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sldIdLst>
    <p:sldId id="2081" r:id="rId5"/>
    <p:sldId id="2145" r:id="rId6"/>
    <p:sldId id="2061" r:id="rId7"/>
    <p:sldId id="2062" r:id="rId8"/>
    <p:sldId id="2083" r:id="rId9"/>
    <p:sldId id="2141" r:id="rId10"/>
    <p:sldId id="2143" r:id="rId11"/>
    <p:sldId id="2140" r:id="rId12"/>
    <p:sldId id="2144" r:id="rId13"/>
    <p:sldId id="2098" r:id="rId14"/>
    <p:sldId id="2164" r:id="rId15"/>
    <p:sldId id="2147" r:id="rId16"/>
    <p:sldId id="2165" r:id="rId17"/>
    <p:sldId id="2150" r:id="rId18"/>
    <p:sldId id="2149" r:id="rId19"/>
    <p:sldId id="2152" r:id="rId20"/>
    <p:sldId id="2151" r:id="rId21"/>
    <p:sldId id="2146" r:id="rId22"/>
    <p:sldId id="2153" r:id="rId23"/>
    <p:sldId id="2154" r:id="rId24"/>
    <p:sldId id="2155" r:id="rId25"/>
    <p:sldId id="2156" r:id="rId26"/>
    <p:sldId id="2157" r:id="rId27"/>
    <p:sldId id="2148" r:id="rId28"/>
    <p:sldId id="2139" r:id="rId29"/>
    <p:sldId id="2159" r:id="rId30"/>
    <p:sldId id="2163" r:id="rId31"/>
    <p:sldId id="2166" r:id="rId32"/>
    <p:sldId id="2167" r:id="rId33"/>
    <p:sldId id="2168" r:id="rId34"/>
    <p:sldId id="2169" r:id="rId35"/>
    <p:sldId id="2170" r:id="rId36"/>
    <p:sldId id="2160" r:id="rId37"/>
    <p:sldId id="2131" r:id="rId38"/>
    <p:sldId id="2161" r:id="rId39"/>
    <p:sldId id="2162" r:id="rId40"/>
    <p:sldId id="2126" r:id="rId4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36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7" pos="76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8640" userDrawn="1">
          <p15:clr>
            <a:srgbClr val="A4A3A4"/>
          </p15:clr>
        </p15:guide>
        <p15:guide id="10" orient="horz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3" clrIdx="0"/>
  <p:cmAuthor id="2" name="Microsoft Office User" initials="Office [2]" lastIdx="1" clrIdx="1"/>
  <p:cmAuthor id="3" name="Mitch Kelly" initials="MK" lastIdx="1" clrIdx="2">
    <p:extLst>
      <p:ext uri="{19B8F6BF-5375-455C-9EA6-DF929625EA0E}">
        <p15:presenceInfo xmlns:p15="http://schemas.microsoft.com/office/powerpoint/2012/main" userId="S::Mitchell.Kelly@dca.ga.gov::f8c45e79-b5aa-41d0-a1e5-205ada2bb3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E42"/>
    <a:srgbClr val="3B1F4D"/>
    <a:srgbClr val="000000"/>
    <a:srgbClr val="00B8DB"/>
    <a:srgbClr val="EC72A5"/>
    <a:srgbClr val="583F52"/>
    <a:srgbClr val="4AEDDE"/>
    <a:srgbClr val="FA5C79"/>
    <a:srgbClr val="F6DC0D"/>
    <a:srgbClr val="FDE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8B17D-E800-41DF-9EA8-AED2CA456B7E}" v="399" dt="2022-03-29T17:45:12.13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6202" autoAdjust="0"/>
  </p:normalViewPr>
  <p:slideViewPr>
    <p:cSldViewPr snapToGrid="0" snapToObjects="1">
      <p:cViewPr varScale="1">
        <p:scale>
          <a:sx n="55" d="100"/>
          <a:sy n="55" d="100"/>
        </p:scale>
        <p:origin x="498" y="42"/>
      </p:cViewPr>
      <p:guideLst>
        <p:guide orient="horz" pos="8136"/>
        <p:guide pos="14278"/>
        <p:guide pos="1078"/>
        <p:guide pos="7678"/>
        <p:guide orient="horz" pos="504"/>
        <p:guide orient="horz" pos="8640"/>
        <p:guide orient="horz"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gan Cutler" userId="2a5b1f53-5f7b-4241-b4a8-5406f2a9011a" providerId="ADAL" clId="{8168B17D-E800-41DF-9EA8-AED2CA456B7E}"/>
    <pc:docChg chg="undo redo custSel addSld delSld modSld sldOrd">
      <pc:chgData name="Meagan Cutler" userId="2a5b1f53-5f7b-4241-b4a8-5406f2a9011a" providerId="ADAL" clId="{8168B17D-E800-41DF-9EA8-AED2CA456B7E}" dt="2022-03-29T17:46:14.165" v="7090" actId="20577"/>
      <pc:docMkLst>
        <pc:docMk/>
      </pc:docMkLst>
      <pc:sldChg chg="modSp add del mod ord">
        <pc:chgData name="Meagan Cutler" userId="2a5b1f53-5f7b-4241-b4a8-5406f2a9011a" providerId="ADAL" clId="{8168B17D-E800-41DF-9EA8-AED2CA456B7E}" dt="2022-03-29T16:53:29.632" v="4931" actId="47"/>
        <pc:sldMkLst>
          <pc:docMk/>
          <pc:sldMk cId="4092579383" sldId="325"/>
        </pc:sldMkLst>
        <pc:spChg chg="mod">
          <ac:chgData name="Meagan Cutler" userId="2a5b1f53-5f7b-4241-b4a8-5406f2a9011a" providerId="ADAL" clId="{8168B17D-E800-41DF-9EA8-AED2CA456B7E}" dt="2022-03-29T15:19:44.297" v="4152" actId="27636"/>
          <ac:spMkLst>
            <pc:docMk/>
            <pc:sldMk cId="4092579383" sldId="325"/>
            <ac:spMk id="3" creationId="{00000000-0000-0000-0000-000000000000}"/>
          </ac:spMkLst>
        </pc:spChg>
      </pc:sldChg>
      <pc:sldChg chg="add del ord">
        <pc:chgData name="Meagan Cutler" userId="2a5b1f53-5f7b-4241-b4a8-5406f2a9011a" providerId="ADAL" clId="{8168B17D-E800-41DF-9EA8-AED2CA456B7E}" dt="2022-03-29T16:12:59.243" v="4755" actId="47"/>
        <pc:sldMkLst>
          <pc:docMk/>
          <pc:sldMk cId="3756395149" sldId="362"/>
        </pc:sldMkLst>
      </pc:sldChg>
      <pc:sldChg chg="delSp mod">
        <pc:chgData name="Meagan Cutler" userId="2a5b1f53-5f7b-4241-b4a8-5406f2a9011a" providerId="ADAL" clId="{8168B17D-E800-41DF-9EA8-AED2CA456B7E}" dt="2022-03-29T13:47:09.891" v="3440" actId="478"/>
        <pc:sldMkLst>
          <pc:docMk/>
          <pc:sldMk cId="286322545" sldId="2061"/>
        </pc:sldMkLst>
        <pc:grpChg chg="del">
          <ac:chgData name="Meagan Cutler" userId="2a5b1f53-5f7b-4241-b4a8-5406f2a9011a" providerId="ADAL" clId="{8168B17D-E800-41DF-9EA8-AED2CA456B7E}" dt="2022-03-29T13:47:09.891" v="3440" actId="478"/>
          <ac:grpSpMkLst>
            <pc:docMk/>
            <pc:sldMk cId="286322545" sldId="2061"/>
            <ac:grpSpMk id="2" creationId="{00000000-0000-0000-0000-000000000000}"/>
          </ac:grpSpMkLst>
        </pc:grpChg>
      </pc:sldChg>
      <pc:sldChg chg="modSp mod ord">
        <pc:chgData name="Meagan Cutler" userId="2a5b1f53-5f7b-4241-b4a8-5406f2a9011a" providerId="ADAL" clId="{8168B17D-E800-41DF-9EA8-AED2CA456B7E}" dt="2022-03-29T14:43:05.015" v="3664" actId="20577"/>
        <pc:sldMkLst>
          <pc:docMk/>
          <pc:sldMk cId="1443633112" sldId="2062"/>
        </pc:sldMkLst>
        <pc:spChg chg="mod">
          <ac:chgData name="Meagan Cutler" userId="2a5b1f53-5f7b-4241-b4a8-5406f2a9011a" providerId="ADAL" clId="{8168B17D-E800-41DF-9EA8-AED2CA456B7E}" dt="2022-03-28T15:18:40.120" v="182" actId="255"/>
          <ac:spMkLst>
            <pc:docMk/>
            <pc:sldMk cId="1443633112" sldId="2062"/>
            <ac:spMk id="4" creationId="{2F0F82D0-FD05-4676-898F-709F36F82BE4}"/>
          </ac:spMkLst>
        </pc:spChg>
        <pc:spChg chg="mod">
          <ac:chgData name="Meagan Cutler" userId="2a5b1f53-5f7b-4241-b4a8-5406f2a9011a" providerId="ADAL" clId="{8168B17D-E800-41DF-9EA8-AED2CA456B7E}" dt="2022-03-29T14:43:05.015" v="3664" actId="20577"/>
          <ac:spMkLst>
            <pc:docMk/>
            <pc:sldMk cId="1443633112" sldId="2062"/>
            <ac:spMk id="5" creationId="{1B8630DF-75B5-462E-BCC8-D9864D7E7B85}"/>
          </ac:spMkLst>
        </pc:spChg>
      </pc:sldChg>
      <pc:sldChg chg="modSp del mod ord">
        <pc:chgData name="Meagan Cutler" userId="2a5b1f53-5f7b-4241-b4a8-5406f2a9011a" providerId="ADAL" clId="{8168B17D-E800-41DF-9EA8-AED2CA456B7E}" dt="2022-03-28T18:15:39.520" v="953" actId="47"/>
        <pc:sldMkLst>
          <pc:docMk/>
          <pc:sldMk cId="1228223602" sldId="2063"/>
        </pc:sldMkLst>
        <pc:spChg chg="mod">
          <ac:chgData name="Meagan Cutler" userId="2a5b1f53-5f7b-4241-b4a8-5406f2a9011a" providerId="ADAL" clId="{8168B17D-E800-41DF-9EA8-AED2CA456B7E}" dt="2022-03-28T17:52:16.561" v="688" actId="2710"/>
          <ac:spMkLst>
            <pc:docMk/>
            <pc:sldMk cId="1228223602" sldId="2063"/>
            <ac:spMk id="2" creationId="{2E7CEC67-812E-4C8D-9AD7-18452EDDD181}"/>
          </ac:spMkLst>
        </pc:spChg>
      </pc:sldChg>
      <pc:sldChg chg="del">
        <pc:chgData name="Meagan Cutler" userId="2a5b1f53-5f7b-4241-b4a8-5406f2a9011a" providerId="ADAL" clId="{8168B17D-E800-41DF-9EA8-AED2CA456B7E}" dt="2022-03-28T21:33:03.502" v="3236" actId="47"/>
        <pc:sldMkLst>
          <pc:docMk/>
          <pc:sldMk cId="624491515" sldId="2064"/>
        </pc:sldMkLst>
      </pc:sldChg>
      <pc:sldChg chg="modSp mod">
        <pc:chgData name="Meagan Cutler" userId="2a5b1f53-5f7b-4241-b4a8-5406f2a9011a" providerId="ADAL" clId="{8168B17D-E800-41DF-9EA8-AED2CA456B7E}" dt="2022-03-28T15:09:29.770" v="100" actId="20577"/>
        <pc:sldMkLst>
          <pc:docMk/>
          <pc:sldMk cId="880745076" sldId="2081"/>
        </pc:sldMkLst>
        <pc:spChg chg="mod">
          <ac:chgData name="Meagan Cutler" userId="2a5b1f53-5f7b-4241-b4a8-5406f2a9011a" providerId="ADAL" clId="{8168B17D-E800-41DF-9EA8-AED2CA456B7E}" dt="2022-03-28T15:09:06.370" v="6" actId="20577"/>
          <ac:spMkLst>
            <pc:docMk/>
            <pc:sldMk cId="880745076" sldId="2081"/>
            <ac:spMk id="312" creationId="{00000000-0000-0000-0000-000000000000}"/>
          </ac:spMkLst>
        </pc:spChg>
        <pc:spChg chg="mod">
          <ac:chgData name="Meagan Cutler" userId="2a5b1f53-5f7b-4241-b4a8-5406f2a9011a" providerId="ADAL" clId="{8168B17D-E800-41DF-9EA8-AED2CA456B7E}" dt="2022-03-28T15:09:29.770" v="100" actId="20577"/>
          <ac:spMkLst>
            <pc:docMk/>
            <pc:sldMk cId="880745076" sldId="2081"/>
            <ac:spMk id="313" creationId="{00000000-0000-0000-0000-000000000000}"/>
          </ac:spMkLst>
        </pc:spChg>
      </pc:sldChg>
      <pc:sldChg chg="del">
        <pc:chgData name="Meagan Cutler" userId="2a5b1f53-5f7b-4241-b4a8-5406f2a9011a" providerId="ADAL" clId="{8168B17D-E800-41DF-9EA8-AED2CA456B7E}" dt="2022-03-28T21:33:05.768" v="3237" actId="47"/>
        <pc:sldMkLst>
          <pc:docMk/>
          <pc:sldMk cId="3617281017" sldId="2082"/>
        </pc:sldMkLst>
      </pc:sldChg>
      <pc:sldChg chg="delSp modSp mod">
        <pc:chgData name="Meagan Cutler" userId="2a5b1f53-5f7b-4241-b4a8-5406f2a9011a" providerId="ADAL" clId="{8168B17D-E800-41DF-9EA8-AED2CA456B7E}" dt="2022-03-28T17:26:21.604" v="336" actId="207"/>
        <pc:sldMkLst>
          <pc:docMk/>
          <pc:sldMk cId="449224077" sldId="2083"/>
        </pc:sldMkLst>
        <pc:spChg chg="mod">
          <ac:chgData name="Meagan Cutler" userId="2a5b1f53-5f7b-4241-b4a8-5406f2a9011a" providerId="ADAL" clId="{8168B17D-E800-41DF-9EA8-AED2CA456B7E}" dt="2022-03-28T17:26:21.604" v="336" actId="207"/>
          <ac:spMkLst>
            <pc:docMk/>
            <pc:sldMk cId="449224077" sldId="2083"/>
            <ac:spMk id="13" creationId="{139BDA0B-4C7A-4014-8714-DE72CF43913B}"/>
          </ac:spMkLst>
        </pc:spChg>
        <pc:spChg chg="del mod">
          <ac:chgData name="Meagan Cutler" userId="2a5b1f53-5f7b-4241-b4a8-5406f2a9011a" providerId="ADAL" clId="{8168B17D-E800-41DF-9EA8-AED2CA456B7E}" dt="2022-03-28T17:18:20.337" v="297" actId="478"/>
          <ac:spMkLst>
            <pc:docMk/>
            <pc:sldMk cId="449224077" sldId="2083"/>
            <ac:spMk id="19" creationId="{99C89DED-393F-4A41-B3A2-292CD05890E8}"/>
          </ac:spMkLst>
        </pc:spChg>
        <pc:spChg chg="del">
          <ac:chgData name="Meagan Cutler" userId="2a5b1f53-5f7b-4241-b4a8-5406f2a9011a" providerId="ADAL" clId="{8168B17D-E800-41DF-9EA8-AED2CA456B7E}" dt="2022-03-28T17:18:07.837" v="287" actId="478"/>
          <ac:spMkLst>
            <pc:docMk/>
            <pc:sldMk cId="449224077" sldId="2083"/>
            <ac:spMk id="20" creationId="{33A566A4-EFA7-49F0-9FE0-F407B2ED25F8}"/>
          </ac:spMkLst>
        </pc:spChg>
        <pc:spChg chg="del">
          <ac:chgData name="Meagan Cutler" userId="2a5b1f53-5f7b-4241-b4a8-5406f2a9011a" providerId="ADAL" clId="{8168B17D-E800-41DF-9EA8-AED2CA456B7E}" dt="2022-03-28T17:18:13.770" v="292" actId="478"/>
          <ac:spMkLst>
            <pc:docMk/>
            <pc:sldMk cId="449224077" sldId="2083"/>
            <ac:spMk id="21" creationId="{E27B3D50-5317-43AC-9523-CF2058FD0F5F}"/>
          </ac:spMkLst>
        </pc:spChg>
        <pc:spChg chg="del mod">
          <ac:chgData name="Meagan Cutler" userId="2a5b1f53-5f7b-4241-b4a8-5406f2a9011a" providerId="ADAL" clId="{8168B17D-E800-41DF-9EA8-AED2CA456B7E}" dt="2022-03-28T17:18:11.337" v="290" actId="478"/>
          <ac:spMkLst>
            <pc:docMk/>
            <pc:sldMk cId="449224077" sldId="2083"/>
            <ac:spMk id="25" creationId="{043393C1-76D6-4BE6-8EDE-3E2939E28B1D}"/>
          </ac:spMkLst>
        </pc:spChg>
        <pc:spChg chg="del">
          <ac:chgData name="Meagan Cutler" userId="2a5b1f53-5f7b-4241-b4a8-5406f2a9011a" providerId="ADAL" clId="{8168B17D-E800-41DF-9EA8-AED2CA456B7E}" dt="2022-03-28T17:18:12.920" v="291" actId="478"/>
          <ac:spMkLst>
            <pc:docMk/>
            <pc:sldMk cId="449224077" sldId="2083"/>
            <ac:spMk id="32" creationId="{92520B81-2986-4DCF-AAB0-E1D0FD71E55D}"/>
          </ac:spMkLst>
        </pc:spChg>
        <pc:spChg chg="del">
          <ac:chgData name="Meagan Cutler" userId="2a5b1f53-5f7b-4241-b4a8-5406f2a9011a" providerId="ADAL" clId="{8168B17D-E800-41DF-9EA8-AED2CA456B7E}" dt="2022-03-28T17:18:07.070" v="286" actId="478"/>
          <ac:spMkLst>
            <pc:docMk/>
            <pc:sldMk cId="449224077" sldId="2083"/>
            <ac:spMk id="33" creationId="{6174907C-91A4-4780-AF4A-A7D2294FB325}"/>
          </ac:spMkLst>
        </pc:spChg>
        <pc:spChg chg="del">
          <ac:chgData name="Meagan Cutler" userId="2a5b1f53-5f7b-4241-b4a8-5406f2a9011a" providerId="ADAL" clId="{8168B17D-E800-41DF-9EA8-AED2CA456B7E}" dt="2022-03-28T17:18:17.721" v="294" actId="478"/>
          <ac:spMkLst>
            <pc:docMk/>
            <pc:sldMk cId="449224077" sldId="2083"/>
            <ac:spMk id="34" creationId="{3D6F83EE-C09B-4AAD-86BE-3B60E47580A8}"/>
          </ac:spMkLst>
        </pc:spChg>
        <pc:spChg chg="del">
          <ac:chgData name="Meagan Cutler" userId="2a5b1f53-5f7b-4241-b4a8-5406f2a9011a" providerId="ADAL" clId="{8168B17D-E800-41DF-9EA8-AED2CA456B7E}" dt="2022-03-28T17:18:16.887" v="293" actId="478"/>
          <ac:spMkLst>
            <pc:docMk/>
            <pc:sldMk cId="449224077" sldId="2083"/>
            <ac:spMk id="35" creationId="{6323C8C0-E9B8-412A-A3BF-6438E6EC9396}"/>
          </ac:spMkLst>
        </pc:spChg>
        <pc:picChg chg="del">
          <ac:chgData name="Meagan Cutler" userId="2a5b1f53-5f7b-4241-b4a8-5406f2a9011a" providerId="ADAL" clId="{8168B17D-E800-41DF-9EA8-AED2CA456B7E}" dt="2022-03-28T17:18:18.604" v="295" actId="478"/>
          <ac:picMkLst>
            <pc:docMk/>
            <pc:sldMk cId="449224077" sldId="2083"/>
            <ac:picMk id="10" creationId="{DB235EAD-CD8A-44AC-B5D2-C7BFDCB2B9C0}"/>
          </ac:picMkLst>
        </pc:picChg>
        <pc:picChg chg="del">
          <ac:chgData name="Meagan Cutler" userId="2a5b1f53-5f7b-4241-b4a8-5406f2a9011a" providerId="ADAL" clId="{8168B17D-E800-41DF-9EA8-AED2CA456B7E}" dt="2022-03-28T17:18:08.687" v="288" actId="478"/>
          <ac:picMkLst>
            <pc:docMk/>
            <pc:sldMk cId="449224077" sldId="2083"/>
            <ac:picMk id="18" creationId="{6375F6D4-2506-44EF-9C2A-5D2CBA0918AC}"/>
          </ac:picMkLst>
        </pc:picChg>
      </pc:sldChg>
      <pc:sldChg chg="del">
        <pc:chgData name="Meagan Cutler" userId="2a5b1f53-5f7b-4241-b4a8-5406f2a9011a" providerId="ADAL" clId="{8168B17D-E800-41DF-9EA8-AED2CA456B7E}" dt="2022-03-28T15:09:56.637" v="101" actId="47"/>
        <pc:sldMkLst>
          <pc:docMk/>
          <pc:sldMk cId="809969498" sldId="2084"/>
        </pc:sldMkLst>
      </pc:sldChg>
      <pc:sldChg chg="del">
        <pc:chgData name="Meagan Cutler" userId="2a5b1f53-5f7b-4241-b4a8-5406f2a9011a" providerId="ADAL" clId="{8168B17D-E800-41DF-9EA8-AED2CA456B7E}" dt="2022-03-28T21:33:02.652" v="3235" actId="47"/>
        <pc:sldMkLst>
          <pc:docMk/>
          <pc:sldMk cId="3736340506" sldId="2085"/>
        </pc:sldMkLst>
      </pc:sldChg>
      <pc:sldChg chg="del">
        <pc:chgData name="Meagan Cutler" userId="2a5b1f53-5f7b-4241-b4a8-5406f2a9011a" providerId="ADAL" clId="{8168B17D-E800-41DF-9EA8-AED2CA456B7E}" dt="2022-03-28T21:33:12.169" v="3238" actId="47"/>
        <pc:sldMkLst>
          <pc:docMk/>
          <pc:sldMk cId="3895187425" sldId="2087"/>
        </pc:sldMkLst>
      </pc:sldChg>
      <pc:sldChg chg="del">
        <pc:chgData name="Meagan Cutler" userId="2a5b1f53-5f7b-4241-b4a8-5406f2a9011a" providerId="ADAL" clId="{8168B17D-E800-41DF-9EA8-AED2CA456B7E}" dt="2022-03-28T21:33:12.902" v="3239" actId="47"/>
        <pc:sldMkLst>
          <pc:docMk/>
          <pc:sldMk cId="1971334640" sldId="2088"/>
        </pc:sldMkLst>
      </pc:sldChg>
      <pc:sldChg chg="del">
        <pc:chgData name="Meagan Cutler" userId="2a5b1f53-5f7b-4241-b4a8-5406f2a9011a" providerId="ADAL" clId="{8168B17D-E800-41DF-9EA8-AED2CA456B7E}" dt="2022-03-28T21:33:15.519" v="3242" actId="47"/>
        <pc:sldMkLst>
          <pc:docMk/>
          <pc:sldMk cId="3445615630" sldId="2091"/>
        </pc:sldMkLst>
      </pc:sldChg>
      <pc:sldChg chg="del">
        <pc:chgData name="Meagan Cutler" userId="2a5b1f53-5f7b-4241-b4a8-5406f2a9011a" providerId="ADAL" clId="{8168B17D-E800-41DF-9EA8-AED2CA456B7E}" dt="2022-03-28T21:33:16.538" v="3243" actId="47"/>
        <pc:sldMkLst>
          <pc:docMk/>
          <pc:sldMk cId="3692356793" sldId="2093"/>
        </pc:sldMkLst>
      </pc:sldChg>
      <pc:sldChg chg="del">
        <pc:chgData name="Meagan Cutler" userId="2a5b1f53-5f7b-4241-b4a8-5406f2a9011a" providerId="ADAL" clId="{8168B17D-E800-41DF-9EA8-AED2CA456B7E}" dt="2022-03-28T17:57:47.020" v="692" actId="47"/>
        <pc:sldMkLst>
          <pc:docMk/>
          <pc:sldMk cId="896435833" sldId="2094"/>
        </pc:sldMkLst>
      </pc:sldChg>
      <pc:sldChg chg="modSp add del mod ord">
        <pc:chgData name="Meagan Cutler" userId="2a5b1f53-5f7b-4241-b4a8-5406f2a9011a" providerId="ADAL" clId="{8168B17D-E800-41DF-9EA8-AED2CA456B7E}" dt="2022-03-29T15:26:04.911" v="4238"/>
        <pc:sldMkLst>
          <pc:docMk/>
          <pc:sldMk cId="3326585530" sldId="2098"/>
        </pc:sldMkLst>
        <pc:graphicFrameChg chg="mod">
          <ac:chgData name="Meagan Cutler" userId="2a5b1f53-5f7b-4241-b4a8-5406f2a9011a" providerId="ADAL" clId="{8168B17D-E800-41DF-9EA8-AED2CA456B7E}" dt="2022-03-28T21:38:44.734" v="3421" actId="1076"/>
          <ac:graphicFrameMkLst>
            <pc:docMk/>
            <pc:sldMk cId="3326585530" sldId="2098"/>
            <ac:graphicFrameMk id="13" creationId="{3241ABBA-AB99-4C31-8593-D980CB5410FC}"/>
          </ac:graphicFrameMkLst>
        </pc:graphicFrameChg>
      </pc:sldChg>
      <pc:sldChg chg="modSp del mod ord">
        <pc:chgData name="Meagan Cutler" userId="2a5b1f53-5f7b-4241-b4a8-5406f2a9011a" providerId="ADAL" clId="{8168B17D-E800-41DF-9EA8-AED2CA456B7E}" dt="2022-03-28T17:29:27.987" v="343" actId="47"/>
        <pc:sldMkLst>
          <pc:docMk/>
          <pc:sldMk cId="3990826876" sldId="2099"/>
        </pc:sldMkLst>
        <pc:spChg chg="mod">
          <ac:chgData name="Meagan Cutler" userId="2a5b1f53-5f7b-4241-b4a8-5406f2a9011a" providerId="ADAL" clId="{8168B17D-E800-41DF-9EA8-AED2CA456B7E}" dt="2022-03-28T15:19:42.053" v="208" actId="20577"/>
          <ac:spMkLst>
            <pc:docMk/>
            <pc:sldMk cId="3990826876" sldId="2099"/>
            <ac:spMk id="5" creationId="{1B8630DF-75B5-462E-BCC8-D9864D7E7B85}"/>
          </ac:spMkLst>
        </pc:spChg>
      </pc:sldChg>
      <pc:sldChg chg="del">
        <pc:chgData name="Meagan Cutler" userId="2a5b1f53-5f7b-4241-b4a8-5406f2a9011a" providerId="ADAL" clId="{8168B17D-E800-41DF-9EA8-AED2CA456B7E}" dt="2022-03-28T21:39:48.501" v="3424" actId="47"/>
        <pc:sldMkLst>
          <pc:docMk/>
          <pc:sldMk cId="3257074133" sldId="2100"/>
        </pc:sldMkLst>
      </pc:sldChg>
      <pc:sldChg chg="del">
        <pc:chgData name="Meagan Cutler" userId="2a5b1f53-5f7b-4241-b4a8-5406f2a9011a" providerId="ADAL" clId="{8168B17D-E800-41DF-9EA8-AED2CA456B7E}" dt="2022-03-28T21:39:49.135" v="3425" actId="47"/>
        <pc:sldMkLst>
          <pc:docMk/>
          <pc:sldMk cId="2090856227" sldId="2101"/>
        </pc:sldMkLst>
      </pc:sldChg>
      <pc:sldChg chg="del">
        <pc:chgData name="Meagan Cutler" userId="2a5b1f53-5f7b-4241-b4a8-5406f2a9011a" providerId="ADAL" clId="{8168B17D-E800-41DF-9EA8-AED2CA456B7E}" dt="2022-03-28T21:39:50.488" v="3426" actId="47"/>
        <pc:sldMkLst>
          <pc:docMk/>
          <pc:sldMk cId="3996270937" sldId="2102"/>
        </pc:sldMkLst>
      </pc:sldChg>
      <pc:sldChg chg="del">
        <pc:chgData name="Meagan Cutler" userId="2a5b1f53-5f7b-4241-b4a8-5406f2a9011a" providerId="ADAL" clId="{8168B17D-E800-41DF-9EA8-AED2CA456B7E}" dt="2022-03-28T21:33:23.769" v="3246" actId="47"/>
        <pc:sldMkLst>
          <pc:docMk/>
          <pc:sldMk cId="705334216" sldId="2104"/>
        </pc:sldMkLst>
      </pc:sldChg>
      <pc:sldChg chg="del">
        <pc:chgData name="Meagan Cutler" userId="2a5b1f53-5f7b-4241-b4a8-5406f2a9011a" providerId="ADAL" clId="{8168B17D-E800-41DF-9EA8-AED2CA456B7E}" dt="2022-03-28T21:33:34.802" v="3247" actId="47"/>
        <pc:sldMkLst>
          <pc:docMk/>
          <pc:sldMk cId="548379316" sldId="2107"/>
        </pc:sldMkLst>
      </pc:sldChg>
      <pc:sldChg chg="del">
        <pc:chgData name="Meagan Cutler" userId="2a5b1f53-5f7b-4241-b4a8-5406f2a9011a" providerId="ADAL" clId="{8168B17D-E800-41DF-9EA8-AED2CA456B7E}" dt="2022-03-28T17:57:48.570" v="693" actId="47"/>
        <pc:sldMkLst>
          <pc:docMk/>
          <pc:sldMk cId="1015813160" sldId="2108"/>
        </pc:sldMkLst>
      </pc:sldChg>
      <pc:sldChg chg="del">
        <pc:chgData name="Meagan Cutler" userId="2a5b1f53-5f7b-4241-b4a8-5406f2a9011a" providerId="ADAL" clId="{8168B17D-E800-41DF-9EA8-AED2CA456B7E}" dt="2022-03-28T20:52:14.152" v="2508" actId="47"/>
        <pc:sldMkLst>
          <pc:docMk/>
          <pc:sldMk cId="2557844529" sldId="2109"/>
        </pc:sldMkLst>
      </pc:sldChg>
      <pc:sldChg chg="del">
        <pc:chgData name="Meagan Cutler" userId="2a5b1f53-5f7b-4241-b4a8-5406f2a9011a" providerId="ADAL" clId="{8168B17D-E800-41DF-9EA8-AED2CA456B7E}" dt="2022-03-28T20:52:15.652" v="2510" actId="47"/>
        <pc:sldMkLst>
          <pc:docMk/>
          <pc:sldMk cId="999929924" sldId="2110"/>
        </pc:sldMkLst>
      </pc:sldChg>
      <pc:sldChg chg="del">
        <pc:chgData name="Meagan Cutler" userId="2a5b1f53-5f7b-4241-b4a8-5406f2a9011a" providerId="ADAL" clId="{8168B17D-E800-41DF-9EA8-AED2CA456B7E}" dt="2022-03-28T20:52:16.135" v="2511" actId="47"/>
        <pc:sldMkLst>
          <pc:docMk/>
          <pc:sldMk cId="4276601951" sldId="2111"/>
        </pc:sldMkLst>
      </pc:sldChg>
      <pc:sldChg chg="del">
        <pc:chgData name="Meagan Cutler" userId="2a5b1f53-5f7b-4241-b4a8-5406f2a9011a" providerId="ADAL" clId="{8168B17D-E800-41DF-9EA8-AED2CA456B7E}" dt="2022-03-28T17:56:38.853" v="689" actId="47"/>
        <pc:sldMkLst>
          <pc:docMk/>
          <pc:sldMk cId="3762261444" sldId="2113"/>
        </pc:sldMkLst>
      </pc:sldChg>
      <pc:sldChg chg="del">
        <pc:chgData name="Meagan Cutler" userId="2a5b1f53-5f7b-4241-b4a8-5406f2a9011a" providerId="ADAL" clId="{8168B17D-E800-41DF-9EA8-AED2CA456B7E}" dt="2022-03-28T21:32:54.102" v="3232" actId="47"/>
        <pc:sldMkLst>
          <pc:docMk/>
          <pc:sldMk cId="1851933560" sldId="2115"/>
        </pc:sldMkLst>
      </pc:sldChg>
      <pc:sldChg chg="del">
        <pc:chgData name="Meagan Cutler" userId="2a5b1f53-5f7b-4241-b4a8-5406f2a9011a" providerId="ADAL" clId="{8168B17D-E800-41DF-9EA8-AED2CA456B7E}" dt="2022-03-28T17:56:56.787" v="691" actId="47"/>
        <pc:sldMkLst>
          <pc:docMk/>
          <pc:sldMk cId="1014327489" sldId="2116"/>
        </pc:sldMkLst>
      </pc:sldChg>
      <pc:sldChg chg="del">
        <pc:chgData name="Meagan Cutler" userId="2a5b1f53-5f7b-4241-b4a8-5406f2a9011a" providerId="ADAL" clId="{8168B17D-E800-41DF-9EA8-AED2CA456B7E}" dt="2022-03-28T21:32:55.804" v="3233" actId="47"/>
        <pc:sldMkLst>
          <pc:docMk/>
          <pc:sldMk cId="2461973993" sldId="2121"/>
        </pc:sldMkLst>
      </pc:sldChg>
      <pc:sldChg chg="del">
        <pc:chgData name="Meagan Cutler" userId="2a5b1f53-5f7b-4241-b4a8-5406f2a9011a" providerId="ADAL" clId="{8168B17D-E800-41DF-9EA8-AED2CA456B7E}" dt="2022-03-28T21:33:13.452" v="3240" actId="47"/>
        <pc:sldMkLst>
          <pc:docMk/>
          <pc:sldMk cId="4041622893" sldId="2122"/>
        </pc:sldMkLst>
      </pc:sldChg>
      <pc:sldChg chg="del">
        <pc:chgData name="Meagan Cutler" userId="2a5b1f53-5f7b-4241-b4a8-5406f2a9011a" providerId="ADAL" clId="{8168B17D-E800-41DF-9EA8-AED2CA456B7E}" dt="2022-03-28T21:33:14.068" v="3241" actId="47"/>
        <pc:sldMkLst>
          <pc:docMk/>
          <pc:sldMk cId="2361155067" sldId="2123"/>
        </pc:sldMkLst>
      </pc:sldChg>
      <pc:sldChg chg="del">
        <pc:chgData name="Meagan Cutler" userId="2a5b1f53-5f7b-4241-b4a8-5406f2a9011a" providerId="ADAL" clId="{8168B17D-E800-41DF-9EA8-AED2CA456B7E}" dt="2022-03-28T21:32:57.468" v="3234" actId="47"/>
        <pc:sldMkLst>
          <pc:docMk/>
          <pc:sldMk cId="3509326279" sldId="2124"/>
        </pc:sldMkLst>
      </pc:sldChg>
      <pc:sldChg chg="del">
        <pc:chgData name="Meagan Cutler" userId="2a5b1f53-5f7b-4241-b4a8-5406f2a9011a" providerId="ADAL" clId="{8168B17D-E800-41DF-9EA8-AED2CA456B7E}" dt="2022-03-28T21:39:46.468" v="3422" actId="47"/>
        <pc:sldMkLst>
          <pc:docMk/>
          <pc:sldMk cId="2894977596" sldId="2125"/>
        </pc:sldMkLst>
      </pc:sldChg>
      <pc:sldChg chg="modSp mod">
        <pc:chgData name="Meagan Cutler" userId="2a5b1f53-5f7b-4241-b4a8-5406f2a9011a" providerId="ADAL" clId="{8168B17D-E800-41DF-9EA8-AED2CA456B7E}" dt="2022-03-28T21:33:49.502" v="3272" actId="20577"/>
        <pc:sldMkLst>
          <pc:docMk/>
          <pc:sldMk cId="3718321926" sldId="2126"/>
        </pc:sldMkLst>
        <pc:spChg chg="mod">
          <ac:chgData name="Meagan Cutler" userId="2a5b1f53-5f7b-4241-b4a8-5406f2a9011a" providerId="ADAL" clId="{8168B17D-E800-41DF-9EA8-AED2CA456B7E}" dt="2022-03-28T21:33:49.502" v="3272" actId="20577"/>
          <ac:spMkLst>
            <pc:docMk/>
            <pc:sldMk cId="3718321926" sldId="2126"/>
            <ac:spMk id="5" creationId="{F12E7B36-5CA9-4B9E-A75E-28B9286D25AE}"/>
          </ac:spMkLst>
        </pc:spChg>
      </pc:sldChg>
      <pc:sldChg chg="del">
        <pc:chgData name="Meagan Cutler" userId="2a5b1f53-5f7b-4241-b4a8-5406f2a9011a" providerId="ADAL" clId="{8168B17D-E800-41DF-9EA8-AED2CA456B7E}" dt="2022-03-28T21:39:47.785" v="3423" actId="47"/>
        <pc:sldMkLst>
          <pc:docMk/>
          <pc:sldMk cId="2311177410" sldId="2127"/>
        </pc:sldMkLst>
      </pc:sldChg>
      <pc:sldChg chg="del">
        <pc:chgData name="Meagan Cutler" userId="2a5b1f53-5f7b-4241-b4a8-5406f2a9011a" providerId="ADAL" clId="{8168B17D-E800-41DF-9EA8-AED2CA456B7E}" dt="2022-03-28T20:52:15.052" v="2509" actId="47"/>
        <pc:sldMkLst>
          <pc:docMk/>
          <pc:sldMk cId="3762459226" sldId="2128"/>
        </pc:sldMkLst>
      </pc:sldChg>
      <pc:sldChg chg="del">
        <pc:chgData name="Meagan Cutler" userId="2a5b1f53-5f7b-4241-b4a8-5406f2a9011a" providerId="ADAL" clId="{8168B17D-E800-41DF-9EA8-AED2CA456B7E}" dt="2022-03-28T20:52:16.868" v="2512" actId="47"/>
        <pc:sldMkLst>
          <pc:docMk/>
          <pc:sldMk cId="2945392868" sldId="2129"/>
        </pc:sldMkLst>
      </pc:sldChg>
      <pc:sldChg chg="modSp mod ord">
        <pc:chgData name="Meagan Cutler" userId="2a5b1f53-5f7b-4241-b4a8-5406f2a9011a" providerId="ADAL" clId="{8168B17D-E800-41DF-9EA8-AED2CA456B7E}" dt="2022-03-28T21:34:34.835" v="3273" actId="6549"/>
        <pc:sldMkLst>
          <pc:docMk/>
          <pc:sldMk cId="1131849872" sldId="2131"/>
        </pc:sldMkLst>
        <pc:spChg chg="mod">
          <ac:chgData name="Meagan Cutler" userId="2a5b1f53-5f7b-4241-b4a8-5406f2a9011a" providerId="ADAL" clId="{8168B17D-E800-41DF-9EA8-AED2CA456B7E}" dt="2022-03-28T21:34:34.835" v="3273" actId="6549"/>
          <ac:spMkLst>
            <pc:docMk/>
            <pc:sldMk cId="1131849872" sldId="2131"/>
            <ac:spMk id="5" creationId="{F12E7B36-5CA9-4B9E-A75E-28B9286D25AE}"/>
          </ac:spMkLst>
        </pc:spChg>
      </pc:sldChg>
      <pc:sldChg chg="del">
        <pc:chgData name="Meagan Cutler" userId="2a5b1f53-5f7b-4241-b4a8-5406f2a9011a" providerId="ADAL" clId="{8168B17D-E800-41DF-9EA8-AED2CA456B7E}" dt="2022-03-28T21:39:53.901" v="3428" actId="47"/>
        <pc:sldMkLst>
          <pc:docMk/>
          <pc:sldMk cId="1337032206" sldId="2132"/>
        </pc:sldMkLst>
      </pc:sldChg>
      <pc:sldChg chg="del">
        <pc:chgData name="Meagan Cutler" userId="2a5b1f53-5f7b-4241-b4a8-5406f2a9011a" providerId="ADAL" clId="{8168B17D-E800-41DF-9EA8-AED2CA456B7E}" dt="2022-03-28T17:56:40.953" v="690" actId="47"/>
        <pc:sldMkLst>
          <pc:docMk/>
          <pc:sldMk cId="1029229920" sldId="2135"/>
        </pc:sldMkLst>
      </pc:sldChg>
      <pc:sldChg chg="del">
        <pc:chgData name="Meagan Cutler" userId="2a5b1f53-5f7b-4241-b4a8-5406f2a9011a" providerId="ADAL" clId="{8168B17D-E800-41DF-9EA8-AED2CA456B7E}" dt="2022-03-28T21:33:22.885" v="3245" actId="47"/>
        <pc:sldMkLst>
          <pc:docMk/>
          <pc:sldMk cId="1930265682" sldId="2136"/>
        </pc:sldMkLst>
      </pc:sldChg>
      <pc:sldChg chg="del">
        <pc:chgData name="Meagan Cutler" userId="2a5b1f53-5f7b-4241-b4a8-5406f2a9011a" providerId="ADAL" clId="{8168B17D-E800-41DF-9EA8-AED2CA456B7E}" dt="2022-03-28T21:33:22.269" v="3244" actId="47"/>
        <pc:sldMkLst>
          <pc:docMk/>
          <pc:sldMk cId="694933486" sldId="2137"/>
        </pc:sldMkLst>
      </pc:sldChg>
      <pc:sldChg chg="del">
        <pc:chgData name="Meagan Cutler" userId="2a5b1f53-5f7b-4241-b4a8-5406f2a9011a" providerId="ADAL" clId="{8168B17D-E800-41DF-9EA8-AED2CA456B7E}" dt="2022-03-28T21:40:27.551" v="3429" actId="47"/>
        <pc:sldMkLst>
          <pc:docMk/>
          <pc:sldMk cId="4011388730" sldId="2138"/>
        </pc:sldMkLst>
      </pc:sldChg>
      <pc:sldChg chg="addSp modSp mod ord chgLayout">
        <pc:chgData name="Meagan Cutler" userId="2a5b1f53-5f7b-4241-b4a8-5406f2a9011a" providerId="ADAL" clId="{8168B17D-E800-41DF-9EA8-AED2CA456B7E}" dt="2022-03-29T15:22:11.226" v="4200" actId="20577"/>
        <pc:sldMkLst>
          <pc:docMk/>
          <pc:sldMk cId="746727709" sldId="2139"/>
        </pc:sldMkLst>
        <pc:spChg chg="mod ord">
          <ac:chgData name="Meagan Cutler" userId="2a5b1f53-5f7b-4241-b4a8-5406f2a9011a" providerId="ADAL" clId="{8168B17D-E800-41DF-9EA8-AED2CA456B7E}" dt="2022-03-28T21:17:22.321" v="2948" actId="6549"/>
          <ac:spMkLst>
            <pc:docMk/>
            <pc:sldMk cId="746727709" sldId="2139"/>
            <ac:spMk id="2" creationId="{4AA21EEC-9B3D-4B1E-8D65-5E9DDD574879}"/>
          </ac:spMkLst>
        </pc:spChg>
        <pc:spChg chg="add mod ord">
          <ac:chgData name="Meagan Cutler" userId="2a5b1f53-5f7b-4241-b4a8-5406f2a9011a" providerId="ADAL" clId="{8168B17D-E800-41DF-9EA8-AED2CA456B7E}" dt="2022-03-28T21:14:34.493" v="2909" actId="242"/>
          <ac:spMkLst>
            <pc:docMk/>
            <pc:sldMk cId="746727709" sldId="2139"/>
            <ac:spMk id="3" creationId="{21D99B21-8336-4EFC-9E6C-DB5445AAFB3B}"/>
          </ac:spMkLst>
        </pc:spChg>
        <pc:spChg chg="mod ord">
          <ac:chgData name="Meagan Cutler" userId="2a5b1f53-5f7b-4241-b4a8-5406f2a9011a" providerId="ADAL" clId="{8168B17D-E800-41DF-9EA8-AED2CA456B7E}" dt="2022-03-29T15:22:11.226" v="4200" actId="20577"/>
          <ac:spMkLst>
            <pc:docMk/>
            <pc:sldMk cId="746727709" sldId="2139"/>
            <ac:spMk id="4" creationId="{11FCB7B5-67FE-4B69-AE97-6EDAE4F393D8}"/>
          </ac:spMkLst>
        </pc:spChg>
      </pc:sldChg>
      <pc:sldChg chg="addSp delSp modSp new mod">
        <pc:chgData name="Meagan Cutler" userId="2a5b1f53-5f7b-4241-b4a8-5406f2a9011a" providerId="ADAL" clId="{8168B17D-E800-41DF-9EA8-AED2CA456B7E}" dt="2022-03-28T17:38:24.987" v="360" actId="20577"/>
        <pc:sldMkLst>
          <pc:docMk/>
          <pc:sldMk cId="1100042255" sldId="2140"/>
        </pc:sldMkLst>
        <pc:spChg chg="del">
          <ac:chgData name="Meagan Cutler" userId="2a5b1f53-5f7b-4241-b4a8-5406f2a9011a" providerId="ADAL" clId="{8168B17D-E800-41DF-9EA8-AED2CA456B7E}" dt="2022-03-28T17:06:24.053" v="248" actId="478"/>
          <ac:spMkLst>
            <pc:docMk/>
            <pc:sldMk cId="1100042255" sldId="2140"/>
            <ac:spMk id="2" creationId="{11495705-1933-4529-A7C0-288266DED4A3}"/>
          </ac:spMkLst>
        </pc:spChg>
        <pc:spChg chg="del">
          <ac:chgData name="Meagan Cutler" userId="2a5b1f53-5f7b-4241-b4a8-5406f2a9011a" providerId="ADAL" clId="{8168B17D-E800-41DF-9EA8-AED2CA456B7E}" dt="2022-03-28T17:06:19.420" v="247" actId="478"/>
          <ac:spMkLst>
            <pc:docMk/>
            <pc:sldMk cId="1100042255" sldId="2140"/>
            <ac:spMk id="3" creationId="{9A90F6E5-B6D1-4F89-8321-2C2474744CE4}"/>
          </ac:spMkLst>
        </pc:spChg>
        <pc:spChg chg="mod">
          <ac:chgData name="Meagan Cutler" userId="2a5b1f53-5f7b-4241-b4a8-5406f2a9011a" providerId="ADAL" clId="{8168B17D-E800-41DF-9EA8-AED2CA456B7E}" dt="2022-03-28T17:10:32.257" v="284" actId="207"/>
          <ac:spMkLst>
            <pc:docMk/>
            <pc:sldMk cId="1100042255" sldId="2140"/>
            <ac:spMk id="4" creationId="{DE78A4DD-FD10-4FDA-ACD6-5431DF1C145A}"/>
          </ac:spMkLst>
        </pc:spChg>
        <pc:spChg chg="add mod">
          <ac:chgData name="Meagan Cutler" userId="2a5b1f53-5f7b-4241-b4a8-5406f2a9011a" providerId="ADAL" clId="{8168B17D-E800-41DF-9EA8-AED2CA456B7E}" dt="2022-03-28T17:37:58.937" v="352" actId="20577"/>
          <ac:spMkLst>
            <pc:docMk/>
            <pc:sldMk cId="1100042255" sldId="2140"/>
            <ac:spMk id="8" creationId="{0C85A5F0-DE19-4D6C-BE0E-0C80BA8052CC}"/>
          </ac:spMkLst>
        </pc:spChg>
        <pc:spChg chg="add mod">
          <ac:chgData name="Meagan Cutler" userId="2a5b1f53-5f7b-4241-b4a8-5406f2a9011a" providerId="ADAL" clId="{8168B17D-E800-41DF-9EA8-AED2CA456B7E}" dt="2022-03-28T17:38:17.237" v="356" actId="1076"/>
          <ac:spMkLst>
            <pc:docMk/>
            <pc:sldMk cId="1100042255" sldId="2140"/>
            <ac:spMk id="9" creationId="{0C85A5F0-DE19-4D6C-BE0E-0C80BA8052CC}"/>
          </ac:spMkLst>
        </pc:spChg>
        <pc:spChg chg="add mod">
          <ac:chgData name="Meagan Cutler" userId="2a5b1f53-5f7b-4241-b4a8-5406f2a9011a" providerId="ADAL" clId="{8168B17D-E800-41DF-9EA8-AED2CA456B7E}" dt="2022-03-28T17:38:24.987" v="360" actId="20577"/>
          <ac:spMkLst>
            <pc:docMk/>
            <pc:sldMk cId="1100042255" sldId="2140"/>
            <ac:spMk id="10" creationId="{0C85A5F0-DE19-4D6C-BE0E-0C80BA8052CC}"/>
          </ac:spMkLst>
        </pc:spChg>
        <pc:graphicFrameChg chg="add mod">
          <ac:chgData name="Meagan Cutler" userId="2a5b1f53-5f7b-4241-b4a8-5406f2a9011a" providerId="ADAL" clId="{8168B17D-E800-41DF-9EA8-AED2CA456B7E}" dt="2022-03-28T17:37:37.237" v="345"/>
          <ac:graphicFrameMkLst>
            <pc:docMk/>
            <pc:sldMk cId="1100042255" sldId="2140"/>
            <ac:graphicFrameMk id="7" creationId="{B4F63F19-AC63-44E4-AC2C-43673D2D4C8B}"/>
          </ac:graphicFrameMkLst>
        </pc:graphicFrameChg>
      </pc:sldChg>
      <pc:sldChg chg="delSp modSp add mod">
        <pc:chgData name="Meagan Cutler" userId="2a5b1f53-5f7b-4241-b4a8-5406f2a9011a" providerId="ADAL" clId="{8168B17D-E800-41DF-9EA8-AED2CA456B7E}" dt="2022-03-28T17:26:50.237" v="338" actId="207"/>
        <pc:sldMkLst>
          <pc:docMk/>
          <pc:sldMk cId="2425063415" sldId="2141"/>
        </pc:sldMkLst>
        <pc:spChg chg="mod">
          <ac:chgData name="Meagan Cutler" userId="2a5b1f53-5f7b-4241-b4a8-5406f2a9011a" providerId="ADAL" clId="{8168B17D-E800-41DF-9EA8-AED2CA456B7E}" dt="2022-03-28T17:26:14.696" v="335" actId="207"/>
          <ac:spMkLst>
            <pc:docMk/>
            <pc:sldMk cId="2425063415" sldId="2141"/>
            <ac:spMk id="13" creationId="{139BDA0B-4C7A-4014-8714-DE72CF43913B}"/>
          </ac:spMkLst>
        </pc:spChg>
        <pc:spChg chg="del">
          <ac:chgData name="Meagan Cutler" userId="2a5b1f53-5f7b-4241-b4a8-5406f2a9011a" providerId="ADAL" clId="{8168B17D-E800-41DF-9EA8-AED2CA456B7E}" dt="2022-03-28T17:26:04.830" v="334" actId="478"/>
          <ac:spMkLst>
            <pc:docMk/>
            <pc:sldMk cId="2425063415" sldId="2141"/>
            <ac:spMk id="19" creationId="{99C89DED-393F-4A41-B3A2-292CD05890E8}"/>
          </ac:spMkLst>
        </pc:spChg>
        <pc:spChg chg="mod">
          <ac:chgData name="Meagan Cutler" userId="2a5b1f53-5f7b-4241-b4a8-5406f2a9011a" providerId="ADAL" clId="{8168B17D-E800-41DF-9EA8-AED2CA456B7E}" dt="2022-03-28T17:26:34.560" v="337" actId="207"/>
          <ac:spMkLst>
            <pc:docMk/>
            <pc:sldMk cId="2425063415" sldId="2141"/>
            <ac:spMk id="20" creationId="{33A566A4-EFA7-49F0-9FE0-F407B2ED25F8}"/>
          </ac:spMkLst>
        </pc:spChg>
        <pc:spChg chg="mod">
          <ac:chgData name="Meagan Cutler" userId="2a5b1f53-5f7b-4241-b4a8-5406f2a9011a" providerId="ADAL" clId="{8168B17D-E800-41DF-9EA8-AED2CA456B7E}" dt="2022-03-28T17:26:50.237" v="338" actId="207"/>
          <ac:spMkLst>
            <pc:docMk/>
            <pc:sldMk cId="2425063415" sldId="2141"/>
            <ac:spMk id="21" creationId="{E27B3D50-5317-43AC-9523-CF2058FD0F5F}"/>
          </ac:spMkLst>
        </pc:spChg>
        <pc:spChg chg="del">
          <ac:chgData name="Meagan Cutler" userId="2a5b1f53-5f7b-4241-b4a8-5406f2a9011a" providerId="ADAL" clId="{8168B17D-E800-41DF-9EA8-AED2CA456B7E}" dt="2022-03-28T17:26:02.687" v="332" actId="478"/>
          <ac:spMkLst>
            <pc:docMk/>
            <pc:sldMk cId="2425063415" sldId="2141"/>
            <ac:spMk id="34" creationId="{3D6F83EE-C09B-4AAD-86BE-3B60E47580A8}"/>
          </ac:spMkLst>
        </pc:spChg>
        <pc:spChg chg="del">
          <ac:chgData name="Meagan Cutler" userId="2a5b1f53-5f7b-4241-b4a8-5406f2a9011a" providerId="ADAL" clId="{8168B17D-E800-41DF-9EA8-AED2CA456B7E}" dt="2022-03-28T17:26:01.737" v="331" actId="478"/>
          <ac:spMkLst>
            <pc:docMk/>
            <pc:sldMk cId="2425063415" sldId="2141"/>
            <ac:spMk id="35" creationId="{6323C8C0-E9B8-412A-A3BF-6438E6EC9396}"/>
          </ac:spMkLst>
        </pc:spChg>
        <pc:picChg chg="del">
          <ac:chgData name="Meagan Cutler" userId="2a5b1f53-5f7b-4241-b4a8-5406f2a9011a" providerId="ADAL" clId="{8168B17D-E800-41DF-9EA8-AED2CA456B7E}" dt="2022-03-28T17:26:03.520" v="333" actId="478"/>
          <ac:picMkLst>
            <pc:docMk/>
            <pc:sldMk cId="2425063415" sldId="2141"/>
            <ac:picMk id="10" creationId="{DB235EAD-CD8A-44AC-B5D2-C7BFDCB2B9C0}"/>
          </ac:picMkLst>
        </pc:picChg>
      </pc:sldChg>
      <pc:sldChg chg="addSp delSp modSp add del mod">
        <pc:chgData name="Meagan Cutler" userId="2a5b1f53-5f7b-4241-b4a8-5406f2a9011a" providerId="ADAL" clId="{8168B17D-E800-41DF-9EA8-AED2CA456B7E}" dt="2022-03-28T17:31:24.799" v="344" actId="47"/>
        <pc:sldMkLst>
          <pc:docMk/>
          <pc:sldMk cId="545827573" sldId="2142"/>
        </pc:sldMkLst>
        <pc:spChg chg="add del mod">
          <ac:chgData name="Meagan Cutler" userId="2a5b1f53-5f7b-4241-b4a8-5406f2a9011a" providerId="ADAL" clId="{8168B17D-E800-41DF-9EA8-AED2CA456B7E}" dt="2022-03-28T17:21:47.437" v="321" actId="11529"/>
          <ac:spMkLst>
            <pc:docMk/>
            <pc:sldMk cId="545827573" sldId="2142"/>
            <ac:spMk id="2" creationId="{908F7F8C-98F4-4956-897A-8D2397960AA6}"/>
          </ac:spMkLst>
        </pc:spChg>
        <pc:spChg chg="add del mod">
          <ac:chgData name="Meagan Cutler" userId="2a5b1f53-5f7b-4241-b4a8-5406f2a9011a" providerId="ADAL" clId="{8168B17D-E800-41DF-9EA8-AED2CA456B7E}" dt="2022-03-28T17:24:05.187" v="328" actId="478"/>
          <ac:spMkLst>
            <pc:docMk/>
            <pc:sldMk cId="545827573" sldId="2142"/>
            <ac:spMk id="3" creationId="{1010F6E2-80DA-4E0B-A893-6A86D6865FEB}"/>
          </ac:spMkLst>
        </pc:spChg>
        <pc:spChg chg="mod">
          <ac:chgData name="Meagan Cutler" userId="2a5b1f53-5f7b-4241-b4a8-5406f2a9011a" providerId="ADAL" clId="{8168B17D-E800-41DF-9EA8-AED2CA456B7E}" dt="2022-03-28T17:25:24.868" v="329" actId="207"/>
          <ac:spMkLst>
            <pc:docMk/>
            <pc:sldMk cId="545827573" sldId="2142"/>
            <ac:spMk id="13" creationId="{139BDA0B-4C7A-4014-8714-DE72CF43913B}"/>
          </ac:spMkLst>
        </pc:spChg>
      </pc:sldChg>
      <pc:sldChg chg="modSp add mod">
        <pc:chgData name="Meagan Cutler" userId="2a5b1f53-5f7b-4241-b4a8-5406f2a9011a" providerId="ADAL" clId="{8168B17D-E800-41DF-9EA8-AED2CA456B7E}" dt="2022-03-28T17:28:54.661" v="342" actId="207"/>
        <pc:sldMkLst>
          <pc:docMk/>
          <pc:sldMk cId="1414582157" sldId="2143"/>
        </pc:sldMkLst>
        <pc:spChg chg="mod">
          <ac:chgData name="Meagan Cutler" userId="2a5b1f53-5f7b-4241-b4a8-5406f2a9011a" providerId="ADAL" clId="{8168B17D-E800-41DF-9EA8-AED2CA456B7E}" dt="2022-03-28T17:28:36.954" v="339" actId="207"/>
          <ac:spMkLst>
            <pc:docMk/>
            <pc:sldMk cId="1414582157" sldId="2143"/>
            <ac:spMk id="13" creationId="{139BDA0B-4C7A-4014-8714-DE72CF43913B}"/>
          </ac:spMkLst>
        </pc:spChg>
        <pc:spChg chg="mod">
          <ac:chgData name="Meagan Cutler" userId="2a5b1f53-5f7b-4241-b4a8-5406f2a9011a" providerId="ADAL" clId="{8168B17D-E800-41DF-9EA8-AED2CA456B7E}" dt="2022-03-28T17:28:42.311" v="340" actId="207"/>
          <ac:spMkLst>
            <pc:docMk/>
            <pc:sldMk cId="1414582157" sldId="2143"/>
            <ac:spMk id="20" creationId="{33A566A4-EFA7-49F0-9FE0-F407B2ED25F8}"/>
          </ac:spMkLst>
        </pc:spChg>
        <pc:spChg chg="mod">
          <ac:chgData name="Meagan Cutler" userId="2a5b1f53-5f7b-4241-b4a8-5406f2a9011a" providerId="ADAL" clId="{8168B17D-E800-41DF-9EA8-AED2CA456B7E}" dt="2022-03-28T17:28:48.615" v="341" actId="207"/>
          <ac:spMkLst>
            <pc:docMk/>
            <pc:sldMk cId="1414582157" sldId="2143"/>
            <ac:spMk id="21" creationId="{E27B3D50-5317-43AC-9523-CF2058FD0F5F}"/>
          </ac:spMkLst>
        </pc:spChg>
        <pc:spChg chg="mod">
          <ac:chgData name="Meagan Cutler" userId="2a5b1f53-5f7b-4241-b4a8-5406f2a9011a" providerId="ADAL" clId="{8168B17D-E800-41DF-9EA8-AED2CA456B7E}" dt="2022-03-28T17:28:54.661" v="342" actId="207"/>
          <ac:spMkLst>
            <pc:docMk/>
            <pc:sldMk cId="1414582157" sldId="2143"/>
            <ac:spMk id="34" creationId="{3D6F83EE-C09B-4AAD-86BE-3B60E47580A8}"/>
          </ac:spMkLst>
        </pc:spChg>
      </pc:sldChg>
      <pc:sldChg chg="addSp modSp add mod">
        <pc:chgData name="Meagan Cutler" userId="2a5b1f53-5f7b-4241-b4a8-5406f2a9011a" providerId="ADAL" clId="{8168B17D-E800-41DF-9EA8-AED2CA456B7E}" dt="2022-03-28T17:47:12.403" v="520" actId="14100"/>
        <pc:sldMkLst>
          <pc:docMk/>
          <pc:sldMk cId="3320537407" sldId="2144"/>
        </pc:sldMkLst>
        <pc:spChg chg="add mod">
          <ac:chgData name="Meagan Cutler" userId="2a5b1f53-5f7b-4241-b4a8-5406f2a9011a" providerId="ADAL" clId="{8168B17D-E800-41DF-9EA8-AED2CA456B7E}" dt="2022-03-28T17:47:12.403" v="520" actId="14100"/>
          <ac:spMkLst>
            <pc:docMk/>
            <pc:sldMk cId="3320537407" sldId="2144"/>
            <ac:spMk id="2" creationId="{FC0BEBE7-D594-4E2C-AABC-153570824062}"/>
          </ac:spMkLst>
        </pc:spChg>
      </pc:sldChg>
      <pc:sldChg chg="addSp delSp modSp new mod modClrScheme chgLayout">
        <pc:chgData name="Meagan Cutler" userId="2a5b1f53-5f7b-4241-b4a8-5406f2a9011a" providerId="ADAL" clId="{8168B17D-E800-41DF-9EA8-AED2CA456B7E}" dt="2022-03-28T21:40:31.384" v="3430" actId="478"/>
        <pc:sldMkLst>
          <pc:docMk/>
          <pc:sldMk cId="1733169088" sldId="2145"/>
        </pc:sldMkLst>
        <pc:spChg chg="del mod ord">
          <ac:chgData name="Meagan Cutler" userId="2a5b1f53-5f7b-4241-b4a8-5406f2a9011a" providerId="ADAL" clId="{8168B17D-E800-41DF-9EA8-AED2CA456B7E}" dt="2022-03-28T18:02:09.254" v="695" actId="700"/>
          <ac:spMkLst>
            <pc:docMk/>
            <pc:sldMk cId="1733169088" sldId="2145"/>
            <ac:spMk id="2" creationId="{9A1334D6-F5FB-4B2A-8594-B983EDD82591}"/>
          </ac:spMkLst>
        </pc:spChg>
        <pc:spChg chg="del">
          <ac:chgData name="Meagan Cutler" userId="2a5b1f53-5f7b-4241-b4a8-5406f2a9011a" providerId="ADAL" clId="{8168B17D-E800-41DF-9EA8-AED2CA456B7E}" dt="2022-03-28T18:02:09.254" v="695" actId="700"/>
          <ac:spMkLst>
            <pc:docMk/>
            <pc:sldMk cId="1733169088" sldId="2145"/>
            <ac:spMk id="3" creationId="{DB5F7608-AA04-4185-9069-70516853D35D}"/>
          </ac:spMkLst>
        </pc:spChg>
        <pc:spChg chg="del mod ord">
          <ac:chgData name="Meagan Cutler" userId="2a5b1f53-5f7b-4241-b4a8-5406f2a9011a" providerId="ADAL" clId="{8168B17D-E800-41DF-9EA8-AED2CA456B7E}" dt="2022-03-28T18:02:09.254" v="695" actId="700"/>
          <ac:spMkLst>
            <pc:docMk/>
            <pc:sldMk cId="1733169088" sldId="2145"/>
            <ac:spMk id="4" creationId="{11C7F7A1-CC85-4AA0-926E-AB549CCC713F}"/>
          </ac:spMkLst>
        </pc:spChg>
        <pc:spChg chg="add mod ord">
          <ac:chgData name="Meagan Cutler" userId="2a5b1f53-5f7b-4241-b4a8-5406f2a9011a" providerId="ADAL" clId="{8168B17D-E800-41DF-9EA8-AED2CA456B7E}" dt="2022-03-28T18:02:39.420" v="717" actId="20577"/>
          <ac:spMkLst>
            <pc:docMk/>
            <pc:sldMk cId="1733169088" sldId="2145"/>
            <ac:spMk id="5" creationId="{0A76D389-7BDE-4872-9A91-261F0BED8D70}"/>
          </ac:spMkLst>
        </pc:spChg>
        <pc:spChg chg="add del mod ord">
          <ac:chgData name="Meagan Cutler" userId="2a5b1f53-5f7b-4241-b4a8-5406f2a9011a" providerId="ADAL" clId="{8168B17D-E800-41DF-9EA8-AED2CA456B7E}" dt="2022-03-28T21:40:31.384" v="3430" actId="478"/>
          <ac:spMkLst>
            <pc:docMk/>
            <pc:sldMk cId="1733169088" sldId="2145"/>
            <ac:spMk id="6" creationId="{5A0823D8-647D-4A4E-B5CC-71F63AB5B77D}"/>
          </ac:spMkLst>
        </pc:spChg>
      </pc:sldChg>
      <pc:sldChg chg="delSp modSp new mod">
        <pc:chgData name="Meagan Cutler" userId="2a5b1f53-5f7b-4241-b4a8-5406f2a9011a" providerId="ADAL" clId="{8168B17D-E800-41DF-9EA8-AED2CA456B7E}" dt="2022-03-28T18:13:10.620" v="952" actId="478"/>
        <pc:sldMkLst>
          <pc:docMk/>
          <pc:sldMk cId="1033526423" sldId="2146"/>
        </pc:sldMkLst>
        <pc:spChg chg="mod">
          <ac:chgData name="Meagan Cutler" userId="2a5b1f53-5f7b-4241-b4a8-5406f2a9011a" providerId="ADAL" clId="{8168B17D-E800-41DF-9EA8-AED2CA456B7E}" dt="2022-03-28T18:13:07.556" v="951" actId="20577"/>
          <ac:spMkLst>
            <pc:docMk/>
            <pc:sldMk cId="1033526423" sldId="2146"/>
            <ac:spMk id="2" creationId="{199429CF-F355-4DEB-9122-45F91E5A9BC7}"/>
          </ac:spMkLst>
        </pc:spChg>
        <pc:spChg chg="del">
          <ac:chgData name="Meagan Cutler" userId="2a5b1f53-5f7b-4241-b4a8-5406f2a9011a" providerId="ADAL" clId="{8168B17D-E800-41DF-9EA8-AED2CA456B7E}" dt="2022-03-28T18:13:10.620" v="952" actId="478"/>
          <ac:spMkLst>
            <pc:docMk/>
            <pc:sldMk cId="1033526423" sldId="2146"/>
            <ac:spMk id="3" creationId="{B532B4E1-93EF-42D4-9D83-8612E6AADD57}"/>
          </ac:spMkLst>
        </pc:spChg>
      </pc:sldChg>
      <pc:sldChg chg="delSp modSp new mod ord">
        <pc:chgData name="Meagan Cutler" userId="2a5b1f53-5f7b-4241-b4a8-5406f2a9011a" providerId="ADAL" clId="{8168B17D-E800-41DF-9EA8-AED2CA456B7E}" dt="2022-03-28T18:52:29.154" v="1399" actId="20577"/>
        <pc:sldMkLst>
          <pc:docMk/>
          <pc:sldMk cId="72483478" sldId="2147"/>
        </pc:sldMkLst>
        <pc:spChg chg="mod">
          <ac:chgData name="Meagan Cutler" userId="2a5b1f53-5f7b-4241-b4a8-5406f2a9011a" providerId="ADAL" clId="{8168B17D-E800-41DF-9EA8-AED2CA456B7E}" dt="2022-03-28T18:52:29.154" v="1399" actId="20577"/>
          <ac:spMkLst>
            <pc:docMk/>
            <pc:sldMk cId="72483478" sldId="2147"/>
            <ac:spMk id="2" creationId="{D5B7AD8F-A726-4A42-888D-87706D15547B}"/>
          </ac:spMkLst>
        </pc:spChg>
        <pc:spChg chg="del">
          <ac:chgData name="Meagan Cutler" userId="2a5b1f53-5f7b-4241-b4a8-5406f2a9011a" providerId="ADAL" clId="{8168B17D-E800-41DF-9EA8-AED2CA456B7E}" dt="2022-03-28T18:26:49.537" v="1035" actId="478"/>
          <ac:spMkLst>
            <pc:docMk/>
            <pc:sldMk cId="72483478" sldId="2147"/>
            <ac:spMk id="3" creationId="{F8D99561-6071-4BB1-B483-FF069B761940}"/>
          </ac:spMkLst>
        </pc:spChg>
      </pc:sldChg>
      <pc:sldChg chg="delSp modSp new mod ord">
        <pc:chgData name="Meagan Cutler" userId="2a5b1f53-5f7b-4241-b4a8-5406f2a9011a" providerId="ADAL" clId="{8168B17D-E800-41DF-9EA8-AED2CA456B7E}" dt="2022-03-28T20:53:55.631" v="2565" actId="478"/>
        <pc:sldMkLst>
          <pc:docMk/>
          <pc:sldMk cId="3075546967" sldId="2148"/>
        </pc:sldMkLst>
        <pc:spChg chg="mod">
          <ac:chgData name="Meagan Cutler" userId="2a5b1f53-5f7b-4241-b4a8-5406f2a9011a" providerId="ADAL" clId="{8168B17D-E800-41DF-9EA8-AED2CA456B7E}" dt="2022-03-28T20:53:50.548" v="2564" actId="20577"/>
          <ac:spMkLst>
            <pc:docMk/>
            <pc:sldMk cId="3075546967" sldId="2148"/>
            <ac:spMk id="2" creationId="{BD21F6D5-DFDC-432C-8508-49D25A9426AB}"/>
          </ac:spMkLst>
        </pc:spChg>
        <pc:spChg chg="del">
          <ac:chgData name="Meagan Cutler" userId="2a5b1f53-5f7b-4241-b4a8-5406f2a9011a" providerId="ADAL" clId="{8168B17D-E800-41DF-9EA8-AED2CA456B7E}" dt="2022-03-28T20:53:55.631" v="2565" actId="478"/>
          <ac:spMkLst>
            <pc:docMk/>
            <pc:sldMk cId="3075546967" sldId="2148"/>
            <ac:spMk id="3" creationId="{D20CD20C-E053-4676-B0E2-CC8279598CC3}"/>
          </ac:spMkLst>
        </pc:spChg>
      </pc:sldChg>
      <pc:sldChg chg="addSp delSp modSp new mod ord">
        <pc:chgData name="Meagan Cutler" userId="2a5b1f53-5f7b-4241-b4a8-5406f2a9011a" providerId="ADAL" clId="{8168B17D-E800-41DF-9EA8-AED2CA456B7E}" dt="2022-03-28T19:03:26.854" v="1411"/>
        <pc:sldMkLst>
          <pc:docMk/>
          <pc:sldMk cId="1513404546" sldId="2149"/>
        </pc:sldMkLst>
        <pc:spChg chg="mod">
          <ac:chgData name="Meagan Cutler" userId="2a5b1f53-5f7b-4241-b4a8-5406f2a9011a" providerId="ADAL" clId="{8168B17D-E800-41DF-9EA8-AED2CA456B7E}" dt="2022-03-28T18:56:16.637" v="1409" actId="20577"/>
          <ac:spMkLst>
            <pc:docMk/>
            <pc:sldMk cId="1513404546" sldId="2149"/>
            <ac:spMk id="2" creationId="{96793442-240B-412C-85F4-FC426444719C}"/>
          </ac:spMkLst>
        </pc:spChg>
        <pc:spChg chg="del mod">
          <ac:chgData name="Meagan Cutler" userId="2a5b1f53-5f7b-4241-b4a8-5406f2a9011a" providerId="ADAL" clId="{8168B17D-E800-41DF-9EA8-AED2CA456B7E}" dt="2022-03-28T18:28:46.454" v="1085" actId="478"/>
          <ac:spMkLst>
            <pc:docMk/>
            <pc:sldMk cId="1513404546" sldId="2149"/>
            <ac:spMk id="3" creationId="{6CAC12CD-5AA5-4593-A84C-84BFC0CD1DED}"/>
          </ac:spMkLst>
        </pc:spChg>
        <pc:picChg chg="add mod">
          <ac:chgData name="Meagan Cutler" userId="2a5b1f53-5f7b-4241-b4a8-5406f2a9011a" providerId="ADAL" clId="{8168B17D-E800-41DF-9EA8-AED2CA456B7E}" dt="2022-03-28T18:28:59.521" v="1088" actId="14100"/>
          <ac:picMkLst>
            <pc:docMk/>
            <pc:sldMk cId="1513404546" sldId="2149"/>
            <ac:picMk id="5" creationId="{478CCF49-127F-453B-8169-8A1EC482DBC1}"/>
          </ac:picMkLst>
        </pc:picChg>
      </pc:sldChg>
      <pc:sldChg chg="addSp delSp modSp new mod ord modClrScheme chgLayout">
        <pc:chgData name="Meagan Cutler" userId="2a5b1f53-5f7b-4241-b4a8-5406f2a9011a" providerId="ADAL" clId="{8168B17D-E800-41DF-9EA8-AED2CA456B7E}" dt="2022-03-28T18:40:56.354" v="1331" actId="20577"/>
        <pc:sldMkLst>
          <pc:docMk/>
          <pc:sldMk cId="891234851" sldId="2150"/>
        </pc:sldMkLst>
        <pc:spChg chg="mod ord">
          <ac:chgData name="Meagan Cutler" userId="2a5b1f53-5f7b-4241-b4a8-5406f2a9011a" providerId="ADAL" clId="{8168B17D-E800-41DF-9EA8-AED2CA456B7E}" dt="2022-03-28T18:40:56.354" v="1331" actId="20577"/>
          <ac:spMkLst>
            <pc:docMk/>
            <pc:sldMk cId="891234851" sldId="2150"/>
            <ac:spMk id="2" creationId="{8ABBA5E7-26B9-4E3D-9AE8-1D44E3679C31}"/>
          </ac:spMkLst>
        </pc:spChg>
        <pc:spChg chg="add del mod ord">
          <ac:chgData name="Meagan Cutler" userId="2a5b1f53-5f7b-4241-b4a8-5406f2a9011a" providerId="ADAL" clId="{8168B17D-E800-41DF-9EA8-AED2CA456B7E}" dt="2022-03-28T18:37:49.099" v="1304" actId="12084"/>
          <ac:spMkLst>
            <pc:docMk/>
            <pc:sldMk cId="891234851" sldId="2150"/>
            <ac:spMk id="3" creationId="{7EB22299-65B6-4254-9BF4-A6198DEAF654}"/>
          </ac:spMkLst>
        </pc:spChg>
        <pc:spChg chg="add del mod ord">
          <ac:chgData name="Meagan Cutler" userId="2a5b1f53-5f7b-4241-b4a8-5406f2a9011a" providerId="ADAL" clId="{8168B17D-E800-41DF-9EA8-AED2CA456B7E}" dt="2022-03-28T18:37:57.038" v="1306" actId="12084"/>
          <ac:spMkLst>
            <pc:docMk/>
            <pc:sldMk cId="891234851" sldId="2150"/>
            <ac:spMk id="4" creationId="{B62B07BD-AA30-4C2C-80D5-83432C34235A}"/>
          </ac:spMkLst>
        </pc:spChg>
        <pc:spChg chg="add del mod ord">
          <ac:chgData name="Meagan Cutler" userId="2a5b1f53-5f7b-4241-b4a8-5406f2a9011a" providerId="ADAL" clId="{8168B17D-E800-41DF-9EA8-AED2CA456B7E}" dt="2022-03-28T18:37:53.641" v="1305" actId="12084"/>
          <ac:spMkLst>
            <pc:docMk/>
            <pc:sldMk cId="891234851" sldId="2150"/>
            <ac:spMk id="5" creationId="{D04B4DD7-CDF6-4B64-AEB9-439611FDBDDD}"/>
          </ac:spMkLst>
        </pc:spChg>
        <pc:graphicFrameChg chg="add del mod">
          <ac:chgData name="Meagan Cutler" userId="2a5b1f53-5f7b-4241-b4a8-5406f2a9011a" providerId="ADAL" clId="{8168B17D-E800-41DF-9EA8-AED2CA456B7E}" dt="2022-03-28T18:37:44.919" v="1303" actId="12084"/>
          <ac:graphicFrameMkLst>
            <pc:docMk/>
            <pc:sldMk cId="891234851" sldId="2150"/>
            <ac:graphicFrameMk id="8" creationId="{5D3E8A88-F961-4281-B9AB-6C7C1B55AC19}"/>
          </ac:graphicFrameMkLst>
        </pc:graphicFrameChg>
        <pc:graphicFrameChg chg="add mod">
          <ac:chgData name="Meagan Cutler" userId="2a5b1f53-5f7b-4241-b4a8-5406f2a9011a" providerId="ADAL" clId="{8168B17D-E800-41DF-9EA8-AED2CA456B7E}" dt="2022-03-28T18:40:07.170" v="1326" actId="20577"/>
          <ac:graphicFrameMkLst>
            <pc:docMk/>
            <pc:sldMk cId="891234851" sldId="2150"/>
            <ac:graphicFrameMk id="9" creationId="{2AEB2262-1094-4011-89F7-E49A6C1CBB74}"/>
          </ac:graphicFrameMkLst>
        </pc:graphicFrameChg>
        <pc:graphicFrameChg chg="add mod">
          <ac:chgData name="Meagan Cutler" userId="2a5b1f53-5f7b-4241-b4a8-5406f2a9011a" providerId="ADAL" clId="{8168B17D-E800-41DF-9EA8-AED2CA456B7E}" dt="2022-03-28T18:40:15.237" v="1329" actId="20577"/>
          <ac:graphicFrameMkLst>
            <pc:docMk/>
            <pc:sldMk cId="891234851" sldId="2150"/>
            <ac:graphicFrameMk id="10" creationId="{5588C2AA-24C9-451A-8F5E-3C21EE95090C}"/>
          </ac:graphicFrameMkLst>
        </pc:graphicFrameChg>
        <pc:graphicFrameChg chg="add mod">
          <ac:chgData name="Meagan Cutler" userId="2a5b1f53-5f7b-4241-b4a8-5406f2a9011a" providerId="ADAL" clId="{8168B17D-E800-41DF-9EA8-AED2CA456B7E}" dt="2022-03-28T18:40:17.904" v="1330" actId="20577"/>
          <ac:graphicFrameMkLst>
            <pc:docMk/>
            <pc:sldMk cId="891234851" sldId="2150"/>
            <ac:graphicFrameMk id="11" creationId="{B40C2F4C-5375-4F36-BE5E-DE94C56A5B94}"/>
          </ac:graphicFrameMkLst>
        </pc:graphicFrameChg>
        <pc:picChg chg="add del mod">
          <ac:chgData name="Meagan Cutler" userId="2a5b1f53-5f7b-4241-b4a8-5406f2a9011a" providerId="ADAL" clId="{8168B17D-E800-41DF-9EA8-AED2CA456B7E}" dt="2022-03-28T18:36:27.420" v="1301" actId="478"/>
          <ac:picMkLst>
            <pc:docMk/>
            <pc:sldMk cId="891234851" sldId="2150"/>
            <ac:picMk id="7" creationId="{C89A3AFE-3916-49D3-8154-496123894DDB}"/>
          </ac:picMkLst>
        </pc:picChg>
      </pc:sldChg>
      <pc:sldChg chg="new del">
        <pc:chgData name="Meagan Cutler" userId="2a5b1f53-5f7b-4241-b4a8-5406f2a9011a" providerId="ADAL" clId="{8168B17D-E800-41DF-9EA8-AED2CA456B7E}" dt="2022-03-28T18:29:49.120" v="1090" actId="680"/>
        <pc:sldMkLst>
          <pc:docMk/>
          <pc:sldMk cId="2104162596" sldId="2150"/>
        </pc:sldMkLst>
      </pc:sldChg>
      <pc:sldChg chg="addSp delSp modSp new mod">
        <pc:chgData name="Meagan Cutler" userId="2a5b1f53-5f7b-4241-b4a8-5406f2a9011a" providerId="ADAL" clId="{8168B17D-E800-41DF-9EA8-AED2CA456B7E}" dt="2022-03-28T18:44:26.676" v="1348" actId="1076"/>
        <pc:sldMkLst>
          <pc:docMk/>
          <pc:sldMk cId="2920000482" sldId="2151"/>
        </pc:sldMkLst>
        <pc:spChg chg="mod">
          <ac:chgData name="Meagan Cutler" userId="2a5b1f53-5f7b-4241-b4a8-5406f2a9011a" providerId="ADAL" clId="{8168B17D-E800-41DF-9EA8-AED2CA456B7E}" dt="2022-03-28T18:43:56.054" v="1343" actId="20577"/>
          <ac:spMkLst>
            <pc:docMk/>
            <pc:sldMk cId="2920000482" sldId="2151"/>
            <ac:spMk id="2" creationId="{DBD1AF1A-34E0-40F2-9B1F-FD0F712C3FD4}"/>
          </ac:spMkLst>
        </pc:spChg>
        <pc:spChg chg="del">
          <ac:chgData name="Meagan Cutler" userId="2a5b1f53-5f7b-4241-b4a8-5406f2a9011a" providerId="ADAL" clId="{8168B17D-E800-41DF-9EA8-AED2CA456B7E}" dt="2022-03-28T18:44:04.040" v="1344" actId="478"/>
          <ac:spMkLst>
            <pc:docMk/>
            <pc:sldMk cId="2920000482" sldId="2151"/>
            <ac:spMk id="3" creationId="{55BE36C7-C319-496D-8098-9F6C1015F0B5}"/>
          </ac:spMkLst>
        </pc:spChg>
        <pc:picChg chg="add mod">
          <ac:chgData name="Meagan Cutler" userId="2a5b1f53-5f7b-4241-b4a8-5406f2a9011a" providerId="ADAL" clId="{8168B17D-E800-41DF-9EA8-AED2CA456B7E}" dt="2022-03-28T18:44:26.676" v="1348" actId="1076"/>
          <ac:picMkLst>
            <pc:docMk/>
            <pc:sldMk cId="2920000482" sldId="2151"/>
            <ac:picMk id="5" creationId="{16A14744-A663-49BF-886D-29CE39A44E6B}"/>
          </ac:picMkLst>
        </pc:picChg>
      </pc:sldChg>
      <pc:sldChg chg="addSp delSp modSp new mod">
        <pc:chgData name="Meagan Cutler" userId="2a5b1f53-5f7b-4241-b4a8-5406f2a9011a" providerId="ADAL" clId="{8168B17D-E800-41DF-9EA8-AED2CA456B7E}" dt="2022-03-28T18:56:07.337" v="1403" actId="20577"/>
        <pc:sldMkLst>
          <pc:docMk/>
          <pc:sldMk cId="2245616970" sldId="2152"/>
        </pc:sldMkLst>
        <pc:spChg chg="mod">
          <ac:chgData name="Meagan Cutler" userId="2a5b1f53-5f7b-4241-b4a8-5406f2a9011a" providerId="ADAL" clId="{8168B17D-E800-41DF-9EA8-AED2CA456B7E}" dt="2022-03-28T18:56:07.337" v="1403" actId="20577"/>
          <ac:spMkLst>
            <pc:docMk/>
            <pc:sldMk cId="2245616970" sldId="2152"/>
            <ac:spMk id="2" creationId="{BC9C5069-1544-4853-8BBA-06E290BCEB79}"/>
          </ac:spMkLst>
        </pc:spChg>
        <pc:spChg chg="del">
          <ac:chgData name="Meagan Cutler" userId="2a5b1f53-5f7b-4241-b4a8-5406f2a9011a" providerId="ADAL" clId="{8168B17D-E800-41DF-9EA8-AED2CA456B7E}" dt="2022-03-28T18:50:48.342" v="1370" actId="478"/>
          <ac:spMkLst>
            <pc:docMk/>
            <pc:sldMk cId="2245616970" sldId="2152"/>
            <ac:spMk id="3" creationId="{169D0AC9-A627-4F4C-86AE-6A5E574A4224}"/>
          </ac:spMkLst>
        </pc:spChg>
        <pc:picChg chg="add mod">
          <ac:chgData name="Meagan Cutler" userId="2a5b1f53-5f7b-4241-b4a8-5406f2a9011a" providerId="ADAL" clId="{8168B17D-E800-41DF-9EA8-AED2CA456B7E}" dt="2022-03-28T18:51:03.120" v="1375" actId="14100"/>
          <ac:picMkLst>
            <pc:docMk/>
            <pc:sldMk cId="2245616970" sldId="2152"/>
            <ac:picMk id="5" creationId="{C2C1A26D-F895-4A28-B201-2C626C38D4B2}"/>
          </ac:picMkLst>
        </pc:picChg>
      </pc:sldChg>
      <pc:sldChg chg="addSp delSp modSp new mod">
        <pc:chgData name="Meagan Cutler" userId="2a5b1f53-5f7b-4241-b4a8-5406f2a9011a" providerId="ADAL" clId="{8168B17D-E800-41DF-9EA8-AED2CA456B7E}" dt="2022-03-28T20:51:48.053" v="2507" actId="1076"/>
        <pc:sldMkLst>
          <pc:docMk/>
          <pc:sldMk cId="779088976" sldId="2153"/>
        </pc:sldMkLst>
        <pc:spChg chg="del mod">
          <ac:chgData name="Meagan Cutler" userId="2a5b1f53-5f7b-4241-b4a8-5406f2a9011a" providerId="ADAL" clId="{8168B17D-E800-41DF-9EA8-AED2CA456B7E}" dt="2022-03-28T19:18:41.287" v="1591" actId="478"/>
          <ac:spMkLst>
            <pc:docMk/>
            <pc:sldMk cId="779088976" sldId="2153"/>
            <ac:spMk id="2" creationId="{2A67D1F5-27F3-4122-85B1-1B9A9F424E33}"/>
          </ac:spMkLst>
        </pc:spChg>
        <pc:spChg chg="mod">
          <ac:chgData name="Meagan Cutler" userId="2a5b1f53-5f7b-4241-b4a8-5406f2a9011a" providerId="ADAL" clId="{8168B17D-E800-41DF-9EA8-AED2CA456B7E}" dt="2022-03-28T20:51:48.053" v="2507" actId="1076"/>
          <ac:spMkLst>
            <pc:docMk/>
            <pc:sldMk cId="779088976" sldId="2153"/>
            <ac:spMk id="3" creationId="{9ECE8B91-100C-4919-ABEC-C5FC36CDA6D3}"/>
          </ac:spMkLst>
        </pc:spChg>
        <pc:spChg chg="mod">
          <ac:chgData name="Meagan Cutler" userId="2a5b1f53-5f7b-4241-b4a8-5406f2a9011a" providerId="ADAL" clId="{8168B17D-E800-41DF-9EA8-AED2CA456B7E}" dt="2022-03-28T19:41:45.720" v="1776" actId="122"/>
          <ac:spMkLst>
            <pc:docMk/>
            <pc:sldMk cId="779088976" sldId="2153"/>
            <ac:spMk id="4" creationId="{02C5BC42-4CF2-4C5A-999D-1B6B89749699}"/>
          </ac:spMkLst>
        </pc:spChg>
        <pc:picChg chg="add del mod">
          <ac:chgData name="Meagan Cutler" userId="2a5b1f53-5f7b-4241-b4a8-5406f2a9011a" providerId="ADAL" clId="{8168B17D-E800-41DF-9EA8-AED2CA456B7E}" dt="2022-03-28T19:18:31.669" v="1588"/>
          <ac:picMkLst>
            <pc:docMk/>
            <pc:sldMk cId="779088976" sldId="2153"/>
            <ac:picMk id="1026" creationId="{D5BB9F4E-4B10-430D-97B1-6501092992D0}"/>
          </ac:picMkLst>
        </pc:picChg>
        <pc:picChg chg="add mod">
          <ac:chgData name="Meagan Cutler" userId="2a5b1f53-5f7b-4241-b4a8-5406f2a9011a" providerId="ADAL" clId="{8168B17D-E800-41DF-9EA8-AED2CA456B7E}" dt="2022-03-28T20:51:18.500" v="2504" actId="170"/>
          <ac:picMkLst>
            <pc:docMk/>
            <pc:sldMk cId="779088976" sldId="2153"/>
            <ac:picMk id="1028" creationId="{6D945668-BE30-4E95-A121-4458CF714674}"/>
          </ac:picMkLst>
        </pc:picChg>
        <pc:picChg chg="add mod">
          <ac:chgData name="Meagan Cutler" userId="2a5b1f53-5f7b-4241-b4a8-5406f2a9011a" providerId="ADAL" clId="{8168B17D-E800-41DF-9EA8-AED2CA456B7E}" dt="2022-03-28T20:51:41.853" v="2506" actId="1076"/>
          <ac:picMkLst>
            <pc:docMk/>
            <pc:sldMk cId="779088976" sldId="2153"/>
            <ac:picMk id="1030" creationId="{CD97D414-2A4F-46CB-A6D5-E04E06F5D2F8}"/>
          </ac:picMkLst>
        </pc:picChg>
        <pc:picChg chg="add mod">
          <ac:chgData name="Meagan Cutler" userId="2a5b1f53-5f7b-4241-b4a8-5406f2a9011a" providerId="ADAL" clId="{8168B17D-E800-41DF-9EA8-AED2CA456B7E}" dt="2022-03-28T20:51:32.553" v="2505" actId="1076"/>
          <ac:picMkLst>
            <pc:docMk/>
            <pc:sldMk cId="779088976" sldId="2153"/>
            <ac:picMk id="1032" creationId="{07DA511A-9287-43C8-AD61-69DD13A66277}"/>
          </ac:picMkLst>
        </pc:picChg>
      </pc:sldChg>
      <pc:sldChg chg="addSp delSp modSp add mod">
        <pc:chgData name="Meagan Cutler" userId="2a5b1f53-5f7b-4241-b4a8-5406f2a9011a" providerId="ADAL" clId="{8168B17D-E800-41DF-9EA8-AED2CA456B7E}" dt="2022-03-28T20:44:57.474" v="2480" actId="14100"/>
        <pc:sldMkLst>
          <pc:docMk/>
          <pc:sldMk cId="915840110" sldId="2154"/>
        </pc:sldMkLst>
        <pc:spChg chg="mod">
          <ac:chgData name="Meagan Cutler" userId="2a5b1f53-5f7b-4241-b4a8-5406f2a9011a" providerId="ADAL" clId="{8168B17D-E800-41DF-9EA8-AED2CA456B7E}" dt="2022-03-28T20:42:14.907" v="2469" actId="1076"/>
          <ac:spMkLst>
            <pc:docMk/>
            <pc:sldMk cId="915840110" sldId="2154"/>
            <ac:spMk id="3" creationId="{9ECE8B91-100C-4919-ABEC-C5FC36CDA6D3}"/>
          </ac:spMkLst>
        </pc:spChg>
        <pc:spChg chg="mod">
          <ac:chgData name="Meagan Cutler" userId="2a5b1f53-5f7b-4241-b4a8-5406f2a9011a" providerId="ADAL" clId="{8168B17D-E800-41DF-9EA8-AED2CA456B7E}" dt="2022-03-28T19:41:49.320" v="1777" actId="122"/>
          <ac:spMkLst>
            <pc:docMk/>
            <pc:sldMk cId="915840110" sldId="2154"/>
            <ac:spMk id="4" creationId="{02C5BC42-4CF2-4C5A-999D-1B6B89749699}"/>
          </ac:spMkLst>
        </pc:spChg>
        <pc:picChg chg="add mod">
          <ac:chgData name="Meagan Cutler" userId="2a5b1f53-5f7b-4241-b4a8-5406f2a9011a" providerId="ADAL" clId="{8168B17D-E800-41DF-9EA8-AED2CA456B7E}" dt="2022-03-28T20:44:48.324" v="2477" actId="1076"/>
          <ac:picMkLst>
            <pc:docMk/>
            <pc:sldMk cId="915840110" sldId="2154"/>
            <ac:picMk id="5" creationId="{9F65C381-A6BA-41A4-B81D-49E6CC93AAD5}"/>
          </ac:picMkLst>
        </pc:picChg>
        <pc:picChg chg="del">
          <ac:chgData name="Meagan Cutler" userId="2a5b1f53-5f7b-4241-b4a8-5406f2a9011a" providerId="ADAL" clId="{8168B17D-E800-41DF-9EA8-AED2CA456B7E}" dt="2022-03-28T19:29:33.954" v="1627" actId="478"/>
          <ac:picMkLst>
            <pc:docMk/>
            <pc:sldMk cId="915840110" sldId="2154"/>
            <ac:picMk id="1028" creationId="{6D945668-BE30-4E95-A121-4458CF714674}"/>
          </ac:picMkLst>
        </pc:picChg>
        <pc:picChg chg="del">
          <ac:chgData name="Meagan Cutler" userId="2a5b1f53-5f7b-4241-b4a8-5406f2a9011a" providerId="ADAL" clId="{8168B17D-E800-41DF-9EA8-AED2CA456B7E}" dt="2022-03-28T19:29:34.637" v="1628" actId="478"/>
          <ac:picMkLst>
            <pc:docMk/>
            <pc:sldMk cId="915840110" sldId="2154"/>
            <ac:picMk id="1030" creationId="{CD97D414-2A4F-46CB-A6D5-E04E06F5D2F8}"/>
          </ac:picMkLst>
        </pc:picChg>
        <pc:picChg chg="add mod">
          <ac:chgData name="Meagan Cutler" userId="2a5b1f53-5f7b-4241-b4a8-5406f2a9011a" providerId="ADAL" clId="{8168B17D-E800-41DF-9EA8-AED2CA456B7E}" dt="2022-03-28T20:44:54.940" v="2479" actId="14100"/>
          <ac:picMkLst>
            <pc:docMk/>
            <pc:sldMk cId="915840110" sldId="2154"/>
            <ac:picMk id="2050" creationId="{75EEF408-33DA-4321-A913-42350CF1D58D}"/>
          </ac:picMkLst>
        </pc:picChg>
        <pc:picChg chg="add mod">
          <ac:chgData name="Meagan Cutler" userId="2a5b1f53-5f7b-4241-b4a8-5406f2a9011a" providerId="ADAL" clId="{8168B17D-E800-41DF-9EA8-AED2CA456B7E}" dt="2022-03-28T20:44:57.474" v="2480" actId="14100"/>
          <ac:picMkLst>
            <pc:docMk/>
            <pc:sldMk cId="915840110" sldId="2154"/>
            <ac:picMk id="2052" creationId="{560F41C7-A8A1-41B9-A453-A2AF21E2C025}"/>
          </ac:picMkLst>
        </pc:picChg>
      </pc:sldChg>
      <pc:sldChg chg="addSp delSp modSp add mod">
        <pc:chgData name="Meagan Cutler" userId="2a5b1f53-5f7b-4241-b4a8-5406f2a9011a" providerId="ADAL" clId="{8168B17D-E800-41DF-9EA8-AED2CA456B7E}" dt="2022-03-28T20:40:01.046" v="2466" actId="1076"/>
        <pc:sldMkLst>
          <pc:docMk/>
          <pc:sldMk cId="4250879558" sldId="2155"/>
        </pc:sldMkLst>
        <pc:spChg chg="mod">
          <ac:chgData name="Meagan Cutler" userId="2a5b1f53-5f7b-4241-b4a8-5406f2a9011a" providerId="ADAL" clId="{8168B17D-E800-41DF-9EA8-AED2CA456B7E}" dt="2022-03-28T20:40:01.046" v="2466" actId="1076"/>
          <ac:spMkLst>
            <pc:docMk/>
            <pc:sldMk cId="4250879558" sldId="2155"/>
            <ac:spMk id="3" creationId="{9ECE8B91-100C-4919-ABEC-C5FC36CDA6D3}"/>
          </ac:spMkLst>
        </pc:spChg>
        <pc:spChg chg="mod">
          <ac:chgData name="Meagan Cutler" userId="2a5b1f53-5f7b-4241-b4a8-5406f2a9011a" providerId="ADAL" clId="{8168B17D-E800-41DF-9EA8-AED2CA456B7E}" dt="2022-03-28T19:47:05.386" v="1956" actId="20577"/>
          <ac:spMkLst>
            <pc:docMk/>
            <pc:sldMk cId="4250879558" sldId="2155"/>
            <ac:spMk id="4" creationId="{02C5BC42-4CF2-4C5A-999D-1B6B89749699}"/>
          </ac:spMkLst>
        </pc:spChg>
        <pc:picChg chg="del">
          <ac:chgData name="Meagan Cutler" userId="2a5b1f53-5f7b-4241-b4a8-5406f2a9011a" providerId="ADAL" clId="{8168B17D-E800-41DF-9EA8-AED2CA456B7E}" dt="2022-03-28T19:46:35.666" v="1907" actId="478"/>
          <ac:picMkLst>
            <pc:docMk/>
            <pc:sldMk cId="4250879558" sldId="2155"/>
            <ac:picMk id="2050" creationId="{75EEF408-33DA-4321-A913-42350CF1D58D}"/>
          </ac:picMkLst>
        </pc:picChg>
        <pc:picChg chg="del">
          <ac:chgData name="Meagan Cutler" userId="2a5b1f53-5f7b-4241-b4a8-5406f2a9011a" providerId="ADAL" clId="{8168B17D-E800-41DF-9EA8-AED2CA456B7E}" dt="2022-03-28T19:46:36.644" v="1908" actId="478"/>
          <ac:picMkLst>
            <pc:docMk/>
            <pc:sldMk cId="4250879558" sldId="2155"/>
            <ac:picMk id="2052" creationId="{560F41C7-A8A1-41B9-A453-A2AF21E2C025}"/>
          </ac:picMkLst>
        </pc:picChg>
        <pc:picChg chg="add mod">
          <ac:chgData name="Meagan Cutler" userId="2a5b1f53-5f7b-4241-b4a8-5406f2a9011a" providerId="ADAL" clId="{8168B17D-E800-41DF-9EA8-AED2CA456B7E}" dt="2022-03-28T20:39:35.958" v="2463" actId="14100"/>
          <ac:picMkLst>
            <pc:docMk/>
            <pc:sldMk cId="4250879558" sldId="2155"/>
            <ac:picMk id="3074" creationId="{1E289231-2F6B-444A-B884-205F199A8166}"/>
          </ac:picMkLst>
        </pc:picChg>
        <pc:picChg chg="add del mod">
          <ac:chgData name="Meagan Cutler" userId="2a5b1f53-5f7b-4241-b4a8-5406f2a9011a" providerId="ADAL" clId="{8168B17D-E800-41DF-9EA8-AED2CA456B7E}" dt="2022-03-28T20:03:07.950" v="2096" actId="478"/>
          <ac:picMkLst>
            <pc:docMk/>
            <pc:sldMk cId="4250879558" sldId="2155"/>
            <ac:picMk id="3076" creationId="{53E1E500-7B9B-4398-A0B6-0CB4183CE531}"/>
          </ac:picMkLst>
        </pc:picChg>
        <pc:picChg chg="add mod">
          <ac:chgData name="Meagan Cutler" userId="2a5b1f53-5f7b-4241-b4a8-5406f2a9011a" providerId="ADAL" clId="{8168B17D-E800-41DF-9EA8-AED2CA456B7E}" dt="2022-03-28T20:39:44.485" v="2464" actId="14100"/>
          <ac:picMkLst>
            <pc:docMk/>
            <pc:sldMk cId="4250879558" sldId="2155"/>
            <ac:picMk id="3078" creationId="{DDB0D380-71DE-4266-BBCC-69EA6893989F}"/>
          </ac:picMkLst>
        </pc:picChg>
        <pc:picChg chg="add mod">
          <ac:chgData name="Meagan Cutler" userId="2a5b1f53-5f7b-4241-b4a8-5406f2a9011a" providerId="ADAL" clId="{8168B17D-E800-41DF-9EA8-AED2CA456B7E}" dt="2022-03-28T20:39:51.806" v="2465" actId="14100"/>
          <ac:picMkLst>
            <pc:docMk/>
            <pc:sldMk cId="4250879558" sldId="2155"/>
            <ac:picMk id="3080" creationId="{A9348965-6D6A-4219-B184-6BC6D0A860F7}"/>
          </ac:picMkLst>
        </pc:picChg>
      </pc:sldChg>
      <pc:sldChg chg="addSp delSp modSp add mod">
        <pc:chgData name="Meagan Cutler" userId="2a5b1f53-5f7b-4241-b4a8-5406f2a9011a" providerId="ADAL" clId="{8168B17D-E800-41DF-9EA8-AED2CA456B7E}" dt="2022-03-28T20:37:07.071" v="2453" actId="1076"/>
        <pc:sldMkLst>
          <pc:docMk/>
          <pc:sldMk cId="2405994083" sldId="2156"/>
        </pc:sldMkLst>
        <pc:spChg chg="mod">
          <ac:chgData name="Meagan Cutler" userId="2a5b1f53-5f7b-4241-b4a8-5406f2a9011a" providerId="ADAL" clId="{8168B17D-E800-41DF-9EA8-AED2CA456B7E}" dt="2022-03-28T20:11:19.712" v="2230" actId="20577"/>
          <ac:spMkLst>
            <pc:docMk/>
            <pc:sldMk cId="2405994083" sldId="2156"/>
            <ac:spMk id="3" creationId="{9ECE8B91-100C-4919-ABEC-C5FC36CDA6D3}"/>
          </ac:spMkLst>
        </pc:spChg>
        <pc:spChg chg="mod">
          <ac:chgData name="Meagan Cutler" userId="2a5b1f53-5f7b-4241-b4a8-5406f2a9011a" providerId="ADAL" clId="{8168B17D-E800-41DF-9EA8-AED2CA456B7E}" dt="2022-03-28T20:09:19.926" v="2180" actId="6549"/>
          <ac:spMkLst>
            <pc:docMk/>
            <pc:sldMk cId="2405994083" sldId="2156"/>
            <ac:spMk id="4" creationId="{02C5BC42-4CF2-4C5A-999D-1B6B89749699}"/>
          </ac:spMkLst>
        </pc:spChg>
        <pc:picChg chg="del">
          <ac:chgData name="Meagan Cutler" userId="2a5b1f53-5f7b-4241-b4a8-5406f2a9011a" providerId="ADAL" clId="{8168B17D-E800-41DF-9EA8-AED2CA456B7E}" dt="2022-03-28T20:07:51.709" v="2144" actId="478"/>
          <ac:picMkLst>
            <pc:docMk/>
            <pc:sldMk cId="2405994083" sldId="2156"/>
            <ac:picMk id="3074" creationId="{1E289231-2F6B-444A-B884-205F199A8166}"/>
          </ac:picMkLst>
        </pc:picChg>
        <pc:picChg chg="del">
          <ac:chgData name="Meagan Cutler" userId="2a5b1f53-5f7b-4241-b4a8-5406f2a9011a" providerId="ADAL" clId="{8168B17D-E800-41DF-9EA8-AED2CA456B7E}" dt="2022-03-28T20:07:52.637" v="2145" actId="478"/>
          <ac:picMkLst>
            <pc:docMk/>
            <pc:sldMk cId="2405994083" sldId="2156"/>
            <ac:picMk id="3078" creationId="{DDB0D380-71DE-4266-BBCC-69EA6893989F}"/>
          </ac:picMkLst>
        </pc:picChg>
        <pc:picChg chg="add mod">
          <ac:chgData name="Meagan Cutler" userId="2a5b1f53-5f7b-4241-b4a8-5406f2a9011a" providerId="ADAL" clId="{8168B17D-E800-41DF-9EA8-AED2CA456B7E}" dt="2022-03-28T20:36:44.138" v="2448" actId="1076"/>
          <ac:picMkLst>
            <pc:docMk/>
            <pc:sldMk cId="2405994083" sldId="2156"/>
            <ac:picMk id="4098" creationId="{2138190F-9852-4AF4-ADAA-966D11031C97}"/>
          </ac:picMkLst>
        </pc:picChg>
        <pc:picChg chg="add del mod">
          <ac:chgData name="Meagan Cutler" userId="2a5b1f53-5f7b-4241-b4a8-5406f2a9011a" providerId="ADAL" clId="{8168B17D-E800-41DF-9EA8-AED2CA456B7E}" dt="2022-03-28T20:14:53.286" v="2237"/>
          <ac:picMkLst>
            <pc:docMk/>
            <pc:sldMk cId="2405994083" sldId="2156"/>
            <ac:picMk id="4100" creationId="{67F3CCF4-1794-4303-B966-25FDF21B2F3A}"/>
          </ac:picMkLst>
        </pc:picChg>
        <pc:picChg chg="add mod">
          <ac:chgData name="Meagan Cutler" userId="2a5b1f53-5f7b-4241-b4a8-5406f2a9011a" providerId="ADAL" clId="{8168B17D-E800-41DF-9EA8-AED2CA456B7E}" dt="2022-03-28T20:37:07.071" v="2453" actId="1076"/>
          <ac:picMkLst>
            <pc:docMk/>
            <pc:sldMk cId="2405994083" sldId="2156"/>
            <ac:picMk id="4102" creationId="{1BFC0912-CD62-4276-9345-ED383F473D19}"/>
          </ac:picMkLst>
        </pc:picChg>
        <pc:picChg chg="add del mod">
          <ac:chgData name="Meagan Cutler" userId="2a5b1f53-5f7b-4241-b4a8-5406f2a9011a" providerId="ADAL" clId="{8168B17D-E800-41DF-9EA8-AED2CA456B7E}" dt="2022-03-28T20:33:14.818" v="2429" actId="478"/>
          <ac:picMkLst>
            <pc:docMk/>
            <pc:sldMk cId="2405994083" sldId="2156"/>
            <ac:picMk id="4104" creationId="{4E8EA685-302B-4C93-8A70-D75E78D9AF50}"/>
          </ac:picMkLst>
        </pc:picChg>
        <pc:picChg chg="add mod">
          <ac:chgData name="Meagan Cutler" userId="2a5b1f53-5f7b-4241-b4a8-5406f2a9011a" providerId="ADAL" clId="{8168B17D-E800-41DF-9EA8-AED2CA456B7E}" dt="2022-03-28T20:36:07.987" v="2441" actId="1076"/>
          <ac:picMkLst>
            <pc:docMk/>
            <pc:sldMk cId="2405994083" sldId="2156"/>
            <ac:picMk id="4106" creationId="{61E944E2-FA4E-42F8-AC1C-EC764038A0E6}"/>
          </ac:picMkLst>
        </pc:picChg>
      </pc:sldChg>
      <pc:sldChg chg="addSp delSp modSp add mod">
        <pc:chgData name="Meagan Cutler" userId="2a5b1f53-5f7b-4241-b4a8-5406f2a9011a" providerId="ADAL" clId="{8168B17D-E800-41DF-9EA8-AED2CA456B7E}" dt="2022-03-29T14:49:39.321" v="3666" actId="20577"/>
        <pc:sldMkLst>
          <pc:docMk/>
          <pc:sldMk cId="1554857862" sldId="2157"/>
        </pc:sldMkLst>
        <pc:spChg chg="mod">
          <ac:chgData name="Meagan Cutler" userId="2a5b1f53-5f7b-4241-b4a8-5406f2a9011a" providerId="ADAL" clId="{8168B17D-E800-41DF-9EA8-AED2CA456B7E}" dt="2022-03-29T14:49:39.321" v="3666" actId="20577"/>
          <ac:spMkLst>
            <pc:docMk/>
            <pc:sldMk cId="1554857862" sldId="2157"/>
            <ac:spMk id="3" creationId="{9ECE8B91-100C-4919-ABEC-C5FC36CDA6D3}"/>
          </ac:spMkLst>
        </pc:spChg>
        <pc:spChg chg="mod">
          <ac:chgData name="Meagan Cutler" userId="2a5b1f53-5f7b-4241-b4a8-5406f2a9011a" providerId="ADAL" clId="{8168B17D-E800-41DF-9EA8-AED2CA456B7E}" dt="2022-03-28T20:18:08.185" v="2287" actId="20577"/>
          <ac:spMkLst>
            <pc:docMk/>
            <pc:sldMk cId="1554857862" sldId="2157"/>
            <ac:spMk id="4" creationId="{02C5BC42-4CF2-4C5A-999D-1B6B89749699}"/>
          </ac:spMkLst>
        </pc:spChg>
        <pc:picChg chg="del">
          <ac:chgData name="Meagan Cutler" userId="2a5b1f53-5f7b-4241-b4a8-5406f2a9011a" providerId="ADAL" clId="{8168B17D-E800-41DF-9EA8-AED2CA456B7E}" dt="2022-03-28T20:21:40.119" v="2405" actId="478"/>
          <ac:picMkLst>
            <pc:docMk/>
            <pc:sldMk cId="1554857862" sldId="2157"/>
            <ac:picMk id="4098" creationId="{2138190F-9852-4AF4-ADAA-966D11031C97}"/>
          </ac:picMkLst>
        </pc:picChg>
        <pc:picChg chg="del mod">
          <ac:chgData name="Meagan Cutler" userId="2a5b1f53-5f7b-4241-b4a8-5406f2a9011a" providerId="ADAL" clId="{8168B17D-E800-41DF-9EA8-AED2CA456B7E}" dt="2022-03-28T20:21:41.035" v="2406" actId="478"/>
          <ac:picMkLst>
            <pc:docMk/>
            <pc:sldMk cId="1554857862" sldId="2157"/>
            <ac:picMk id="4102" creationId="{1BFC0912-CD62-4276-9345-ED383F473D19}"/>
          </ac:picMkLst>
        </pc:picChg>
        <pc:picChg chg="add mod">
          <ac:chgData name="Meagan Cutler" userId="2a5b1f53-5f7b-4241-b4a8-5406f2a9011a" providerId="ADAL" clId="{8168B17D-E800-41DF-9EA8-AED2CA456B7E}" dt="2022-03-28T20:22:57.281" v="2411" actId="14100"/>
          <ac:picMkLst>
            <pc:docMk/>
            <pc:sldMk cId="1554857862" sldId="2157"/>
            <ac:picMk id="5122" creationId="{9CFFEA0C-4217-48C2-B771-DFA2997C0282}"/>
          </ac:picMkLst>
        </pc:picChg>
        <pc:picChg chg="add mod">
          <ac:chgData name="Meagan Cutler" userId="2a5b1f53-5f7b-4241-b4a8-5406f2a9011a" providerId="ADAL" clId="{8168B17D-E800-41DF-9EA8-AED2CA456B7E}" dt="2022-03-28T20:25:24.298" v="2422" actId="170"/>
          <ac:picMkLst>
            <pc:docMk/>
            <pc:sldMk cId="1554857862" sldId="2157"/>
            <ac:picMk id="5124" creationId="{FDC7A08D-17FB-46C0-ACAA-9736CE8C3AE9}"/>
          </ac:picMkLst>
        </pc:picChg>
        <pc:picChg chg="add mod">
          <ac:chgData name="Meagan Cutler" userId="2a5b1f53-5f7b-4241-b4a8-5406f2a9011a" providerId="ADAL" clId="{8168B17D-E800-41DF-9EA8-AED2CA456B7E}" dt="2022-03-28T20:35:54.987" v="2438" actId="1076"/>
          <ac:picMkLst>
            <pc:docMk/>
            <pc:sldMk cId="1554857862" sldId="2157"/>
            <ac:picMk id="5126" creationId="{80889CF5-DF7A-48FD-81D5-875D07AC82D2}"/>
          </ac:picMkLst>
        </pc:picChg>
      </pc:sldChg>
      <pc:sldChg chg="new del">
        <pc:chgData name="Meagan Cutler" userId="2a5b1f53-5f7b-4241-b4a8-5406f2a9011a" providerId="ADAL" clId="{8168B17D-E800-41DF-9EA8-AED2CA456B7E}" dt="2022-03-28T21:05:18.523" v="2786" actId="680"/>
        <pc:sldMkLst>
          <pc:docMk/>
          <pc:sldMk cId="1400937812" sldId="2158"/>
        </pc:sldMkLst>
      </pc:sldChg>
      <pc:sldChg chg="modSp new del mod ord">
        <pc:chgData name="Meagan Cutler" userId="2a5b1f53-5f7b-4241-b4a8-5406f2a9011a" providerId="ADAL" clId="{8168B17D-E800-41DF-9EA8-AED2CA456B7E}" dt="2022-03-28T21:12:20.871" v="2844" actId="47"/>
        <pc:sldMkLst>
          <pc:docMk/>
          <pc:sldMk cId="1526914284" sldId="2158"/>
        </pc:sldMkLst>
        <pc:spChg chg="mod">
          <ac:chgData name="Meagan Cutler" userId="2a5b1f53-5f7b-4241-b4a8-5406f2a9011a" providerId="ADAL" clId="{8168B17D-E800-41DF-9EA8-AED2CA456B7E}" dt="2022-03-28T21:11:18.822" v="2841" actId="20577"/>
          <ac:spMkLst>
            <pc:docMk/>
            <pc:sldMk cId="1526914284" sldId="2158"/>
            <ac:spMk id="2" creationId="{670E99A1-FFC7-4B71-9E94-0515EB484A5F}"/>
          </ac:spMkLst>
        </pc:spChg>
      </pc:sldChg>
      <pc:sldChg chg="addSp delSp modSp new del mod">
        <pc:chgData name="Meagan Cutler" userId="2a5b1f53-5f7b-4241-b4a8-5406f2a9011a" providerId="ADAL" clId="{8168B17D-E800-41DF-9EA8-AED2CA456B7E}" dt="2022-03-28T21:42:47.852" v="3439" actId="47"/>
        <pc:sldMkLst>
          <pc:docMk/>
          <pc:sldMk cId="4064265213" sldId="2158"/>
        </pc:sldMkLst>
        <pc:spChg chg="mod">
          <ac:chgData name="Meagan Cutler" userId="2a5b1f53-5f7b-4241-b4a8-5406f2a9011a" providerId="ADAL" clId="{8168B17D-E800-41DF-9EA8-AED2CA456B7E}" dt="2022-03-28T21:17:32.954" v="2974" actId="20577"/>
          <ac:spMkLst>
            <pc:docMk/>
            <pc:sldMk cId="4064265213" sldId="2158"/>
            <ac:spMk id="2" creationId="{00C0C49D-B00F-4B52-9CF1-1DF97BAA916F}"/>
          </ac:spMkLst>
        </pc:spChg>
        <pc:spChg chg="mod">
          <ac:chgData name="Meagan Cutler" userId="2a5b1f53-5f7b-4241-b4a8-5406f2a9011a" providerId="ADAL" clId="{8168B17D-E800-41DF-9EA8-AED2CA456B7E}" dt="2022-03-28T21:28:38.486" v="3192" actId="255"/>
          <ac:spMkLst>
            <pc:docMk/>
            <pc:sldMk cId="4064265213" sldId="2158"/>
            <ac:spMk id="3" creationId="{BCE21CEA-0A39-4AB3-B75F-E3B51B024E03}"/>
          </ac:spMkLst>
        </pc:spChg>
        <pc:picChg chg="add del mod">
          <ac:chgData name="Meagan Cutler" userId="2a5b1f53-5f7b-4241-b4a8-5406f2a9011a" providerId="ADAL" clId="{8168B17D-E800-41DF-9EA8-AED2CA456B7E}" dt="2022-03-28T21:29:54.302" v="3196" actId="478"/>
          <ac:picMkLst>
            <pc:docMk/>
            <pc:sldMk cId="4064265213" sldId="2158"/>
            <ac:picMk id="4" creationId="{77DB8E80-2C98-4AFE-AF42-ABA50D4D3EEB}"/>
          </ac:picMkLst>
        </pc:picChg>
        <pc:picChg chg="add mod">
          <ac:chgData name="Meagan Cutler" userId="2a5b1f53-5f7b-4241-b4a8-5406f2a9011a" providerId="ADAL" clId="{8168B17D-E800-41DF-9EA8-AED2CA456B7E}" dt="2022-03-28T21:30:08.358" v="3201" actId="208"/>
          <ac:picMkLst>
            <pc:docMk/>
            <pc:sldMk cId="4064265213" sldId="2158"/>
            <ac:picMk id="6" creationId="{D1D94D22-8591-433E-A3B4-CE2366265BD5}"/>
          </ac:picMkLst>
        </pc:picChg>
      </pc:sldChg>
      <pc:sldChg chg="add del ord">
        <pc:chgData name="Meagan Cutler" userId="2a5b1f53-5f7b-4241-b4a8-5406f2a9011a" providerId="ADAL" clId="{8168B17D-E800-41DF-9EA8-AED2CA456B7E}" dt="2022-03-28T21:21:02.837" v="2978" actId="47"/>
        <pc:sldMkLst>
          <pc:docMk/>
          <pc:sldMk cId="493172079" sldId="2159"/>
        </pc:sldMkLst>
      </pc:sldChg>
      <pc:sldChg chg="addSp delSp modSp add mod">
        <pc:chgData name="Meagan Cutler" userId="2a5b1f53-5f7b-4241-b4a8-5406f2a9011a" providerId="ADAL" clId="{8168B17D-E800-41DF-9EA8-AED2CA456B7E}" dt="2022-03-29T14:02:40.268" v="3626" actId="1076"/>
        <pc:sldMkLst>
          <pc:docMk/>
          <pc:sldMk cId="3786303107" sldId="2159"/>
        </pc:sldMkLst>
        <pc:spChg chg="mod">
          <ac:chgData name="Meagan Cutler" userId="2a5b1f53-5f7b-4241-b4a8-5406f2a9011a" providerId="ADAL" clId="{8168B17D-E800-41DF-9EA8-AED2CA456B7E}" dt="2022-03-29T14:02:40.268" v="3626" actId="1076"/>
          <ac:spMkLst>
            <pc:docMk/>
            <pc:sldMk cId="3786303107" sldId="2159"/>
            <ac:spMk id="3" creationId="{BCE21CEA-0A39-4AB3-B75F-E3B51B024E03}"/>
          </ac:spMkLst>
        </pc:spChg>
        <pc:picChg chg="del">
          <ac:chgData name="Meagan Cutler" userId="2a5b1f53-5f7b-4241-b4a8-5406f2a9011a" providerId="ADAL" clId="{8168B17D-E800-41DF-9EA8-AED2CA456B7E}" dt="2022-03-28T21:27:34.944" v="3183" actId="478"/>
          <ac:picMkLst>
            <pc:docMk/>
            <pc:sldMk cId="3786303107" sldId="2159"/>
            <ac:picMk id="4" creationId="{77DB8E80-2C98-4AFE-AF42-ABA50D4D3EEB}"/>
          </ac:picMkLst>
        </pc:picChg>
        <pc:picChg chg="add mod">
          <ac:chgData name="Meagan Cutler" userId="2a5b1f53-5f7b-4241-b4a8-5406f2a9011a" providerId="ADAL" clId="{8168B17D-E800-41DF-9EA8-AED2CA456B7E}" dt="2022-03-28T21:28:17.389" v="3191" actId="208"/>
          <ac:picMkLst>
            <pc:docMk/>
            <pc:sldMk cId="3786303107" sldId="2159"/>
            <ac:picMk id="6" creationId="{36FCC57C-4E4F-42CF-A775-B1A4C4B86BFA}"/>
          </ac:picMkLst>
        </pc:picChg>
      </pc:sldChg>
      <pc:sldChg chg="addSp delSp modSp new mod ord">
        <pc:chgData name="Meagan Cutler" userId="2a5b1f53-5f7b-4241-b4a8-5406f2a9011a" providerId="ADAL" clId="{8168B17D-E800-41DF-9EA8-AED2CA456B7E}" dt="2022-03-28T21:32:19.835" v="3229"/>
        <pc:sldMkLst>
          <pc:docMk/>
          <pc:sldMk cId="1991454512" sldId="2160"/>
        </pc:sldMkLst>
        <pc:spChg chg="mod">
          <ac:chgData name="Meagan Cutler" userId="2a5b1f53-5f7b-4241-b4a8-5406f2a9011a" providerId="ADAL" clId="{8168B17D-E800-41DF-9EA8-AED2CA456B7E}" dt="2022-03-28T21:31:10.514" v="3222" actId="20577"/>
          <ac:spMkLst>
            <pc:docMk/>
            <pc:sldMk cId="1991454512" sldId="2160"/>
            <ac:spMk id="2" creationId="{5BC0877E-DC43-4FC5-B02F-505B7CBD20C3}"/>
          </ac:spMkLst>
        </pc:spChg>
        <pc:spChg chg="del">
          <ac:chgData name="Meagan Cutler" userId="2a5b1f53-5f7b-4241-b4a8-5406f2a9011a" providerId="ADAL" clId="{8168B17D-E800-41DF-9EA8-AED2CA456B7E}" dt="2022-03-28T21:31:52.618" v="3223" actId="478"/>
          <ac:spMkLst>
            <pc:docMk/>
            <pc:sldMk cId="1991454512" sldId="2160"/>
            <ac:spMk id="3" creationId="{2502EB2F-91BA-46BE-8840-EEF787096126}"/>
          </ac:spMkLst>
        </pc:spChg>
        <pc:picChg chg="add mod">
          <ac:chgData name="Meagan Cutler" userId="2a5b1f53-5f7b-4241-b4a8-5406f2a9011a" providerId="ADAL" clId="{8168B17D-E800-41DF-9EA8-AED2CA456B7E}" dt="2022-03-28T21:32:08.859" v="3227" actId="208"/>
          <ac:picMkLst>
            <pc:docMk/>
            <pc:sldMk cId="1991454512" sldId="2160"/>
            <ac:picMk id="5" creationId="{0A35055B-E3A5-49B7-B137-13D18E6266BB}"/>
          </ac:picMkLst>
        </pc:picChg>
      </pc:sldChg>
      <pc:sldChg chg="modSp new mod">
        <pc:chgData name="Meagan Cutler" userId="2a5b1f53-5f7b-4241-b4a8-5406f2a9011a" providerId="ADAL" clId="{8168B17D-E800-41DF-9EA8-AED2CA456B7E}" dt="2022-03-29T17:46:14.165" v="7090" actId="20577"/>
        <pc:sldMkLst>
          <pc:docMk/>
          <pc:sldMk cId="3841399608" sldId="2161"/>
        </pc:sldMkLst>
        <pc:spChg chg="mod">
          <ac:chgData name="Meagan Cutler" userId="2a5b1f53-5f7b-4241-b4a8-5406f2a9011a" providerId="ADAL" clId="{8168B17D-E800-41DF-9EA8-AED2CA456B7E}" dt="2022-03-28T21:35:43.268" v="3286" actId="20577"/>
          <ac:spMkLst>
            <pc:docMk/>
            <pc:sldMk cId="3841399608" sldId="2161"/>
            <ac:spMk id="2" creationId="{BF3CF0CF-B9EE-4E67-8154-9E799EED1D14}"/>
          </ac:spMkLst>
        </pc:spChg>
        <pc:spChg chg="mod">
          <ac:chgData name="Meagan Cutler" userId="2a5b1f53-5f7b-4241-b4a8-5406f2a9011a" providerId="ADAL" clId="{8168B17D-E800-41DF-9EA8-AED2CA456B7E}" dt="2022-03-29T17:46:14.165" v="7090" actId="20577"/>
          <ac:spMkLst>
            <pc:docMk/>
            <pc:sldMk cId="3841399608" sldId="2161"/>
            <ac:spMk id="3" creationId="{50D370B2-D1D9-4D93-86CA-A1F1DB9B6B8F}"/>
          </ac:spMkLst>
        </pc:spChg>
      </pc:sldChg>
      <pc:sldChg chg="addSp delSp modSp new mod setBg">
        <pc:chgData name="Meagan Cutler" userId="2a5b1f53-5f7b-4241-b4a8-5406f2a9011a" providerId="ADAL" clId="{8168B17D-E800-41DF-9EA8-AED2CA456B7E}" dt="2022-03-29T17:42:56.582" v="7045" actId="948"/>
        <pc:sldMkLst>
          <pc:docMk/>
          <pc:sldMk cId="2974819318" sldId="2162"/>
        </pc:sldMkLst>
        <pc:spChg chg="mod">
          <ac:chgData name="Meagan Cutler" userId="2a5b1f53-5f7b-4241-b4a8-5406f2a9011a" providerId="ADAL" clId="{8168B17D-E800-41DF-9EA8-AED2CA456B7E}" dt="2022-03-29T15:09:18.065" v="4120" actId="1076"/>
          <ac:spMkLst>
            <pc:docMk/>
            <pc:sldMk cId="2974819318" sldId="2162"/>
            <ac:spMk id="2" creationId="{C8B7A968-BC2D-4126-BE9E-518F46F20F38}"/>
          </ac:spMkLst>
        </pc:spChg>
        <pc:spChg chg="mod">
          <ac:chgData name="Meagan Cutler" userId="2a5b1f53-5f7b-4241-b4a8-5406f2a9011a" providerId="ADAL" clId="{8168B17D-E800-41DF-9EA8-AED2CA456B7E}" dt="2022-03-29T17:42:56.582" v="7045" actId="948"/>
          <ac:spMkLst>
            <pc:docMk/>
            <pc:sldMk cId="2974819318" sldId="2162"/>
            <ac:spMk id="3" creationId="{392CC803-A791-4DF7-B23A-91369662E471}"/>
          </ac:spMkLst>
        </pc:spChg>
        <pc:spChg chg="add del">
          <ac:chgData name="Meagan Cutler" userId="2a5b1f53-5f7b-4241-b4a8-5406f2a9011a" providerId="ADAL" clId="{8168B17D-E800-41DF-9EA8-AED2CA456B7E}" dt="2022-03-29T15:07:44.016" v="4067" actId="26606"/>
          <ac:spMkLst>
            <pc:docMk/>
            <pc:sldMk cId="2974819318" sldId="2162"/>
            <ac:spMk id="7" creationId="{8FC9BE17-9A7B-462D-AE50-3D8777387304}"/>
          </ac:spMkLst>
        </pc:spChg>
        <pc:spChg chg="add del">
          <ac:chgData name="Meagan Cutler" userId="2a5b1f53-5f7b-4241-b4a8-5406f2a9011a" providerId="ADAL" clId="{8168B17D-E800-41DF-9EA8-AED2CA456B7E}" dt="2022-03-29T15:07:44.016" v="4067" actId="26606"/>
          <ac:spMkLst>
            <pc:docMk/>
            <pc:sldMk cId="2974819318" sldId="2162"/>
            <ac:spMk id="12" creationId="{3EBE8569-6AEC-4B8C-8D53-2DE337CDBA65}"/>
          </ac:spMkLst>
        </pc:spChg>
        <pc:spChg chg="add del">
          <ac:chgData name="Meagan Cutler" userId="2a5b1f53-5f7b-4241-b4a8-5406f2a9011a" providerId="ADAL" clId="{8168B17D-E800-41DF-9EA8-AED2CA456B7E}" dt="2022-03-29T15:07:44.016" v="4067" actId="26606"/>
          <ac:spMkLst>
            <pc:docMk/>
            <pc:sldMk cId="2974819318" sldId="2162"/>
            <ac:spMk id="14" creationId="{55D4142C-5077-457F-A6AD-3FECFDB39685}"/>
          </ac:spMkLst>
        </pc:spChg>
        <pc:spChg chg="add del">
          <ac:chgData name="Meagan Cutler" userId="2a5b1f53-5f7b-4241-b4a8-5406f2a9011a" providerId="ADAL" clId="{8168B17D-E800-41DF-9EA8-AED2CA456B7E}" dt="2022-03-29T15:07:44.016" v="4067" actId="26606"/>
          <ac:spMkLst>
            <pc:docMk/>
            <pc:sldMk cId="2974819318" sldId="2162"/>
            <ac:spMk id="16" creationId="{7A5F0580-5EE9-419F-96EE-B6529EF6E7D0}"/>
          </ac:spMkLst>
        </pc:spChg>
        <pc:spChg chg="add del">
          <ac:chgData name="Meagan Cutler" userId="2a5b1f53-5f7b-4241-b4a8-5406f2a9011a" providerId="ADAL" clId="{8168B17D-E800-41DF-9EA8-AED2CA456B7E}" dt="2022-03-29T15:07:39.849" v="4060" actId="26606"/>
          <ac:spMkLst>
            <pc:docMk/>
            <pc:sldMk cId="2974819318" sldId="2162"/>
            <ac:spMk id="21" creationId="{50E4C519-FBE9-4ABE-A8F9-C2CBE326932F}"/>
          </ac:spMkLst>
        </pc:spChg>
        <pc:spChg chg="add del">
          <ac:chgData name="Meagan Cutler" userId="2a5b1f53-5f7b-4241-b4a8-5406f2a9011a" providerId="ADAL" clId="{8168B17D-E800-41DF-9EA8-AED2CA456B7E}" dt="2022-03-29T15:07:39.849" v="4060" actId="26606"/>
          <ac:spMkLst>
            <pc:docMk/>
            <pc:sldMk cId="2974819318" sldId="2162"/>
            <ac:spMk id="23" creationId="{80EC29FB-299E-49F3-8C7B-01199632A30F}"/>
          </ac:spMkLst>
        </pc:spChg>
        <pc:spChg chg="add del">
          <ac:chgData name="Meagan Cutler" userId="2a5b1f53-5f7b-4241-b4a8-5406f2a9011a" providerId="ADAL" clId="{8168B17D-E800-41DF-9EA8-AED2CA456B7E}" dt="2022-03-29T15:07:39.849" v="4060" actId="26606"/>
          <ac:spMkLst>
            <pc:docMk/>
            <pc:sldMk cId="2974819318" sldId="2162"/>
            <ac:spMk id="25" creationId="{C29A2522-B27A-45C5-897B-79A1407D159A}"/>
          </ac:spMkLst>
        </pc:spChg>
        <pc:spChg chg="add del">
          <ac:chgData name="Meagan Cutler" userId="2a5b1f53-5f7b-4241-b4a8-5406f2a9011a" providerId="ADAL" clId="{8168B17D-E800-41DF-9EA8-AED2CA456B7E}" dt="2022-03-29T15:07:39.849" v="4060" actId="26606"/>
          <ac:spMkLst>
            <pc:docMk/>
            <pc:sldMk cId="2974819318" sldId="2162"/>
            <ac:spMk id="27" creationId="{98E79BE4-34FE-485A-98A5-92CE8F7C4743}"/>
          </ac:spMkLst>
        </pc:spChg>
        <pc:spChg chg="add del">
          <ac:chgData name="Meagan Cutler" userId="2a5b1f53-5f7b-4241-b4a8-5406f2a9011a" providerId="ADAL" clId="{8168B17D-E800-41DF-9EA8-AED2CA456B7E}" dt="2022-03-29T15:07:39.849" v="4060" actId="26606"/>
          <ac:spMkLst>
            <pc:docMk/>
            <pc:sldMk cId="2974819318" sldId="2162"/>
            <ac:spMk id="29" creationId="{7A5F0580-5EE9-419F-96EE-B6529EF6E7D0}"/>
          </ac:spMkLst>
        </pc:spChg>
        <pc:spChg chg="add del">
          <ac:chgData name="Meagan Cutler" userId="2a5b1f53-5f7b-4241-b4a8-5406f2a9011a" providerId="ADAL" clId="{8168B17D-E800-41DF-9EA8-AED2CA456B7E}" dt="2022-03-29T15:07:41.816" v="4062" actId="26606"/>
          <ac:spMkLst>
            <pc:docMk/>
            <pc:sldMk cId="2974819318" sldId="2162"/>
            <ac:spMk id="31" creationId="{F13C74B1-5B17-4795-BED0-7140497B445A}"/>
          </ac:spMkLst>
        </pc:spChg>
        <pc:spChg chg="add del">
          <ac:chgData name="Meagan Cutler" userId="2a5b1f53-5f7b-4241-b4a8-5406f2a9011a" providerId="ADAL" clId="{8168B17D-E800-41DF-9EA8-AED2CA456B7E}" dt="2022-03-29T15:07:41.816" v="4062" actId="26606"/>
          <ac:spMkLst>
            <pc:docMk/>
            <pc:sldMk cId="2974819318" sldId="2162"/>
            <ac:spMk id="32" creationId="{D4974D33-8DC5-464E-8C6D-BE58F0669C17}"/>
          </ac:spMkLst>
        </pc:spChg>
        <pc:spChg chg="add del">
          <ac:chgData name="Meagan Cutler" userId="2a5b1f53-5f7b-4241-b4a8-5406f2a9011a" providerId="ADAL" clId="{8168B17D-E800-41DF-9EA8-AED2CA456B7E}" dt="2022-03-29T15:07:42.965" v="4064" actId="26606"/>
          <ac:spMkLst>
            <pc:docMk/>
            <pc:sldMk cId="2974819318" sldId="2162"/>
            <ac:spMk id="34" creationId="{79477870-C64A-4E35-8F2F-05B7114F3C74}"/>
          </ac:spMkLst>
        </pc:spChg>
        <pc:spChg chg="add del">
          <ac:chgData name="Meagan Cutler" userId="2a5b1f53-5f7b-4241-b4a8-5406f2a9011a" providerId="ADAL" clId="{8168B17D-E800-41DF-9EA8-AED2CA456B7E}" dt="2022-03-29T15:07:42.965" v="4064" actId="26606"/>
          <ac:spMkLst>
            <pc:docMk/>
            <pc:sldMk cId="2974819318" sldId="2162"/>
            <ac:spMk id="35" creationId="{8AEA628B-C8FF-4D0B-B111-F101F580B15D}"/>
          </ac:spMkLst>
        </pc:spChg>
        <pc:spChg chg="add del">
          <ac:chgData name="Meagan Cutler" userId="2a5b1f53-5f7b-4241-b4a8-5406f2a9011a" providerId="ADAL" clId="{8168B17D-E800-41DF-9EA8-AED2CA456B7E}" dt="2022-03-29T15:07:42.965" v="4064" actId="26606"/>
          <ac:spMkLst>
            <pc:docMk/>
            <pc:sldMk cId="2974819318" sldId="2162"/>
            <ac:spMk id="36" creationId="{42663BD0-064C-40FC-A331-F49FCA9536AA}"/>
          </ac:spMkLst>
        </pc:spChg>
        <pc:spChg chg="add del">
          <ac:chgData name="Meagan Cutler" userId="2a5b1f53-5f7b-4241-b4a8-5406f2a9011a" providerId="ADAL" clId="{8168B17D-E800-41DF-9EA8-AED2CA456B7E}" dt="2022-03-29T15:07:44.016" v="4066" actId="26606"/>
          <ac:spMkLst>
            <pc:docMk/>
            <pc:sldMk cId="2974819318" sldId="2162"/>
            <ac:spMk id="38" creationId="{99192C51-B764-4A9B-9587-5EF8B628B8D9}"/>
          </ac:spMkLst>
        </pc:spChg>
        <pc:spChg chg="add">
          <ac:chgData name="Meagan Cutler" userId="2a5b1f53-5f7b-4241-b4a8-5406f2a9011a" providerId="ADAL" clId="{8168B17D-E800-41DF-9EA8-AED2CA456B7E}" dt="2022-03-29T15:07:44.016" v="4067" actId="26606"/>
          <ac:spMkLst>
            <pc:docMk/>
            <pc:sldMk cId="2974819318" sldId="2162"/>
            <ac:spMk id="40" creationId="{8FC9BE17-9A7B-462D-AE50-3D8777387304}"/>
          </ac:spMkLst>
        </pc:spChg>
        <pc:spChg chg="add">
          <ac:chgData name="Meagan Cutler" userId="2a5b1f53-5f7b-4241-b4a8-5406f2a9011a" providerId="ADAL" clId="{8168B17D-E800-41DF-9EA8-AED2CA456B7E}" dt="2022-03-29T15:07:44.016" v="4067" actId="26606"/>
          <ac:spMkLst>
            <pc:docMk/>
            <pc:sldMk cId="2974819318" sldId="2162"/>
            <ac:spMk id="41" creationId="{3EBE8569-6AEC-4B8C-8D53-2DE337CDBA65}"/>
          </ac:spMkLst>
        </pc:spChg>
        <pc:spChg chg="add">
          <ac:chgData name="Meagan Cutler" userId="2a5b1f53-5f7b-4241-b4a8-5406f2a9011a" providerId="ADAL" clId="{8168B17D-E800-41DF-9EA8-AED2CA456B7E}" dt="2022-03-29T15:07:44.016" v="4067" actId="26606"/>
          <ac:spMkLst>
            <pc:docMk/>
            <pc:sldMk cId="2974819318" sldId="2162"/>
            <ac:spMk id="42" creationId="{55D4142C-5077-457F-A6AD-3FECFDB39685}"/>
          </ac:spMkLst>
        </pc:spChg>
        <pc:spChg chg="add">
          <ac:chgData name="Meagan Cutler" userId="2a5b1f53-5f7b-4241-b4a8-5406f2a9011a" providerId="ADAL" clId="{8168B17D-E800-41DF-9EA8-AED2CA456B7E}" dt="2022-03-29T15:07:44.016" v="4067" actId="26606"/>
          <ac:spMkLst>
            <pc:docMk/>
            <pc:sldMk cId="2974819318" sldId="2162"/>
            <ac:spMk id="43" creationId="{7A5F0580-5EE9-419F-96EE-B6529EF6E7D0}"/>
          </ac:spMkLst>
        </pc:spChg>
        <pc:picChg chg="add mod ord">
          <ac:chgData name="Meagan Cutler" userId="2a5b1f53-5f7b-4241-b4a8-5406f2a9011a" providerId="ADAL" clId="{8168B17D-E800-41DF-9EA8-AED2CA456B7E}" dt="2022-03-29T15:07:44.016" v="4067" actId="26606"/>
          <ac:picMkLst>
            <pc:docMk/>
            <pc:sldMk cId="2974819318" sldId="2162"/>
            <ac:picMk id="5" creationId="{AD912778-4B99-402E-9895-1AD14567DB5D}"/>
          </ac:picMkLst>
        </pc:picChg>
        <pc:cxnChg chg="add del">
          <ac:chgData name="Meagan Cutler" userId="2a5b1f53-5f7b-4241-b4a8-5406f2a9011a" providerId="ADAL" clId="{8168B17D-E800-41DF-9EA8-AED2CA456B7E}" dt="2022-03-29T15:07:09.432" v="4055" actId="26606"/>
          <ac:cxnSpMkLst>
            <pc:docMk/>
            <pc:sldMk cId="2974819318" sldId="2162"/>
            <ac:cxnSpMk id="10" creationId="{A7F400EE-A8A5-48AF-B4D6-291B52C6F0B0}"/>
          </ac:cxnSpMkLst>
        </pc:cxnChg>
      </pc:sldChg>
      <pc:sldChg chg="addSp delSp modSp add del mod ord">
        <pc:chgData name="Meagan Cutler" userId="2a5b1f53-5f7b-4241-b4a8-5406f2a9011a" providerId="ADAL" clId="{8168B17D-E800-41DF-9EA8-AED2CA456B7E}" dt="2022-03-29T14:01:54.637" v="3625" actId="47"/>
        <pc:sldMkLst>
          <pc:docMk/>
          <pc:sldMk cId="3431717567" sldId="2163"/>
        </pc:sldMkLst>
        <pc:spChg chg="add mod">
          <ac:chgData name="Meagan Cutler" userId="2a5b1f53-5f7b-4241-b4a8-5406f2a9011a" providerId="ADAL" clId="{8168B17D-E800-41DF-9EA8-AED2CA456B7E}" dt="2022-03-29T13:59:14.339" v="3623" actId="14100"/>
          <ac:spMkLst>
            <pc:docMk/>
            <pc:sldMk cId="3431717567" sldId="2163"/>
            <ac:spMk id="2" creationId="{8F2FECEF-77CD-4594-B85C-6A3606859AEC}"/>
          </ac:spMkLst>
        </pc:spChg>
        <pc:spChg chg="add del mod">
          <ac:chgData name="Meagan Cutler" userId="2a5b1f53-5f7b-4241-b4a8-5406f2a9011a" providerId="ADAL" clId="{8168B17D-E800-41DF-9EA8-AED2CA456B7E}" dt="2022-03-29T13:56:34.010" v="3583"/>
          <ac:spMkLst>
            <pc:docMk/>
            <pc:sldMk cId="3431717567" sldId="2163"/>
            <ac:spMk id="3" creationId="{E8E869CD-8E0F-4116-8554-24B65B825A10}"/>
          </ac:spMkLst>
        </pc:spChg>
        <pc:spChg chg="add mod">
          <ac:chgData name="Meagan Cutler" userId="2a5b1f53-5f7b-4241-b4a8-5406f2a9011a" providerId="ADAL" clId="{8168B17D-E800-41DF-9EA8-AED2CA456B7E}" dt="2022-03-29T13:59:18.677" v="3624" actId="1076"/>
          <ac:spMkLst>
            <pc:docMk/>
            <pc:sldMk cId="3431717567" sldId="2163"/>
            <ac:spMk id="5" creationId="{7C0A4CF3-1607-4064-B6B3-BE608639535B}"/>
          </ac:spMkLst>
        </pc:spChg>
        <pc:spChg chg="del">
          <ac:chgData name="Meagan Cutler" userId="2a5b1f53-5f7b-4241-b4a8-5406f2a9011a" providerId="ADAL" clId="{8168B17D-E800-41DF-9EA8-AED2CA456B7E}" dt="2022-03-29T13:51:30.448" v="3446" actId="478"/>
          <ac:spMkLst>
            <pc:docMk/>
            <pc:sldMk cId="3431717567" sldId="2163"/>
            <ac:spMk id="13" creationId="{139BDA0B-4C7A-4014-8714-DE72CF43913B}"/>
          </ac:spMkLst>
        </pc:spChg>
        <pc:spChg chg="del">
          <ac:chgData name="Meagan Cutler" userId="2a5b1f53-5f7b-4241-b4a8-5406f2a9011a" providerId="ADAL" clId="{8168B17D-E800-41DF-9EA8-AED2CA456B7E}" dt="2022-03-29T13:51:40.801" v="3448" actId="478"/>
          <ac:spMkLst>
            <pc:docMk/>
            <pc:sldMk cId="3431717567" sldId="2163"/>
            <ac:spMk id="15" creationId="{40B2538D-C899-4B58-8457-594DFD6956CF}"/>
          </ac:spMkLst>
        </pc:spChg>
        <pc:spChg chg="del">
          <ac:chgData name="Meagan Cutler" userId="2a5b1f53-5f7b-4241-b4a8-5406f2a9011a" providerId="ADAL" clId="{8168B17D-E800-41DF-9EA8-AED2CA456B7E}" dt="2022-03-29T13:51:28.089" v="3445" actId="478"/>
          <ac:spMkLst>
            <pc:docMk/>
            <pc:sldMk cId="3431717567" sldId="2163"/>
            <ac:spMk id="24" creationId="{01B30567-8BDB-4F07-8B4B-60D1697C4EFB}"/>
          </ac:spMkLst>
        </pc:spChg>
        <pc:spChg chg="del">
          <ac:chgData name="Meagan Cutler" userId="2a5b1f53-5f7b-4241-b4a8-5406f2a9011a" providerId="ADAL" clId="{8168B17D-E800-41DF-9EA8-AED2CA456B7E}" dt="2022-03-29T13:51:33.384" v="3447" actId="478"/>
          <ac:spMkLst>
            <pc:docMk/>
            <pc:sldMk cId="3431717567" sldId="2163"/>
            <ac:spMk id="27" creationId="{BF85B598-FB52-420A-8FCD-A9EA9CF7B6DE}"/>
          </ac:spMkLst>
        </pc:spChg>
        <pc:spChg chg="del">
          <ac:chgData name="Meagan Cutler" userId="2a5b1f53-5f7b-4241-b4a8-5406f2a9011a" providerId="ADAL" clId="{8168B17D-E800-41DF-9EA8-AED2CA456B7E}" dt="2022-03-29T13:51:43.159" v="3449" actId="478"/>
          <ac:spMkLst>
            <pc:docMk/>
            <pc:sldMk cId="3431717567" sldId="2163"/>
            <ac:spMk id="30" creationId="{D49A69CF-187E-499E-950E-9F14D5297840}"/>
          </ac:spMkLst>
        </pc:spChg>
        <pc:picChg chg="del">
          <ac:chgData name="Meagan Cutler" userId="2a5b1f53-5f7b-4241-b4a8-5406f2a9011a" providerId="ADAL" clId="{8168B17D-E800-41DF-9EA8-AED2CA456B7E}" dt="2022-03-29T13:51:25.169" v="3444" actId="478"/>
          <ac:picMkLst>
            <pc:docMk/>
            <pc:sldMk cId="3431717567" sldId="2163"/>
            <ac:picMk id="16" creationId="{F9740DD3-28AC-46EC-BE91-FB14334F1CEC}"/>
          </ac:picMkLst>
        </pc:picChg>
      </pc:sldChg>
      <pc:sldChg chg="addSp modSp new mod modClrScheme chgLayout">
        <pc:chgData name="Meagan Cutler" userId="2a5b1f53-5f7b-4241-b4a8-5406f2a9011a" providerId="ADAL" clId="{8168B17D-E800-41DF-9EA8-AED2CA456B7E}" dt="2022-03-29T17:38:43.182" v="7005" actId="12"/>
        <pc:sldMkLst>
          <pc:docMk/>
          <pc:sldMk cId="4178649146" sldId="2163"/>
        </pc:sldMkLst>
        <pc:spChg chg="mod ord">
          <ac:chgData name="Meagan Cutler" userId="2a5b1f53-5f7b-4241-b4a8-5406f2a9011a" providerId="ADAL" clId="{8168B17D-E800-41DF-9EA8-AED2CA456B7E}" dt="2022-03-29T17:07:00.799" v="5279" actId="700"/>
          <ac:spMkLst>
            <pc:docMk/>
            <pc:sldMk cId="4178649146" sldId="2163"/>
            <ac:spMk id="2" creationId="{6B04E9F5-1513-4CEC-8691-731685DE4E0A}"/>
          </ac:spMkLst>
        </pc:spChg>
        <pc:spChg chg="mod ord">
          <ac:chgData name="Meagan Cutler" userId="2a5b1f53-5f7b-4241-b4a8-5406f2a9011a" providerId="ADAL" clId="{8168B17D-E800-41DF-9EA8-AED2CA456B7E}" dt="2022-03-29T17:37:14.182" v="7004" actId="108"/>
          <ac:spMkLst>
            <pc:docMk/>
            <pc:sldMk cId="4178649146" sldId="2163"/>
            <ac:spMk id="3" creationId="{C1C07E8E-CF16-4C6E-9124-98799F6CB9FC}"/>
          </ac:spMkLst>
        </pc:spChg>
        <pc:spChg chg="add mod ord">
          <ac:chgData name="Meagan Cutler" userId="2a5b1f53-5f7b-4241-b4a8-5406f2a9011a" providerId="ADAL" clId="{8168B17D-E800-41DF-9EA8-AED2CA456B7E}" dt="2022-03-29T17:38:43.182" v="7005" actId="12"/>
          <ac:spMkLst>
            <pc:docMk/>
            <pc:sldMk cId="4178649146" sldId="2163"/>
            <ac:spMk id="4" creationId="{9E66C627-65BE-4572-A34D-0805FE588EC4}"/>
          </ac:spMkLst>
        </pc:spChg>
      </pc:sldChg>
      <pc:sldChg chg="addSp delSp modSp new mod">
        <pc:chgData name="Meagan Cutler" userId="2a5b1f53-5f7b-4241-b4a8-5406f2a9011a" providerId="ADAL" clId="{8168B17D-E800-41DF-9EA8-AED2CA456B7E}" dt="2022-03-29T17:45:18.676" v="7076" actId="1076"/>
        <pc:sldMkLst>
          <pc:docMk/>
          <pc:sldMk cId="2657683275" sldId="2164"/>
        </pc:sldMkLst>
        <pc:spChg chg="mod">
          <ac:chgData name="Meagan Cutler" userId="2a5b1f53-5f7b-4241-b4a8-5406f2a9011a" providerId="ADAL" clId="{8168B17D-E800-41DF-9EA8-AED2CA456B7E}" dt="2022-03-29T15:34:03.684" v="4415" actId="20577"/>
          <ac:spMkLst>
            <pc:docMk/>
            <pc:sldMk cId="2657683275" sldId="2164"/>
            <ac:spMk id="2" creationId="{BCAF1D4E-CAD7-469E-B63C-F69DB5D9401C}"/>
          </ac:spMkLst>
        </pc:spChg>
        <pc:spChg chg="del mod">
          <ac:chgData name="Meagan Cutler" userId="2a5b1f53-5f7b-4241-b4a8-5406f2a9011a" providerId="ADAL" clId="{8168B17D-E800-41DF-9EA8-AED2CA456B7E}" dt="2022-03-29T15:39:50.032" v="4591" actId="478"/>
          <ac:spMkLst>
            <pc:docMk/>
            <pc:sldMk cId="2657683275" sldId="2164"/>
            <ac:spMk id="3" creationId="{D5777171-7711-43A9-B868-B8A1748B7991}"/>
          </ac:spMkLst>
        </pc:spChg>
        <pc:spChg chg="add mod">
          <ac:chgData name="Meagan Cutler" userId="2a5b1f53-5f7b-4241-b4a8-5406f2a9011a" providerId="ADAL" clId="{8168B17D-E800-41DF-9EA8-AED2CA456B7E}" dt="2022-03-29T17:04:52.866" v="5165" actId="207"/>
          <ac:spMkLst>
            <pc:docMk/>
            <pc:sldMk cId="2657683275" sldId="2164"/>
            <ac:spMk id="4" creationId="{C3A74849-B8DB-45DD-B11D-E1A8E83A0818}"/>
          </ac:spMkLst>
        </pc:spChg>
        <pc:spChg chg="add mod">
          <ac:chgData name="Meagan Cutler" userId="2a5b1f53-5f7b-4241-b4a8-5406f2a9011a" providerId="ADAL" clId="{8168B17D-E800-41DF-9EA8-AED2CA456B7E}" dt="2022-03-29T17:04:02.649" v="5162" actId="207"/>
          <ac:spMkLst>
            <pc:docMk/>
            <pc:sldMk cId="2657683275" sldId="2164"/>
            <ac:spMk id="5" creationId="{61A88CA4-96EB-4F6B-881B-3A5A227D2A0C}"/>
          </ac:spMkLst>
        </pc:spChg>
        <pc:spChg chg="add mod">
          <ac:chgData name="Meagan Cutler" userId="2a5b1f53-5f7b-4241-b4a8-5406f2a9011a" providerId="ADAL" clId="{8168B17D-E800-41DF-9EA8-AED2CA456B7E}" dt="2022-03-29T17:45:18.676" v="7076" actId="1076"/>
          <ac:spMkLst>
            <pc:docMk/>
            <pc:sldMk cId="2657683275" sldId="2164"/>
            <ac:spMk id="6" creationId="{C54D759C-6748-4E06-9CD3-C56C4D6EFCA1}"/>
          </ac:spMkLst>
        </pc:spChg>
        <pc:spChg chg="add mod">
          <ac:chgData name="Meagan Cutler" userId="2a5b1f53-5f7b-4241-b4a8-5406f2a9011a" providerId="ADAL" clId="{8168B17D-E800-41DF-9EA8-AED2CA456B7E}" dt="2022-03-29T17:03:43.999" v="5160" actId="207"/>
          <ac:spMkLst>
            <pc:docMk/>
            <pc:sldMk cId="2657683275" sldId="2164"/>
            <ac:spMk id="7" creationId="{1B5AE6F9-08C7-4B56-BF76-9DBDC56293F5}"/>
          </ac:spMkLst>
        </pc:spChg>
        <pc:spChg chg="add mod">
          <ac:chgData name="Meagan Cutler" userId="2a5b1f53-5f7b-4241-b4a8-5406f2a9011a" providerId="ADAL" clId="{8168B17D-E800-41DF-9EA8-AED2CA456B7E}" dt="2022-03-29T17:03:40.715" v="5159" actId="207"/>
          <ac:spMkLst>
            <pc:docMk/>
            <pc:sldMk cId="2657683275" sldId="2164"/>
            <ac:spMk id="8" creationId="{F7C2A99A-B64F-4AFD-8131-AF14E09836C3}"/>
          </ac:spMkLst>
        </pc:spChg>
        <pc:spChg chg="add mod">
          <ac:chgData name="Meagan Cutler" userId="2a5b1f53-5f7b-4241-b4a8-5406f2a9011a" providerId="ADAL" clId="{8168B17D-E800-41DF-9EA8-AED2CA456B7E}" dt="2022-03-29T17:03:37.123" v="5158" actId="207"/>
          <ac:spMkLst>
            <pc:docMk/>
            <pc:sldMk cId="2657683275" sldId="2164"/>
            <ac:spMk id="9" creationId="{DF37BF71-8F81-472E-9D7D-527AD0717257}"/>
          </ac:spMkLst>
        </pc:spChg>
        <pc:spChg chg="add del mod">
          <ac:chgData name="Meagan Cutler" userId="2a5b1f53-5f7b-4241-b4a8-5406f2a9011a" providerId="ADAL" clId="{8168B17D-E800-41DF-9EA8-AED2CA456B7E}" dt="2022-03-29T15:39:55.468" v="4592" actId="478"/>
          <ac:spMkLst>
            <pc:docMk/>
            <pc:sldMk cId="2657683275" sldId="2164"/>
            <ac:spMk id="11" creationId="{1CBA599D-EE78-4A43-81D2-E77276264667}"/>
          </ac:spMkLst>
        </pc:spChg>
        <pc:spChg chg="add del mod ord">
          <ac:chgData name="Meagan Cutler" userId="2a5b1f53-5f7b-4241-b4a8-5406f2a9011a" providerId="ADAL" clId="{8168B17D-E800-41DF-9EA8-AED2CA456B7E}" dt="2022-03-29T16:59:33.832" v="5140" actId="478"/>
          <ac:spMkLst>
            <pc:docMk/>
            <pc:sldMk cId="2657683275" sldId="2164"/>
            <ac:spMk id="12" creationId="{13D3A4CB-32DC-419D-A2FA-ABD78216F172}"/>
          </ac:spMkLst>
        </pc:spChg>
        <pc:spChg chg="add mod ord">
          <ac:chgData name="Meagan Cutler" userId="2a5b1f53-5f7b-4241-b4a8-5406f2a9011a" providerId="ADAL" clId="{8168B17D-E800-41DF-9EA8-AED2CA456B7E}" dt="2022-03-29T17:01:53.395" v="5148" actId="207"/>
          <ac:spMkLst>
            <pc:docMk/>
            <pc:sldMk cId="2657683275" sldId="2164"/>
            <ac:spMk id="14" creationId="{CC69DFF5-EE89-4B6E-8123-107053557792}"/>
          </ac:spMkLst>
        </pc:spChg>
        <pc:spChg chg="add del mod">
          <ac:chgData name="Meagan Cutler" userId="2a5b1f53-5f7b-4241-b4a8-5406f2a9011a" providerId="ADAL" clId="{8168B17D-E800-41DF-9EA8-AED2CA456B7E}" dt="2022-03-29T16:24:40.265" v="4810" actId="478"/>
          <ac:spMkLst>
            <pc:docMk/>
            <pc:sldMk cId="2657683275" sldId="2164"/>
            <ac:spMk id="15" creationId="{53FCD19F-1183-4A96-99AB-7135CBB29B36}"/>
          </ac:spMkLst>
        </pc:spChg>
        <pc:spChg chg="add del mod ord">
          <ac:chgData name="Meagan Cutler" userId="2a5b1f53-5f7b-4241-b4a8-5406f2a9011a" providerId="ADAL" clId="{8168B17D-E800-41DF-9EA8-AED2CA456B7E}" dt="2022-03-29T17:03:10.629" v="5155" actId="207"/>
          <ac:spMkLst>
            <pc:docMk/>
            <pc:sldMk cId="2657683275" sldId="2164"/>
            <ac:spMk id="16" creationId="{A07A53F9-72EB-4994-B069-00F8AB3ADDCE}"/>
          </ac:spMkLst>
        </pc:spChg>
        <pc:spChg chg="add mod ord">
          <ac:chgData name="Meagan Cutler" userId="2a5b1f53-5f7b-4241-b4a8-5406f2a9011a" providerId="ADAL" clId="{8168B17D-E800-41DF-9EA8-AED2CA456B7E}" dt="2022-03-29T16:58:57.798" v="5132" actId="167"/>
          <ac:spMkLst>
            <pc:docMk/>
            <pc:sldMk cId="2657683275" sldId="2164"/>
            <ac:spMk id="17" creationId="{87904E5C-D334-46C3-B734-81F2B9F223E6}"/>
          </ac:spMkLst>
        </pc:spChg>
        <pc:spChg chg="add mod ord">
          <ac:chgData name="Meagan Cutler" userId="2a5b1f53-5f7b-4241-b4a8-5406f2a9011a" providerId="ADAL" clId="{8168B17D-E800-41DF-9EA8-AED2CA456B7E}" dt="2022-03-29T17:44:26.082" v="7050" actId="14100"/>
          <ac:spMkLst>
            <pc:docMk/>
            <pc:sldMk cId="2657683275" sldId="2164"/>
            <ac:spMk id="22" creationId="{180552D9-9729-46DF-B8BE-4F91ADF8B177}"/>
          </ac:spMkLst>
        </pc:spChg>
        <pc:spChg chg="add del mod">
          <ac:chgData name="Meagan Cutler" userId="2a5b1f53-5f7b-4241-b4a8-5406f2a9011a" providerId="ADAL" clId="{8168B17D-E800-41DF-9EA8-AED2CA456B7E}" dt="2022-03-29T16:24:35.449" v="4808" actId="478"/>
          <ac:spMkLst>
            <pc:docMk/>
            <pc:sldMk cId="2657683275" sldId="2164"/>
            <ac:spMk id="24" creationId="{0026844E-FC59-480C-83F6-715578AF153A}"/>
          </ac:spMkLst>
        </pc:spChg>
        <pc:spChg chg="add del mod">
          <ac:chgData name="Meagan Cutler" userId="2a5b1f53-5f7b-4241-b4a8-5406f2a9011a" providerId="ADAL" clId="{8168B17D-E800-41DF-9EA8-AED2CA456B7E}" dt="2022-03-29T16:24:37.845" v="4809" actId="478"/>
          <ac:spMkLst>
            <pc:docMk/>
            <pc:sldMk cId="2657683275" sldId="2164"/>
            <ac:spMk id="25" creationId="{866E2A23-2E5E-466F-AF2D-62402C2FA067}"/>
          </ac:spMkLst>
        </pc:spChg>
        <pc:picChg chg="add del mod">
          <ac:chgData name="Meagan Cutler" userId="2a5b1f53-5f7b-4241-b4a8-5406f2a9011a" providerId="ADAL" clId="{8168B17D-E800-41DF-9EA8-AED2CA456B7E}" dt="2022-03-29T16:39:39.586" v="4864" actId="478"/>
          <ac:picMkLst>
            <pc:docMk/>
            <pc:sldMk cId="2657683275" sldId="2164"/>
            <ac:picMk id="13" creationId="{5A12D8FD-8C2E-430D-8133-BD528AA23990}"/>
          </ac:picMkLst>
        </pc:picChg>
        <pc:picChg chg="add del mod">
          <ac:chgData name="Meagan Cutler" userId="2a5b1f53-5f7b-4241-b4a8-5406f2a9011a" providerId="ADAL" clId="{8168B17D-E800-41DF-9EA8-AED2CA456B7E}" dt="2022-03-29T15:46:05.525" v="4624" actId="478"/>
          <ac:picMkLst>
            <pc:docMk/>
            <pc:sldMk cId="2657683275" sldId="2164"/>
            <ac:picMk id="1026" creationId="{3E5ACAC5-EDF5-4229-A647-4A2BF4E64F66}"/>
          </ac:picMkLst>
        </pc:picChg>
        <pc:picChg chg="add del mod">
          <ac:chgData name="Meagan Cutler" userId="2a5b1f53-5f7b-4241-b4a8-5406f2a9011a" providerId="ADAL" clId="{8168B17D-E800-41DF-9EA8-AED2CA456B7E}" dt="2022-03-29T15:50:56.265" v="4646"/>
          <ac:picMkLst>
            <pc:docMk/>
            <pc:sldMk cId="2657683275" sldId="2164"/>
            <ac:picMk id="1028" creationId="{7E44B69C-6F57-410A-A506-B280D3F38B9A}"/>
          </ac:picMkLst>
        </pc:picChg>
        <pc:picChg chg="add mod">
          <ac:chgData name="Meagan Cutler" userId="2a5b1f53-5f7b-4241-b4a8-5406f2a9011a" providerId="ADAL" clId="{8168B17D-E800-41DF-9EA8-AED2CA456B7E}" dt="2022-03-29T16:48:09.765" v="4885" actId="14100"/>
          <ac:picMkLst>
            <pc:docMk/>
            <pc:sldMk cId="2657683275" sldId="2164"/>
            <ac:picMk id="1030" creationId="{927C6448-89B5-48DC-8F2C-2B6F920CF891}"/>
          </ac:picMkLst>
        </pc:picChg>
        <pc:picChg chg="add mod">
          <ac:chgData name="Meagan Cutler" userId="2a5b1f53-5f7b-4241-b4a8-5406f2a9011a" providerId="ADAL" clId="{8168B17D-E800-41DF-9EA8-AED2CA456B7E}" dt="2022-03-29T17:45:12.132" v="7075" actId="1076"/>
          <ac:picMkLst>
            <pc:docMk/>
            <pc:sldMk cId="2657683275" sldId="2164"/>
            <ac:picMk id="1032" creationId="{F966AB2E-C19C-4B27-8D18-CAF74F368F5B}"/>
          </ac:picMkLst>
        </pc:picChg>
        <pc:picChg chg="add del mod">
          <ac:chgData name="Meagan Cutler" userId="2a5b1f53-5f7b-4241-b4a8-5406f2a9011a" providerId="ADAL" clId="{8168B17D-E800-41DF-9EA8-AED2CA456B7E}" dt="2022-03-29T16:48:57.149" v="4887" actId="478"/>
          <ac:picMkLst>
            <pc:docMk/>
            <pc:sldMk cId="2657683275" sldId="2164"/>
            <ac:picMk id="1034" creationId="{F48A1F6F-04F0-4EDB-9990-82733AA94525}"/>
          </ac:picMkLst>
        </pc:picChg>
        <pc:picChg chg="add del mod">
          <ac:chgData name="Meagan Cutler" userId="2a5b1f53-5f7b-4241-b4a8-5406f2a9011a" providerId="ADAL" clId="{8168B17D-E800-41DF-9EA8-AED2CA456B7E}" dt="2022-03-29T16:46:49.449" v="4871" actId="478"/>
          <ac:picMkLst>
            <pc:docMk/>
            <pc:sldMk cId="2657683275" sldId="2164"/>
            <ac:picMk id="1036" creationId="{9F4B7C92-0715-4587-9867-E4D9E8EFBC19}"/>
          </ac:picMkLst>
        </pc:picChg>
        <pc:picChg chg="add mod">
          <ac:chgData name="Meagan Cutler" userId="2a5b1f53-5f7b-4241-b4a8-5406f2a9011a" providerId="ADAL" clId="{8168B17D-E800-41DF-9EA8-AED2CA456B7E}" dt="2022-03-29T16:49:43.765" v="4894" actId="1076"/>
          <ac:picMkLst>
            <pc:docMk/>
            <pc:sldMk cId="2657683275" sldId="2164"/>
            <ac:picMk id="1038" creationId="{2209D9BC-2C34-4010-B990-C62B13ADD568}"/>
          </ac:picMkLst>
        </pc:picChg>
        <pc:picChg chg="add mod">
          <ac:chgData name="Meagan Cutler" userId="2a5b1f53-5f7b-4241-b4a8-5406f2a9011a" providerId="ADAL" clId="{8168B17D-E800-41DF-9EA8-AED2CA456B7E}" dt="2022-03-29T16:58:01.597" v="5125" actId="1076"/>
          <ac:picMkLst>
            <pc:docMk/>
            <pc:sldMk cId="2657683275" sldId="2164"/>
            <ac:picMk id="1040" creationId="{4C61F792-5B64-4651-BC47-6DCB93DD174D}"/>
          </ac:picMkLst>
        </pc:picChg>
        <pc:picChg chg="add del">
          <ac:chgData name="Meagan Cutler" userId="2a5b1f53-5f7b-4241-b4a8-5406f2a9011a" providerId="ADAL" clId="{8168B17D-E800-41DF-9EA8-AED2CA456B7E}" dt="2022-03-29T16:40:57.527" v="4867" actId="478"/>
          <ac:picMkLst>
            <pc:docMk/>
            <pc:sldMk cId="2657683275" sldId="2164"/>
            <ac:picMk id="1042" creationId="{4E4212F6-1A55-4186-A606-592BE8FE0B5F}"/>
          </ac:picMkLst>
        </pc:picChg>
        <pc:picChg chg="add del">
          <ac:chgData name="Meagan Cutler" userId="2a5b1f53-5f7b-4241-b4a8-5406f2a9011a" providerId="ADAL" clId="{8168B17D-E800-41DF-9EA8-AED2CA456B7E}" dt="2022-03-29T16:44:52.685" v="4869" actId="478"/>
          <ac:picMkLst>
            <pc:docMk/>
            <pc:sldMk cId="2657683275" sldId="2164"/>
            <ac:picMk id="1044" creationId="{559AACF3-5D45-4F60-8AE3-4526EA71DD96}"/>
          </ac:picMkLst>
        </pc:picChg>
        <pc:picChg chg="add mod">
          <ac:chgData name="Meagan Cutler" userId="2a5b1f53-5f7b-4241-b4a8-5406f2a9011a" providerId="ADAL" clId="{8168B17D-E800-41DF-9EA8-AED2CA456B7E}" dt="2022-03-29T16:46:55.532" v="4873" actId="1076"/>
          <ac:picMkLst>
            <pc:docMk/>
            <pc:sldMk cId="2657683275" sldId="2164"/>
            <ac:picMk id="1046" creationId="{FCC00CA2-32DA-46B7-8A80-824DF3FD58B4}"/>
          </ac:picMkLst>
        </pc:picChg>
        <pc:picChg chg="add mod">
          <ac:chgData name="Meagan Cutler" userId="2a5b1f53-5f7b-4241-b4a8-5406f2a9011a" providerId="ADAL" clId="{8168B17D-E800-41DF-9EA8-AED2CA456B7E}" dt="2022-03-29T16:49:14.461" v="4891" actId="1076"/>
          <ac:picMkLst>
            <pc:docMk/>
            <pc:sldMk cId="2657683275" sldId="2164"/>
            <ac:picMk id="1048" creationId="{593B414D-4197-4B62-AD96-7B2CD9D4FD83}"/>
          </ac:picMkLst>
        </pc:picChg>
      </pc:sldChg>
      <pc:sldChg chg="addSp delSp modSp new mod modClrScheme chgLayout">
        <pc:chgData name="Meagan Cutler" userId="2a5b1f53-5f7b-4241-b4a8-5406f2a9011a" providerId="ADAL" clId="{8168B17D-E800-41DF-9EA8-AED2CA456B7E}" dt="2022-03-29T16:53:47.382" v="4933" actId="1076"/>
        <pc:sldMkLst>
          <pc:docMk/>
          <pc:sldMk cId="3050772749" sldId="2165"/>
        </pc:sldMkLst>
        <pc:spChg chg="mod ord">
          <ac:chgData name="Meagan Cutler" userId="2a5b1f53-5f7b-4241-b4a8-5406f2a9011a" providerId="ADAL" clId="{8168B17D-E800-41DF-9EA8-AED2CA456B7E}" dt="2022-03-29T16:52:03.549" v="4921" actId="700"/>
          <ac:spMkLst>
            <pc:docMk/>
            <pc:sldMk cId="3050772749" sldId="2165"/>
            <ac:spMk id="2" creationId="{E7FB23C5-57F0-499C-A873-4A7D00E98A4C}"/>
          </ac:spMkLst>
        </pc:spChg>
        <pc:spChg chg="mod ord">
          <ac:chgData name="Meagan Cutler" userId="2a5b1f53-5f7b-4241-b4a8-5406f2a9011a" providerId="ADAL" clId="{8168B17D-E800-41DF-9EA8-AED2CA456B7E}" dt="2022-03-29T16:53:47.382" v="4933" actId="1076"/>
          <ac:spMkLst>
            <pc:docMk/>
            <pc:sldMk cId="3050772749" sldId="2165"/>
            <ac:spMk id="3" creationId="{7EA306EA-6B01-4058-AA7B-E510618077DD}"/>
          </ac:spMkLst>
        </pc:spChg>
        <pc:spChg chg="add del mod ord">
          <ac:chgData name="Meagan Cutler" userId="2a5b1f53-5f7b-4241-b4a8-5406f2a9011a" providerId="ADAL" clId="{8168B17D-E800-41DF-9EA8-AED2CA456B7E}" dt="2022-03-29T16:52:08.539" v="4922" actId="478"/>
          <ac:spMkLst>
            <pc:docMk/>
            <pc:sldMk cId="3050772749" sldId="2165"/>
            <ac:spMk id="4" creationId="{B7BE0788-4930-4CBB-A669-82920CEDE7B0}"/>
          </ac:spMkLst>
        </pc:spChg>
        <pc:spChg chg="add mod">
          <ac:chgData name="Meagan Cutler" userId="2a5b1f53-5f7b-4241-b4a8-5406f2a9011a" providerId="ADAL" clId="{8168B17D-E800-41DF-9EA8-AED2CA456B7E}" dt="2022-03-29T16:53:06.832" v="4930" actId="20577"/>
          <ac:spMkLst>
            <pc:docMk/>
            <pc:sldMk cId="3050772749" sldId="2165"/>
            <ac:spMk id="6" creationId="{16192E51-5E6A-4BDC-9081-FA77A5963EEB}"/>
          </ac:spMkLst>
        </pc:spChg>
        <pc:picChg chg="add mod">
          <ac:chgData name="Meagan Cutler" userId="2a5b1f53-5f7b-4241-b4a8-5406f2a9011a" providerId="ADAL" clId="{8168B17D-E800-41DF-9EA8-AED2CA456B7E}" dt="2022-03-29T16:52:41.397" v="4924" actId="1076"/>
          <ac:picMkLst>
            <pc:docMk/>
            <pc:sldMk cId="3050772749" sldId="2165"/>
            <ac:picMk id="5" creationId="{ED44D494-116C-4ED0-9255-ADAAD0BF2F08}"/>
          </ac:picMkLst>
        </pc:picChg>
      </pc:sldChg>
      <pc:sldChg chg="modSp new mod">
        <pc:chgData name="Meagan Cutler" userId="2a5b1f53-5f7b-4241-b4a8-5406f2a9011a" providerId="ADAL" clId="{8168B17D-E800-41DF-9EA8-AED2CA456B7E}" dt="2022-03-29T17:38:59.066" v="7006" actId="255"/>
        <pc:sldMkLst>
          <pc:docMk/>
          <pc:sldMk cId="3101731446" sldId="2166"/>
        </pc:sldMkLst>
        <pc:spChg chg="mod">
          <ac:chgData name="Meagan Cutler" userId="2a5b1f53-5f7b-4241-b4a8-5406f2a9011a" providerId="ADAL" clId="{8168B17D-E800-41DF-9EA8-AED2CA456B7E}" dt="2022-03-29T16:54:40.299" v="5002" actId="20577"/>
          <ac:spMkLst>
            <pc:docMk/>
            <pc:sldMk cId="3101731446" sldId="2166"/>
            <ac:spMk id="2" creationId="{A2BECE32-1189-4E9A-9559-9E7E0B487BF0}"/>
          </ac:spMkLst>
        </pc:spChg>
        <pc:spChg chg="mod">
          <ac:chgData name="Meagan Cutler" userId="2a5b1f53-5f7b-4241-b4a8-5406f2a9011a" providerId="ADAL" clId="{8168B17D-E800-41DF-9EA8-AED2CA456B7E}" dt="2022-03-29T17:38:59.066" v="7006" actId="255"/>
          <ac:spMkLst>
            <pc:docMk/>
            <pc:sldMk cId="3101731446" sldId="2166"/>
            <ac:spMk id="3" creationId="{03F9A853-6204-48B6-BFD7-315DC0459F60}"/>
          </ac:spMkLst>
        </pc:spChg>
      </pc:sldChg>
      <pc:sldChg chg="modSp new mod">
        <pc:chgData name="Meagan Cutler" userId="2a5b1f53-5f7b-4241-b4a8-5406f2a9011a" providerId="ADAL" clId="{8168B17D-E800-41DF-9EA8-AED2CA456B7E}" dt="2022-03-29T17:39:50.032" v="7012" actId="255"/>
        <pc:sldMkLst>
          <pc:docMk/>
          <pc:sldMk cId="2776949078" sldId="2167"/>
        </pc:sldMkLst>
        <pc:spChg chg="mod">
          <ac:chgData name="Meagan Cutler" userId="2a5b1f53-5f7b-4241-b4a8-5406f2a9011a" providerId="ADAL" clId="{8168B17D-E800-41DF-9EA8-AED2CA456B7E}" dt="2022-03-29T16:54:51.523" v="5026" actId="20577"/>
          <ac:spMkLst>
            <pc:docMk/>
            <pc:sldMk cId="2776949078" sldId="2167"/>
            <ac:spMk id="2" creationId="{45D257C2-0134-4BDC-B002-283D1B747FF9}"/>
          </ac:spMkLst>
        </pc:spChg>
        <pc:spChg chg="mod">
          <ac:chgData name="Meagan Cutler" userId="2a5b1f53-5f7b-4241-b4a8-5406f2a9011a" providerId="ADAL" clId="{8168B17D-E800-41DF-9EA8-AED2CA456B7E}" dt="2022-03-29T17:39:50.032" v="7012" actId="255"/>
          <ac:spMkLst>
            <pc:docMk/>
            <pc:sldMk cId="2776949078" sldId="2167"/>
            <ac:spMk id="3" creationId="{48690CEE-CA32-4395-A73E-79FE9F9D24D0}"/>
          </ac:spMkLst>
        </pc:spChg>
      </pc:sldChg>
      <pc:sldChg chg="modSp new mod">
        <pc:chgData name="Meagan Cutler" userId="2a5b1f53-5f7b-4241-b4a8-5406f2a9011a" providerId="ADAL" clId="{8168B17D-E800-41DF-9EA8-AED2CA456B7E}" dt="2022-03-29T17:40:31.214" v="7016" actId="255"/>
        <pc:sldMkLst>
          <pc:docMk/>
          <pc:sldMk cId="843919210" sldId="2168"/>
        </pc:sldMkLst>
        <pc:spChg chg="mod">
          <ac:chgData name="Meagan Cutler" userId="2a5b1f53-5f7b-4241-b4a8-5406f2a9011a" providerId="ADAL" clId="{8168B17D-E800-41DF-9EA8-AED2CA456B7E}" dt="2022-03-29T16:55:05.005" v="5061" actId="20577"/>
          <ac:spMkLst>
            <pc:docMk/>
            <pc:sldMk cId="843919210" sldId="2168"/>
            <ac:spMk id="2" creationId="{CB2363DA-684F-4A44-AB69-2E54C265D222}"/>
          </ac:spMkLst>
        </pc:spChg>
        <pc:spChg chg="mod">
          <ac:chgData name="Meagan Cutler" userId="2a5b1f53-5f7b-4241-b4a8-5406f2a9011a" providerId="ADAL" clId="{8168B17D-E800-41DF-9EA8-AED2CA456B7E}" dt="2022-03-29T17:40:31.214" v="7016" actId="255"/>
          <ac:spMkLst>
            <pc:docMk/>
            <pc:sldMk cId="843919210" sldId="2168"/>
            <ac:spMk id="3" creationId="{D853DBE5-1AFB-4941-A526-E10F954D7DD1}"/>
          </ac:spMkLst>
        </pc:spChg>
      </pc:sldChg>
      <pc:sldChg chg="modSp new mod">
        <pc:chgData name="Meagan Cutler" userId="2a5b1f53-5f7b-4241-b4a8-5406f2a9011a" providerId="ADAL" clId="{8168B17D-E800-41DF-9EA8-AED2CA456B7E}" dt="2022-03-29T17:40:45.882" v="7017" actId="255"/>
        <pc:sldMkLst>
          <pc:docMk/>
          <pc:sldMk cId="785690368" sldId="2169"/>
        </pc:sldMkLst>
        <pc:spChg chg="mod">
          <ac:chgData name="Meagan Cutler" userId="2a5b1f53-5f7b-4241-b4a8-5406f2a9011a" providerId="ADAL" clId="{8168B17D-E800-41DF-9EA8-AED2CA456B7E}" dt="2022-03-29T16:55:18.615" v="5080" actId="20577"/>
          <ac:spMkLst>
            <pc:docMk/>
            <pc:sldMk cId="785690368" sldId="2169"/>
            <ac:spMk id="2" creationId="{129CFA40-1657-4154-8E91-C1F0AFFF7D2B}"/>
          </ac:spMkLst>
        </pc:spChg>
        <pc:spChg chg="mod">
          <ac:chgData name="Meagan Cutler" userId="2a5b1f53-5f7b-4241-b4a8-5406f2a9011a" providerId="ADAL" clId="{8168B17D-E800-41DF-9EA8-AED2CA456B7E}" dt="2022-03-29T17:40:45.882" v="7017" actId="255"/>
          <ac:spMkLst>
            <pc:docMk/>
            <pc:sldMk cId="785690368" sldId="2169"/>
            <ac:spMk id="3" creationId="{353802EE-B67D-4982-BE19-F85272DA8B52}"/>
          </ac:spMkLst>
        </pc:spChg>
      </pc:sldChg>
      <pc:sldChg chg="addSp delSp modSp new mod modClrScheme chgLayout">
        <pc:chgData name="Meagan Cutler" userId="2a5b1f53-5f7b-4241-b4a8-5406f2a9011a" providerId="ADAL" clId="{8168B17D-E800-41DF-9EA8-AED2CA456B7E}" dt="2022-03-29T17:41:17.182" v="7023" actId="20577"/>
        <pc:sldMkLst>
          <pc:docMk/>
          <pc:sldMk cId="1402539291" sldId="2170"/>
        </pc:sldMkLst>
        <pc:spChg chg="mod ord">
          <ac:chgData name="Meagan Cutler" userId="2a5b1f53-5f7b-4241-b4a8-5406f2a9011a" providerId="ADAL" clId="{8168B17D-E800-41DF-9EA8-AED2CA456B7E}" dt="2022-03-29T17:31:20.566" v="6994" actId="700"/>
          <ac:spMkLst>
            <pc:docMk/>
            <pc:sldMk cId="1402539291" sldId="2170"/>
            <ac:spMk id="2" creationId="{E27F8D09-1C5F-4C97-A4E1-2DAC097D91F9}"/>
          </ac:spMkLst>
        </pc:spChg>
        <pc:spChg chg="mod ord">
          <ac:chgData name="Meagan Cutler" userId="2a5b1f53-5f7b-4241-b4a8-5406f2a9011a" providerId="ADAL" clId="{8168B17D-E800-41DF-9EA8-AED2CA456B7E}" dt="2022-03-29T17:41:17.182" v="7023" actId="20577"/>
          <ac:spMkLst>
            <pc:docMk/>
            <pc:sldMk cId="1402539291" sldId="2170"/>
            <ac:spMk id="3" creationId="{2B1D387F-746E-4257-BC44-6CF40160E598}"/>
          </ac:spMkLst>
        </pc:spChg>
        <pc:spChg chg="add del mod ord">
          <ac:chgData name="Meagan Cutler" userId="2a5b1f53-5f7b-4241-b4a8-5406f2a9011a" providerId="ADAL" clId="{8168B17D-E800-41DF-9EA8-AED2CA456B7E}" dt="2022-03-29T17:32:25.915" v="6996" actId="478"/>
          <ac:spMkLst>
            <pc:docMk/>
            <pc:sldMk cId="1402539291" sldId="2170"/>
            <ac:spMk id="4" creationId="{D167AD52-DDF6-4D09-BF52-D655DA842B71}"/>
          </ac:spMkLst>
        </pc:spChg>
        <pc:picChg chg="add mod">
          <ac:chgData name="Meagan Cutler" userId="2a5b1f53-5f7b-4241-b4a8-5406f2a9011a" providerId="ADAL" clId="{8168B17D-E800-41DF-9EA8-AED2CA456B7E}" dt="2022-03-29T17:32:33.797" v="6999" actId="14100"/>
          <ac:picMkLst>
            <pc:docMk/>
            <pc:sldMk cId="1402539291" sldId="2170"/>
            <ac:picMk id="6" creationId="{5D1D052F-FA41-4827-AC02-9048C14AB7FB}"/>
          </ac:picMkLst>
        </pc:picChg>
      </pc:sldChg>
      <pc:sldMasterChg chg="delSldLayout">
        <pc:chgData name="Meagan Cutler" userId="2a5b1f53-5f7b-4241-b4a8-5406f2a9011a" providerId="ADAL" clId="{8168B17D-E800-41DF-9EA8-AED2CA456B7E}" dt="2022-03-29T16:53:29.632" v="4931" actId="47"/>
        <pc:sldMasterMkLst>
          <pc:docMk/>
          <pc:sldMasterMk cId="1422848046" sldId="2147483648"/>
        </pc:sldMasterMkLst>
        <pc:sldLayoutChg chg="del">
          <pc:chgData name="Meagan Cutler" userId="2a5b1f53-5f7b-4241-b4a8-5406f2a9011a" providerId="ADAL" clId="{8168B17D-E800-41DF-9EA8-AED2CA456B7E}" dt="2022-03-29T16:53:29.632" v="4931" actId="47"/>
          <pc:sldLayoutMkLst>
            <pc:docMk/>
            <pc:sldMasterMk cId="1422848046" sldId="2147483648"/>
            <pc:sldLayoutMk cId="1665132128" sldId="21474839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 Market Rate</c:v>
                </c:pt>
                <c:pt idx="1">
                  <c:v>Housing Tax Credit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D-4F4C-8208-98A78662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 Market Rate</c:v>
                </c:pt>
                <c:pt idx="1">
                  <c:v>Housing Tax Credit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D-4F4C-8208-98A786620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07839"/>
        <c:axId val="13903679"/>
      </c:barChart>
      <c:catAx>
        <c:axId val="1390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3679"/>
        <c:crosses val="autoZero"/>
        <c:auto val="1"/>
        <c:lblAlgn val="ctr"/>
        <c:lblOffset val="100"/>
        <c:noMultiLvlLbl val="0"/>
      </c:catAx>
      <c:valAx>
        <c:axId val="139036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90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 Market Rate</c:v>
                </c:pt>
                <c:pt idx="1">
                  <c:v>Housing Tax Credit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D-4F4C-8208-98A78662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Traditional Market Rate</c:v>
                </c:pt>
                <c:pt idx="1">
                  <c:v>Housing Tax Credit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D-4F4C-8208-98A786620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07839"/>
        <c:axId val="13903679"/>
      </c:barChart>
      <c:catAx>
        <c:axId val="1390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3679"/>
        <c:crosses val="autoZero"/>
        <c:auto val="1"/>
        <c:lblAlgn val="ctr"/>
        <c:lblOffset val="100"/>
        <c:noMultiLvlLbl val="0"/>
      </c:catAx>
      <c:valAx>
        <c:axId val="1390367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90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94C4B-25C0-4E78-9EB0-22CD59EAD35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36250B1-3BE2-45E1-835F-A9D106DD9516}">
      <dgm:prSet phldrT="[Text]" custT="1"/>
      <dgm:spPr/>
      <dgm:t>
        <a:bodyPr/>
        <a:lstStyle/>
        <a:p>
          <a:r>
            <a:rPr lang="en-US" sz="2800" b="1" dirty="0"/>
            <a:t>Policy Team </a:t>
          </a:r>
          <a:r>
            <a:rPr lang="en-US" sz="2800" dirty="0"/>
            <a:t>writes and finalizes QAP (Governor Signs)</a:t>
          </a:r>
        </a:p>
      </dgm:t>
    </dgm:pt>
    <dgm:pt modelId="{767659C8-07DB-4C0B-A03E-9FA321C8FB83}" type="parTrans" cxnId="{A6145A9B-33B8-4426-9969-477A8F075961}">
      <dgm:prSet/>
      <dgm:spPr/>
      <dgm:t>
        <a:bodyPr/>
        <a:lstStyle/>
        <a:p>
          <a:endParaRPr lang="en-US" sz="2800"/>
        </a:p>
      </dgm:t>
    </dgm:pt>
    <dgm:pt modelId="{C5987944-9CB3-4BA7-A9EB-AE41D825A182}" type="sibTrans" cxnId="{A6145A9B-33B8-4426-9969-477A8F075961}">
      <dgm:prSet/>
      <dgm:spPr/>
      <dgm:t>
        <a:bodyPr/>
        <a:lstStyle/>
        <a:p>
          <a:endParaRPr lang="en-US" sz="2800"/>
        </a:p>
      </dgm:t>
    </dgm:pt>
    <dgm:pt modelId="{7291CACD-F0F4-47BD-A90B-E1F3440F3726}">
      <dgm:prSet phldrT="[Text]" custT="1"/>
      <dgm:spPr/>
      <dgm:t>
        <a:bodyPr/>
        <a:lstStyle/>
        <a:p>
          <a:r>
            <a:rPr lang="en-US" sz="2800" b="1" dirty="0"/>
            <a:t>Office of Housing Finance </a:t>
          </a:r>
          <a:r>
            <a:rPr lang="en-US" sz="2800" dirty="0"/>
            <a:t>reviews applications</a:t>
          </a:r>
        </a:p>
      </dgm:t>
    </dgm:pt>
    <dgm:pt modelId="{DBBE014A-0AA6-45B5-B07F-5111B77C4C77}" type="parTrans" cxnId="{04691728-8985-4F67-8B51-917D2DB985B1}">
      <dgm:prSet/>
      <dgm:spPr/>
      <dgm:t>
        <a:bodyPr/>
        <a:lstStyle/>
        <a:p>
          <a:endParaRPr lang="en-US" sz="2800"/>
        </a:p>
      </dgm:t>
    </dgm:pt>
    <dgm:pt modelId="{0255E1E2-B29E-46D7-8C4D-A6406028D883}" type="sibTrans" cxnId="{04691728-8985-4F67-8B51-917D2DB985B1}">
      <dgm:prSet/>
      <dgm:spPr/>
      <dgm:t>
        <a:bodyPr/>
        <a:lstStyle/>
        <a:p>
          <a:endParaRPr lang="en-US" sz="2800"/>
        </a:p>
      </dgm:t>
    </dgm:pt>
    <dgm:pt modelId="{6638A2B6-6048-470A-AB67-0E3048BCF973}">
      <dgm:prSet phldrT="[Text]" custT="1"/>
      <dgm:spPr/>
      <dgm:t>
        <a:bodyPr/>
        <a:lstStyle/>
        <a:p>
          <a:r>
            <a:rPr lang="en-US" sz="2800" b="1" dirty="0"/>
            <a:t>Office of Housing Finance </a:t>
          </a:r>
          <a:r>
            <a:rPr lang="en-US" sz="2800" b="0" dirty="0"/>
            <a:t>monitors construction, issues 8609s</a:t>
          </a:r>
          <a:endParaRPr lang="en-US" sz="2800" b="1" dirty="0"/>
        </a:p>
      </dgm:t>
    </dgm:pt>
    <dgm:pt modelId="{98CE8DF3-A618-4010-8EB0-20C23A11BA79}" type="parTrans" cxnId="{20ED3314-E327-4A31-BDDC-998A30E4FDE8}">
      <dgm:prSet/>
      <dgm:spPr/>
      <dgm:t>
        <a:bodyPr/>
        <a:lstStyle/>
        <a:p>
          <a:endParaRPr lang="en-US" sz="2800"/>
        </a:p>
      </dgm:t>
    </dgm:pt>
    <dgm:pt modelId="{D73168C7-D075-474A-AF92-B9C2003BD002}" type="sibTrans" cxnId="{20ED3314-E327-4A31-BDDC-998A30E4FDE8}">
      <dgm:prSet/>
      <dgm:spPr/>
      <dgm:t>
        <a:bodyPr/>
        <a:lstStyle/>
        <a:p>
          <a:endParaRPr lang="en-US" sz="2800"/>
        </a:p>
      </dgm:t>
    </dgm:pt>
    <dgm:pt modelId="{B1C35635-21B0-45BB-A696-8EB014F8BD99}">
      <dgm:prSet phldrT="[Text]" custT="1"/>
      <dgm:spPr/>
      <dgm:t>
        <a:bodyPr/>
        <a:lstStyle/>
        <a:p>
          <a:r>
            <a:rPr lang="en-US" sz="2800" b="1" dirty="0"/>
            <a:t>Office of Portfolio Management </a:t>
          </a:r>
          <a:r>
            <a:rPr lang="en-US" sz="2800" b="0" dirty="0"/>
            <a:t>monitors occupied properties until end of 30-year period</a:t>
          </a:r>
          <a:endParaRPr lang="en-US" sz="2800" b="1" dirty="0"/>
        </a:p>
      </dgm:t>
    </dgm:pt>
    <dgm:pt modelId="{C0718B3B-4F0E-4E92-A5BD-B257285CA1F3}" type="parTrans" cxnId="{03C25A1F-0674-47E3-8498-350777BC5D19}">
      <dgm:prSet/>
      <dgm:spPr/>
      <dgm:t>
        <a:bodyPr/>
        <a:lstStyle/>
        <a:p>
          <a:endParaRPr lang="en-US" sz="2800"/>
        </a:p>
      </dgm:t>
    </dgm:pt>
    <dgm:pt modelId="{2C9CFB07-64EE-4BAA-8EDB-6585FDD9951C}" type="sibTrans" cxnId="{03C25A1F-0674-47E3-8498-350777BC5D19}">
      <dgm:prSet/>
      <dgm:spPr/>
      <dgm:t>
        <a:bodyPr/>
        <a:lstStyle/>
        <a:p>
          <a:endParaRPr lang="en-US" sz="2800"/>
        </a:p>
      </dgm:t>
    </dgm:pt>
    <dgm:pt modelId="{EDC14149-0CEA-418C-82B6-999A24744C50}">
      <dgm:prSet phldrT="[Text]" custT="1"/>
      <dgm:spPr/>
      <dgm:t>
        <a:bodyPr/>
        <a:lstStyle/>
        <a:p>
          <a:endParaRPr lang="en-US" sz="2800" dirty="0"/>
        </a:p>
      </dgm:t>
    </dgm:pt>
    <dgm:pt modelId="{A3BA82A2-AED7-4BE7-A58F-266C4A91059E}" type="parTrans" cxnId="{26D81B30-7B6F-4A44-B917-C708C2E70697}">
      <dgm:prSet/>
      <dgm:spPr/>
      <dgm:t>
        <a:bodyPr/>
        <a:lstStyle/>
        <a:p>
          <a:endParaRPr lang="en-US" sz="2800"/>
        </a:p>
      </dgm:t>
    </dgm:pt>
    <dgm:pt modelId="{80CD97C5-FDF5-449A-977B-8BBC4FC9121D}" type="sibTrans" cxnId="{26D81B30-7B6F-4A44-B917-C708C2E70697}">
      <dgm:prSet/>
      <dgm:spPr/>
      <dgm:t>
        <a:bodyPr/>
        <a:lstStyle/>
        <a:p>
          <a:endParaRPr lang="en-US" sz="2800"/>
        </a:p>
      </dgm:t>
    </dgm:pt>
    <dgm:pt modelId="{32090405-27FD-42A8-A64B-08915686EDE9}">
      <dgm:prSet phldrT="[Text]" custT="1"/>
      <dgm:spPr/>
      <dgm:t>
        <a:bodyPr/>
        <a:lstStyle/>
        <a:p>
          <a:endParaRPr lang="en-US" sz="2800" dirty="0"/>
        </a:p>
      </dgm:t>
    </dgm:pt>
    <dgm:pt modelId="{4DB1DBB0-051A-4FF6-B9DC-ABEF0F86B301}" type="parTrans" cxnId="{3E3C116B-6B6A-43EF-830C-63672F137AA5}">
      <dgm:prSet/>
      <dgm:spPr/>
      <dgm:t>
        <a:bodyPr/>
        <a:lstStyle/>
        <a:p>
          <a:endParaRPr lang="en-US" sz="2800"/>
        </a:p>
      </dgm:t>
    </dgm:pt>
    <dgm:pt modelId="{A2E3FCC2-673D-4437-BEAA-325442545119}" type="sibTrans" cxnId="{3E3C116B-6B6A-43EF-830C-63672F137AA5}">
      <dgm:prSet/>
      <dgm:spPr/>
      <dgm:t>
        <a:bodyPr/>
        <a:lstStyle/>
        <a:p>
          <a:endParaRPr lang="en-US" sz="2800"/>
        </a:p>
      </dgm:t>
    </dgm:pt>
    <dgm:pt modelId="{23CF534D-3844-42F8-92EA-1CC02239C19C}" type="pres">
      <dgm:prSet presAssocID="{C9294C4B-25C0-4E78-9EB0-22CD59EAD352}" presName="Name0" presStyleCnt="0">
        <dgm:presLayoutVars>
          <dgm:dir/>
          <dgm:animLvl val="lvl"/>
          <dgm:resizeHandles val="exact"/>
        </dgm:presLayoutVars>
      </dgm:prSet>
      <dgm:spPr/>
    </dgm:pt>
    <dgm:pt modelId="{8C60812A-EDE9-409D-B708-E3FB0D10B3A9}" type="pres">
      <dgm:prSet presAssocID="{236250B1-3BE2-45E1-835F-A9D106DD9516}" presName="composite" presStyleCnt="0"/>
      <dgm:spPr/>
    </dgm:pt>
    <dgm:pt modelId="{7276EB84-4C0C-4CA2-B8E9-1C6B1B32F2F5}" type="pres">
      <dgm:prSet presAssocID="{236250B1-3BE2-45E1-835F-A9D106DD9516}" presName="parTx" presStyleLbl="node1" presStyleIdx="0" presStyleCnt="4" custScaleY="139288" custLinFactNeighborY="2880">
        <dgm:presLayoutVars>
          <dgm:chMax val="0"/>
          <dgm:chPref val="0"/>
          <dgm:bulletEnabled val="1"/>
        </dgm:presLayoutVars>
      </dgm:prSet>
      <dgm:spPr/>
    </dgm:pt>
    <dgm:pt modelId="{5C76AB75-8AF3-4736-9896-B992128C8796}" type="pres">
      <dgm:prSet presAssocID="{236250B1-3BE2-45E1-835F-A9D106DD9516}" presName="desTx" presStyleLbl="revTx" presStyleIdx="0" presStyleCnt="2">
        <dgm:presLayoutVars>
          <dgm:bulletEnabled val="1"/>
        </dgm:presLayoutVars>
      </dgm:prSet>
      <dgm:spPr/>
    </dgm:pt>
    <dgm:pt modelId="{9759A943-4155-42B8-864E-6B9DAC947E56}" type="pres">
      <dgm:prSet presAssocID="{C5987944-9CB3-4BA7-A9EB-AE41D825A182}" presName="space" presStyleCnt="0"/>
      <dgm:spPr/>
    </dgm:pt>
    <dgm:pt modelId="{DF1AD1C5-8F1D-4BE7-A154-C522363BFD2A}" type="pres">
      <dgm:prSet presAssocID="{7291CACD-F0F4-47BD-A90B-E1F3440F3726}" presName="composite" presStyleCnt="0"/>
      <dgm:spPr/>
    </dgm:pt>
    <dgm:pt modelId="{42EE4E0F-7756-4C3E-A483-7135B0314622}" type="pres">
      <dgm:prSet presAssocID="{7291CACD-F0F4-47BD-A90B-E1F3440F3726}" presName="parTx" presStyleLbl="node1" presStyleIdx="1" presStyleCnt="4" custScaleY="139288" custLinFactNeighborY="2880">
        <dgm:presLayoutVars>
          <dgm:chMax val="0"/>
          <dgm:chPref val="0"/>
          <dgm:bulletEnabled val="1"/>
        </dgm:presLayoutVars>
      </dgm:prSet>
      <dgm:spPr/>
    </dgm:pt>
    <dgm:pt modelId="{2A9E92BA-3B82-4BF1-9247-59BB29432C0A}" type="pres">
      <dgm:prSet presAssocID="{7291CACD-F0F4-47BD-A90B-E1F3440F3726}" presName="desTx" presStyleLbl="revTx" presStyleIdx="1" presStyleCnt="2">
        <dgm:presLayoutVars>
          <dgm:bulletEnabled val="1"/>
        </dgm:presLayoutVars>
      </dgm:prSet>
      <dgm:spPr/>
    </dgm:pt>
    <dgm:pt modelId="{1F6E5885-4A0A-4AD8-A28A-FA30DCE30565}" type="pres">
      <dgm:prSet presAssocID="{0255E1E2-B29E-46D7-8C4D-A6406028D883}" presName="space" presStyleCnt="0"/>
      <dgm:spPr/>
    </dgm:pt>
    <dgm:pt modelId="{E6413CFA-C489-4D26-8162-77C08915F833}" type="pres">
      <dgm:prSet presAssocID="{6638A2B6-6048-470A-AB67-0E3048BCF973}" presName="composite" presStyleCnt="0"/>
      <dgm:spPr/>
    </dgm:pt>
    <dgm:pt modelId="{FCDC9D12-C9A9-4264-9EF2-660F795EE650}" type="pres">
      <dgm:prSet presAssocID="{6638A2B6-6048-470A-AB67-0E3048BCF973}" presName="parTx" presStyleLbl="node1" presStyleIdx="2" presStyleCnt="4" custScaleY="139288" custLinFactNeighborY="2880">
        <dgm:presLayoutVars>
          <dgm:chMax val="0"/>
          <dgm:chPref val="0"/>
          <dgm:bulletEnabled val="1"/>
        </dgm:presLayoutVars>
      </dgm:prSet>
      <dgm:spPr/>
    </dgm:pt>
    <dgm:pt modelId="{2FED5FE6-E266-4CF3-B5AC-5563076648DE}" type="pres">
      <dgm:prSet presAssocID="{6638A2B6-6048-470A-AB67-0E3048BCF973}" presName="desTx" presStyleLbl="revTx" presStyleIdx="1" presStyleCnt="2">
        <dgm:presLayoutVars>
          <dgm:bulletEnabled val="1"/>
        </dgm:presLayoutVars>
      </dgm:prSet>
      <dgm:spPr/>
    </dgm:pt>
    <dgm:pt modelId="{A118DDB1-2674-4058-BC88-5D9C8FC78393}" type="pres">
      <dgm:prSet presAssocID="{D73168C7-D075-474A-AF92-B9C2003BD002}" presName="space" presStyleCnt="0"/>
      <dgm:spPr/>
    </dgm:pt>
    <dgm:pt modelId="{38D46365-0F4A-40ED-B5A2-FF5FA5719CED}" type="pres">
      <dgm:prSet presAssocID="{B1C35635-21B0-45BB-A696-8EB014F8BD99}" presName="composite" presStyleCnt="0"/>
      <dgm:spPr/>
    </dgm:pt>
    <dgm:pt modelId="{B6273F51-D241-4D3F-AF25-E04C87E29222}" type="pres">
      <dgm:prSet presAssocID="{B1C35635-21B0-45BB-A696-8EB014F8BD99}" presName="parTx" presStyleLbl="node1" presStyleIdx="3" presStyleCnt="4" custScaleY="139288" custLinFactNeighborY="2880">
        <dgm:presLayoutVars>
          <dgm:chMax val="0"/>
          <dgm:chPref val="0"/>
          <dgm:bulletEnabled val="1"/>
        </dgm:presLayoutVars>
      </dgm:prSet>
      <dgm:spPr/>
    </dgm:pt>
    <dgm:pt modelId="{434F1695-C4EE-4651-AB3F-77FA047B5868}" type="pres">
      <dgm:prSet presAssocID="{B1C35635-21B0-45BB-A696-8EB014F8BD99}" presName="desTx" presStyleLbl="revTx" presStyleIdx="1" presStyleCnt="2">
        <dgm:presLayoutVars>
          <dgm:bulletEnabled val="1"/>
        </dgm:presLayoutVars>
      </dgm:prSet>
      <dgm:spPr/>
    </dgm:pt>
  </dgm:ptLst>
  <dgm:cxnLst>
    <dgm:cxn modelId="{20ED3314-E327-4A31-BDDC-998A30E4FDE8}" srcId="{C9294C4B-25C0-4E78-9EB0-22CD59EAD352}" destId="{6638A2B6-6048-470A-AB67-0E3048BCF973}" srcOrd="2" destOrd="0" parTransId="{98CE8DF3-A618-4010-8EB0-20C23A11BA79}" sibTransId="{D73168C7-D075-474A-AF92-B9C2003BD002}"/>
    <dgm:cxn modelId="{03C25A1F-0674-47E3-8498-350777BC5D19}" srcId="{C9294C4B-25C0-4E78-9EB0-22CD59EAD352}" destId="{B1C35635-21B0-45BB-A696-8EB014F8BD99}" srcOrd="3" destOrd="0" parTransId="{C0718B3B-4F0E-4E92-A5BD-B257285CA1F3}" sibTransId="{2C9CFB07-64EE-4BAA-8EDB-6585FDD9951C}"/>
    <dgm:cxn modelId="{04691728-8985-4F67-8B51-917D2DB985B1}" srcId="{C9294C4B-25C0-4E78-9EB0-22CD59EAD352}" destId="{7291CACD-F0F4-47BD-A90B-E1F3440F3726}" srcOrd="1" destOrd="0" parTransId="{DBBE014A-0AA6-45B5-B07F-5111B77C4C77}" sibTransId="{0255E1E2-B29E-46D7-8C4D-A6406028D883}"/>
    <dgm:cxn modelId="{26D81B30-7B6F-4A44-B917-C708C2E70697}" srcId="{236250B1-3BE2-45E1-835F-A9D106DD9516}" destId="{EDC14149-0CEA-418C-82B6-999A24744C50}" srcOrd="0" destOrd="0" parTransId="{A3BA82A2-AED7-4BE7-A58F-266C4A91059E}" sibTransId="{80CD97C5-FDF5-449A-977B-8BBC4FC9121D}"/>
    <dgm:cxn modelId="{B8383B3D-8BEF-49A4-971F-6376B7147E5C}" type="presOf" srcId="{6638A2B6-6048-470A-AB67-0E3048BCF973}" destId="{FCDC9D12-C9A9-4264-9EF2-660F795EE650}" srcOrd="0" destOrd="0" presId="urn:microsoft.com/office/officeart/2005/8/layout/chevron1"/>
    <dgm:cxn modelId="{5C439543-E6CD-4061-B418-2395D2CD3167}" type="presOf" srcId="{EDC14149-0CEA-418C-82B6-999A24744C50}" destId="{5C76AB75-8AF3-4736-9896-B992128C8796}" srcOrd="0" destOrd="0" presId="urn:microsoft.com/office/officeart/2005/8/layout/chevron1"/>
    <dgm:cxn modelId="{3E3C116B-6B6A-43EF-830C-63672F137AA5}" srcId="{7291CACD-F0F4-47BD-A90B-E1F3440F3726}" destId="{32090405-27FD-42A8-A64B-08915686EDE9}" srcOrd="0" destOrd="0" parTransId="{4DB1DBB0-051A-4FF6-B9DC-ABEF0F86B301}" sibTransId="{A2E3FCC2-673D-4437-BEAA-325442545119}"/>
    <dgm:cxn modelId="{FB9D1A59-362F-4CFA-A0AC-2DFC4AEC7B94}" type="presOf" srcId="{7291CACD-F0F4-47BD-A90B-E1F3440F3726}" destId="{42EE4E0F-7756-4C3E-A483-7135B0314622}" srcOrd="0" destOrd="0" presId="urn:microsoft.com/office/officeart/2005/8/layout/chevron1"/>
    <dgm:cxn modelId="{F6EC9F97-BF65-4817-B380-499C27D9DF69}" type="presOf" srcId="{B1C35635-21B0-45BB-A696-8EB014F8BD99}" destId="{B6273F51-D241-4D3F-AF25-E04C87E29222}" srcOrd="0" destOrd="0" presId="urn:microsoft.com/office/officeart/2005/8/layout/chevron1"/>
    <dgm:cxn modelId="{A6145A9B-33B8-4426-9969-477A8F075961}" srcId="{C9294C4B-25C0-4E78-9EB0-22CD59EAD352}" destId="{236250B1-3BE2-45E1-835F-A9D106DD9516}" srcOrd="0" destOrd="0" parTransId="{767659C8-07DB-4C0B-A03E-9FA321C8FB83}" sibTransId="{C5987944-9CB3-4BA7-A9EB-AE41D825A182}"/>
    <dgm:cxn modelId="{BCF675BD-3411-488A-834E-BDBF79B35966}" type="presOf" srcId="{32090405-27FD-42A8-A64B-08915686EDE9}" destId="{2A9E92BA-3B82-4BF1-9247-59BB29432C0A}" srcOrd="0" destOrd="0" presId="urn:microsoft.com/office/officeart/2005/8/layout/chevron1"/>
    <dgm:cxn modelId="{1AA6C6BD-8BFB-424E-A5FC-3AD60530DBB8}" type="presOf" srcId="{236250B1-3BE2-45E1-835F-A9D106DD9516}" destId="{7276EB84-4C0C-4CA2-B8E9-1C6B1B32F2F5}" srcOrd="0" destOrd="0" presId="urn:microsoft.com/office/officeart/2005/8/layout/chevron1"/>
    <dgm:cxn modelId="{13EF53C7-7926-43D1-8298-6E93E61F06C6}" type="presOf" srcId="{C9294C4B-25C0-4E78-9EB0-22CD59EAD352}" destId="{23CF534D-3844-42F8-92EA-1CC02239C19C}" srcOrd="0" destOrd="0" presId="urn:microsoft.com/office/officeart/2005/8/layout/chevron1"/>
    <dgm:cxn modelId="{8A5EE22F-9A79-45DB-96CC-9F7277F8A6D0}" type="presParOf" srcId="{23CF534D-3844-42F8-92EA-1CC02239C19C}" destId="{8C60812A-EDE9-409D-B708-E3FB0D10B3A9}" srcOrd="0" destOrd="0" presId="urn:microsoft.com/office/officeart/2005/8/layout/chevron1"/>
    <dgm:cxn modelId="{F864AC22-4616-4EAF-B84D-2DE04B4DFF18}" type="presParOf" srcId="{8C60812A-EDE9-409D-B708-E3FB0D10B3A9}" destId="{7276EB84-4C0C-4CA2-B8E9-1C6B1B32F2F5}" srcOrd="0" destOrd="0" presId="urn:microsoft.com/office/officeart/2005/8/layout/chevron1"/>
    <dgm:cxn modelId="{F7B50411-F668-40BB-AECB-790E758CE864}" type="presParOf" srcId="{8C60812A-EDE9-409D-B708-E3FB0D10B3A9}" destId="{5C76AB75-8AF3-4736-9896-B992128C8796}" srcOrd="1" destOrd="0" presId="urn:microsoft.com/office/officeart/2005/8/layout/chevron1"/>
    <dgm:cxn modelId="{431F8400-5314-4543-B04E-AF39CD317FE2}" type="presParOf" srcId="{23CF534D-3844-42F8-92EA-1CC02239C19C}" destId="{9759A943-4155-42B8-864E-6B9DAC947E56}" srcOrd="1" destOrd="0" presId="urn:microsoft.com/office/officeart/2005/8/layout/chevron1"/>
    <dgm:cxn modelId="{BD4A76AD-B2E4-46C7-8B5B-5FF50B42B6BF}" type="presParOf" srcId="{23CF534D-3844-42F8-92EA-1CC02239C19C}" destId="{DF1AD1C5-8F1D-4BE7-A154-C522363BFD2A}" srcOrd="2" destOrd="0" presId="urn:microsoft.com/office/officeart/2005/8/layout/chevron1"/>
    <dgm:cxn modelId="{D9E06449-AEE9-47F0-8A4D-A58B835349ED}" type="presParOf" srcId="{DF1AD1C5-8F1D-4BE7-A154-C522363BFD2A}" destId="{42EE4E0F-7756-4C3E-A483-7135B0314622}" srcOrd="0" destOrd="0" presId="urn:microsoft.com/office/officeart/2005/8/layout/chevron1"/>
    <dgm:cxn modelId="{841F30B8-6586-4622-8C84-A3A051EBDEE7}" type="presParOf" srcId="{DF1AD1C5-8F1D-4BE7-A154-C522363BFD2A}" destId="{2A9E92BA-3B82-4BF1-9247-59BB29432C0A}" srcOrd="1" destOrd="0" presId="urn:microsoft.com/office/officeart/2005/8/layout/chevron1"/>
    <dgm:cxn modelId="{A5770C24-B1F0-456B-8B20-ECE1C7C39E85}" type="presParOf" srcId="{23CF534D-3844-42F8-92EA-1CC02239C19C}" destId="{1F6E5885-4A0A-4AD8-A28A-FA30DCE30565}" srcOrd="3" destOrd="0" presId="urn:microsoft.com/office/officeart/2005/8/layout/chevron1"/>
    <dgm:cxn modelId="{9ACED7E7-43C3-4630-9564-512AE92CDA26}" type="presParOf" srcId="{23CF534D-3844-42F8-92EA-1CC02239C19C}" destId="{E6413CFA-C489-4D26-8162-77C08915F833}" srcOrd="4" destOrd="0" presId="urn:microsoft.com/office/officeart/2005/8/layout/chevron1"/>
    <dgm:cxn modelId="{F61B49DD-94D1-40EE-B864-216C36FB7FCF}" type="presParOf" srcId="{E6413CFA-C489-4D26-8162-77C08915F833}" destId="{FCDC9D12-C9A9-4264-9EF2-660F795EE650}" srcOrd="0" destOrd="0" presId="urn:microsoft.com/office/officeart/2005/8/layout/chevron1"/>
    <dgm:cxn modelId="{C6A4846F-F4C6-454E-954C-3DC731E8126E}" type="presParOf" srcId="{E6413CFA-C489-4D26-8162-77C08915F833}" destId="{2FED5FE6-E266-4CF3-B5AC-5563076648DE}" srcOrd="1" destOrd="0" presId="urn:microsoft.com/office/officeart/2005/8/layout/chevron1"/>
    <dgm:cxn modelId="{EBEF6D4C-B883-4EF5-92ED-C2C6F89B034E}" type="presParOf" srcId="{23CF534D-3844-42F8-92EA-1CC02239C19C}" destId="{A118DDB1-2674-4058-BC88-5D9C8FC78393}" srcOrd="5" destOrd="0" presId="urn:microsoft.com/office/officeart/2005/8/layout/chevron1"/>
    <dgm:cxn modelId="{85673C35-E28A-4E96-A041-99F2B52F7B62}" type="presParOf" srcId="{23CF534D-3844-42F8-92EA-1CC02239C19C}" destId="{38D46365-0F4A-40ED-B5A2-FF5FA5719CED}" srcOrd="6" destOrd="0" presId="urn:microsoft.com/office/officeart/2005/8/layout/chevron1"/>
    <dgm:cxn modelId="{F338DFE4-C783-4ACE-8130-79442C270BFB}" type="presParOf" srcId="{38D46365-0F4A-40ED-B5A2-FF5FA5719CED}" destId="{B6273F51-D241-4D3F-AF25-E04C87E29222}" srcOrd="0" destOrd="0" presId="urn:microsoft.com/office/officeart/2005/8/layout/chevron1"/>
    <dgm:cxn modelId="{270EBDA8-096B-467F-A7C7-B3154465B97A}" type="presParOf" srcId="{38D46365-0F4A-40ED-B5A2-FF5FA5719CED}" destId="{434F1695-C4EE-4651-AB3F-77FA047B586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207A1-41A6-4A8C-B613-E472D53841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70E5A-6584-4055-A173-D07F9A600B7D}">
      <dgm:prSet/>
      <dgm:spPr/>
      <dgm:t>
        <a:bodyPr/>
        <a:lstStyle/>
        <a:p>
          <a:pPr algn="ctr"/>
          <a:r>
            <a:rPr lang="en-US" dirty="0"/>
            <a:t>$7.9M in Income</a:t>
          </a:r>
        </a:p>
      </dgm:t>
    </dgm:pt>
    <dgm:pt modelId="{1B2D0D8A-867A-45CC-AAC1-D3ECB64F2880}" type="parTrans" cxnId="{F74C8A0F-F8CF-4FA8-B959-CF03D2BDF023}">
      <dgm:prSet/>
      <dgm:spPr/>
      <dgm:t>
        <a:bodyPr/>
        <a:lstStyle/>
        <a:p>
          <a:endParaRPr lang="en-US"/>
        </a:p>
      </dgm:t>
    </dgm:pt>
    <dgm:pt modelId="{2742ABE2-60DE-4BD0-A42A-DC2BB629B032}" type="sibTrans" cxnId="{F74C8A0F-F8CF-4FA8-B959-CF03D2BDF023}">
      <dgm:prSet/>
      <dgm:spPr/>
      <dgm:t>
        <a:bodyPr/>
        <a:lstStyle/>
        <a:p>
          <a:endParaRPr lang="en-US"/>
        </a:p>
      </dgm:t>
    </dgm:pt>
    <dgm:pt modelId="{689A0A3F-BF88-40C0-9840-E29F8E908C6D}" type="pres">
      <dgm:prSet presAssocID="{B41207A1-41A6-4A8C-B613-E472D5384107}" presName="linear" presStyleCnt="0">
        <dgm:presLayoutVars>
          <dgm:animLvl val="lvl"/>
          <dgm:resizeHandles val="exact"/>
        </dgm:presLayoutVars>
      </dgm:prSet>
      <dgm:spPr/>
    </dgm:pt>
    <dgm:pt modelId="{C0B625D4-BAFD-43E6-9329-D86CA3B79D37}" type="pres">
      <dgm:prSet presAssocID="{1CA70E5A-6584-4055-A173-D07F9A600B7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74C8A0F-F8CF-4FA8-B959-CF03D2BDF023}" srcId="{B41207A1-41A6-4A8C-B613-E472D5384107}" destId="{1CA70E5A-6584-4055-A173-D07F9A600B7D}" srcOrd="0" destOrd="0" parTransId="{1B2D0D8A-867A-45CC-AAC1-D3ECB64F2880}" sibTransId="{2742ABE2-60DE-4BD0-A42A-DC2BB629B032}"/>
    <dgm:cxn modelId="{83E78412-46A6-40A9-943F-A8152A9866F5}" type="presOf" srcId="{1CA70E5A-6584-4055-A173-D07F9A600B7D}" destId="{C0B625D4-BAFD-43E6-9329-D86CA3B79D37}" srcOrd="0" destOrd="0" presId="urn:microsoft.com/office/officeart/2005/8/layout/vList2"/>
    <dgm:cxn modelId="{08CE2460-8212-4C0C-8DDD-A0FF13DCE519}" type="presOf" srcId="{B41207A1-41A6-4A8C-B613-E472D5384107}" destId="{689A0A3F-BF88-40C0-9840-E29F8E908C6D}" srcOrd="0" destOrd="0" presId="urn:microsoft.com/office/officeart/2005/8/layout/vList2"/>
    <dgm:cxn modelId="{21C592EA-1073-415B-A5B4-53129D27BFAD}" type="presParOf" srcId="{689A0A3F-BF88-40C0-9840-E29F8E908C6D}" destId="{C0B625D4-BAFD-43E6-9329-D86CA3B79D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08F4D2-C353-475B-9753-F8502AD686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31815-361A-4FDF-8D58-D71A38423901}">
      <dgm:prSet/>
      <dgm:spPr/>
      <dgm:t>
        <a:bodyPr/>
        <a:lstStyle/>
        <a:p>
          <a:pPr algn="ctr"/>
          <a:r>
            <a:rPr lang="en-US" dirty="0"/>
            <a:t>122 Jobs</a:t>
          </a:r>
        </a:p>
      </dgm:t>
    </dgm:pt>
    <dgm:pt modelId="{2315F91F-432C-48D8-9433-D29F5A1AA7B9}" type="parTrans" cxnId="{8AE95C64-2515-46DD-BA60-8CD9695470F6}">
      <dgm:prSet/>
      <dgm:spPr/>
      <dgm:t>
        <a:bodyPr/>
        <a:lstStyle/>
        <a:p>
          <a:endParaRPr lang="en-US"/>
        </a:p>
      </dgm:t>
    </dgm:pt>
    <dgm:pt modelId="{50A15E31-6291-4627-8C72-9D126FB8CB2E}" type="sibTrans" cxnId="{8AE95C64-2515-46DD-BA60-8CD9695470F6}">
      <dgm:prSet/>
      <dgm:spPr/>
      <dgm:t>
        <a:bodyPr/>
        <a:lstStyle/>
        <a:p>
          <a:endParaRPr lang="en-US"/>
        </a:p>
      </dgm:t>
    </dgm:pt>
    <dgm:pt modelId="{596D629A-950E-434D-8DC6-285F0E2B4479}" type="pres">
      <dgm:prSet presAssocID="{8408F4D2-C353-475B-9753-F8502AD68632}" presName="linear" presStyleCnt="0">
        <dgm:presLayoutVars>
          <dgm:animLvl val="lvl"/>
          <dgm:resizeHandles val="exact"/>
        </dgm:presLayoutVars>
      </dgm:prSet>
      <dgm:spPr/>
    </dgm:pt>
    <dgm:pt modelId="{EC648477-D9CB-4D17-80C3-1CFC00815609}" type="pres">
      <dgm:prSet presAssocID="{67731815-361A-4FDF-8D58-D71A3842390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BD0A003-2264-4C3D-8B0A-8BB21CF7DE6F}" type="presOf" srcId="{8408F4D2-C353-475B-9753-F8502AD68632}" destId="{596D629A-950E-434D-8DC6-285F0E2B4479}" srcOrd="0" destOrd="0" presId="urn:microsoft.com/office/officeart/2005/8/layout/vList2"/>
    <dgm:cxn modelId="{8AE95C64-2515-46DD-BA60-8CD9695470F6}" srcId="{8408F4D2-C353-475B-9753-F8502AD68632}" destId="{67731815-361A-4FDF-8D58-D71A38423901}" srcOrd="0" destOrd="0" parTransId="{2315F91F-432C-48D8-9433-D29F5A1AA7B9}" sibTransId="{50A15E31-6291-4627-8C72-9D126FB8CB2E}"/>
    <dgm:cxn modelId="{053D977B-29DC-49AA-9197-7209D7369C92}" type="presOf" srcId="{67731815-361A-4FDF-8D58-D71A38423901}" destId="{EC648477-D9CB-4D17-80C3-1CFC00815609}" srcOrd="0" destOrd="0" presId="urn:microsoft.com/office/officeart/2005/8/layout/vList2"/>
    <dgm:cxn modelId="{47BABD4A-18BA-485A-BEB6-081F431C3129}" type="presParOf" srcId="{596D629A-950E-434D-8DC6-285F0E2B4479}" destId="{EC648477-D9CB-4D17-80C3-1CFC008156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2B4603-FF52-4CAD-8757-B26B6D1674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A9CA66-9EED-4E53-9A73-8922D1BE5986}">
      <dgm:prSet/>
      <dgm:spPr/>
      <dgm:t>
        <a:bodyPr/>
        <a:lstStyle/>
        <a:p>
          <a:pPr algn="ctr"/>
          <a:r>
            <a:rPr lang="en-US" dirty="0"/>
            <a:t>$827,000 in Government Taxes and Revenue</a:t>
          </a:r>
        </a:p>
      </dgm:t>
    </dgm:pt>
    <dgm:pt modelId="{EB8C6661-B963-4FC4-9127-862A34AD6042}" type="parTrans" cxnId="{7AEEF9BB-3500-4D6E-8666-653CF6019E92}">
      <dgm:prSet/>
      <dgm:spPr/>
      <dgm:t>
        <a:bodyPr/>
        <a:lstStyle/>
        <a:p>
          <a:endParaRPr lang="en-US"/>
        </a:p>
      </dgm:t>
    </dgm:pt>
    <dgm:pt modelId="{FC7CFA34-7BA9-443A-B47B-65FC28B89E22}" type="sibTrans" cxnId="{7AEEF9BB-3500-4D6E-8666-653CF6019E92}">
      <dgm:prSet/>
      <dgm:spPr/>
      <dgm:t>
        <a:bodyPr/>
        <a:lstStyle/>
        <a:p>
          <a:endParaRPr lang="en-US"/>
        </a:p>
      </dgm:t>
    </dgm:pt>
    <dgm:pt modelId="{F05438EF-BA84-4E39-8B1A-4C164528583A}" type="pres">
      <dgm:prSet presAssocID="{B92B4603-FF52-4CAD-8757-B26B6D1674E5}" presName="linear" presStyleCnt="0">
        <dgm:presLayoutVars>
          <dgm:animLvl val="lvl"/>
          <dgm:resizeHandles val="exact"/>
        </dgm:presLayoutVars>
      </dgm:prSet>
      <dgm:spPr/>
    </dgm:pt>
    <dgm:pt modelId="{2CF02B53-B609-430F-851B-E313610A3073}" type="pres">
      <dgm:prSet presAssocID="{C3A9CA66-9EED-4E53-9A73-8922D1BE598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05B7513-F991-48E0-BCE7-1DEE2BC7E693}" type="presOf" srcId="{C3A9CA66-9EED-4E53-9A73-8922D1BE5986}" destId="{2CF02B53-B609-430F-851B-E313610A3073}" srcOrd="0" destOrd="0" presId="urn:microsoft.com/office/officeart/2005/8/layout/vList2"/>
    <dgm:cxn modelId="{B51A551C-4534-4575-B290-7A973FE3B3B6}" type="presOf" srcId="{B92B4603-FF52-4CAD-8757-B26B6D1674E5}" destId="{F05438EF-BA84-4E39-8B1A-4C164528583A}" srcOrd="0" destOrd="0" presId="urn:microsoft.com/office/officeart/2005/8/layout/vList2"/>
    <dgm:cxn modelId="{7AEEF9BB-3500-4D6E-8666-653CF6019E92}" srcId="{B92B4603-FF52-4CAD-8757-B26B6D1674E5}" destId="{C3A9CA66-9EED-4E53-9A73-8922D1BE5986}" srcOrd="0" destOrd="0" parTransId="{EB8C6661-B963-4FC4-9127-862A34AD6042}" sibTransId="{FC7CFA34-7BA9-443A-B47B-65FC28B89E22}"/>
    <dgm:cxn modelId="{2222DF1C-4280-48CF-B982-3AF48CFDEA49}" type="presParOf" srcId="{F05438EF-BA84-4E39-8B1A-4C164528583A}" destId="{2CF02B53-B609-430F-851B-E313610A30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6EB84-4C0C-4CA2-B8E9-1C6B1B32F2F5}">
      <dsp:nvSpPr>
        <dsp:cNvPr id="0" name=""/>
        <dsp:cNvSpPr/>
      </dsp:nvSpPr>
      <dsp:spPr>
        <a:xfrm>
          <a:off x="2179" y="4325759"/>
          <a:ext cx="6045628" cy="2418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Policy Team </a:t>
          </a:r>
          <a:r>
            <a:rPr lang="en-US" sz="2800" kern="1200" dirty="0"/>
            <a:t>writes and finalizes QAP (Governor Signs)</a:t>
          </a:r>
        </a:p>
      </dsp:txBody>
      <dsp:txXfrm>
        <a:off x="1211305" y="4325759"/>
        <a:ext cx="3627377" cy="2418251"/>
      </dsp:txXfrm>
    </dsp:sp>
    <dsp:sp modelId="{5C76AB75-8AF3-4736-9896-B992128C8796}">
      <dsp:nvSpPr>
        <dsp:cNvPr id="0" name=""/>
        <dsp:cNvSpPr/>
      </dsp:nvSpPr>
      <dsp:spPr>
        <a:xfrm>
          <a:off x="2179" y="6569979"/>
          <a:ext cx="4836502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2179" y="6569979"/>
        <a:ext cx="4836502" cy="1170000"/>
      </dsp:txXfrm>
    </dsp:sp>
    <dsp:sp modelId="{42EE4E0F-7756-4C3E-A483-7135B0314622}">
      <dsp:nvSpPr>
        <dsp:cNvPr id="0" name=""/>
        <dsp:cNvSpPr/>
      </dsp:nvSpPr>
      <dsp:spPr>
        <a:xfrm>
          <a:off x="5831807" y="4325759"/>
          <a:ext cx="6045628" cy="2418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Office of Housing Finance </a:t>
          </a:r>
          <a:r>
            <a:rPr lang="en-US" sz="2800" kern="1200" dirty="0"/>
            <a:t>reviews applications</a:t>
          </a:r>
        </a:p>
      </dsp:txBody>
      <dsp:txXfrm>
        <a:off x="7040933" y="4325759"/>
        <a:ext cx="3627377" cy="2418251"/>
      </dsp:txXfrm>
    </dsp:sp>
    <dsp:sp modelId="{2A9E92BA-3B82-4BF1-9247-59BB29432C0A}">
      <dsp:nvSpPr>
        <dsp:cNvPr id="0" name=""/>
        <dsp:cNvSpPr/>
      </dsp:nvSpPr>
      <dsp:spPr>
        <a:xfrm>
          <a:off x="5831807" y="6569979"/>
          <a:ext cx="4836502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5831807" y="6569979"/>
        <a:ext cx="4836502" cy="1170000"/>
      </dsp:txXfrm>
    </dsp:sp>
    <dsp:sp modelId="{FCDC9D12-C9A9-4264-9EF2-660F795EE650}">
      <dsp:nvSpPr>
        <dsp:cNvPr id="0" name=""/>
        <dsp:cNvSpPr/>
      </dsp:nvSpPr>
      <dsp:spPr>
        <a:xfrm>
          <a:off x="11661436" y="4325759"/>
          <a:ext cx="6045628" cy="2418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Office of Housing Finance </a:t>
          </a:r>
          <a:r>
            <a:rPr lang="en-US" sz="2800" b="0" kern="1200" dirty="0"/>
            <a:t>monitors construction, issues 8609s</a:t>
          </a:r>
          <a:endParaRPr lang="en-US" sz="2800" b="1" kern="1200" dirty="0"/>
        </a:p>
      </dsp:txBody>
      <dsp:txXfrm>
        <a:off x="12870562" y="4325759"/>
        <a:ext cx="3627377" cy="2418251"/>
      </dsp:txXfrm>
    </dsp:sp>
    <dsp:sp modelId="{B6273F51-D241-4D3F-AF25-E04C87E29222}">
      <dsp:nvSpPr>
        <dsp:cNvPr id="0" name=""/>
        <dsp:cNvSpPr/>
      </dsp:nvSpPr>
      <dsp:spPr>
        <a:xfrm>
          <a:off x="17491065" y="4325759"/>
          <a:ext cx="6045628" cy="2418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Office of Portfolio Management </a:t>
          </a:r>
          <a:r>
            <a:rPr lang="en-US" sz="2800" b="0" kern="1200" dirty="0"/>
            <a:t>monitors occupied properties until end of 30-year period</a:t>
          </a:r>
          <a:endParaRPr lang="en-US" sz="2800" b="1" kern="1200" dirty="0"/>
        </a:p>
      </dsp:txBody>
      <dsp:txXfrm>
        <a:off x="18700191" y="4325759"/>
        <a:ext cx="3627377" cy="2418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625D4-BAFD-43E6-9329-D86CA3B79D37}">
      <dsp:nvSpPr>
        <dsp:cNvPr id="0" name=""/>
        <dsp:cNvSpPr/>
      </dsp:nvSpPr>
      <dsp:spPr>
        <a:xfrm>
          <a:off x="0" y="1183575"/>
          <a:ext cx="6669088" cy="2509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$7.9M in Income</a:t>
          </a:r>
        </a:p>
      </dsp:txBody>
      <dsp:txXfrm>
        <a:off x="122511" y="1306086"/>
        <a:ext cx="6424066" cy="2264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48477-D9CB-4D17-80C3-1CFC00815609}">
      <dsp:nvSpPr>
        <dsp:cNvPr id="0" name=""/>
        <dsp:cNvSpPr/>
      </dsp:nvSpPr>
      <dsp:spPr>
        <a:xfrm>
          <a:off x="0" y="1677900"/>
          <a:ext cx="6669088" cy="152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122 Jobs</a:t>
          </a:r>
        </a:p>
      </dsp:txBody>
      <dsp:txXfrm>
        <a:off x="74249" y="1752149"/>
        <a:ext cx="6520590" cy="1372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02B53-B609-430F-851B-E313610A3073}">
      <dsp:nvSpPr>
        <dsp:cNvPr id="0" name=""/>
        <dsp:cNvSpPr/>
      </dsp:nvSpPr>
      <dsp:spPr>
        <a:xfrm>
          <a:off x="0" y="232949"/>
          <a:ext cx="6669088" cy="4410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$827,000 in Government Taxes and Revenue</a:t>
          </a:r>
        </a:p>
      </dsp:txBody>
      <dsp:txXfrm>
        <a:off x="215322" y="448271"/>
        <a:ext cx="6238444" cy="3980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0.2161</cdr:x>
      <cdr:y>0.3558</cdr:y>
    </cdr:from>
    <cdr:to>
      <cdr:x>0.29798</cdr:x>
      <cdr:y>0.40819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DE03B08-AE93-4517-8738-6DFCB0D84707}"/>
            </a:ext>
          </a:extLst>
        </cdr:cNvPr>
        <cdr:cNvSpPr txBox="1"/>
      </cdr:nvSpPr>
      <cdr:spPr>
        <a:xfrm xmlns:a="http://schemas.openxmlformats.org/drawingml/2006/main">
          <a:off x="3318140" y="3493205"/>
          <a:ext cx="12573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0.16275</cdr:x>
      <cdr:y>0.35192</cdr:y>
    </cdr:from>
    <cdr:to>
      <cdr:x>0.34388</cdr:x>
      <cdr:y>0.43536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E5BF511-90C8-44E1-9545-85A0AB4D10E9}"/>
            </a:ext>
          </a:extLst>
        </cdr:cNvPr>
        <cdr:cNvSpPr txBox="1"/>
      </cdr:nvSpPr>
      <cdr:spPr>
        <a:xfrm xmlns:a="http://schemas.openxmlformats.org/drawingml/2006/main">
          <a:off x="2498990" y="3455105"/>
          <a:ext cx="2781300" cy="819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tx1">
                  <a:lumMod val="60000"/>
                  <a:lumOff val="40000"/>
                </a:schemeClr>
              </a:solidFill>
            </a:rPr>
            <a:t>~70 – 80%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0.2161</cdr:x>
      <cdr:y>0.3558</cdr:y>
    </cdr:from>
    <cdr:to>
      <cdr:x>0.29798</cdr:x>
      <cdr:y>0.40819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DE03B08-AE93-4517-8738-6DFCB0D84707}"/>
            </a:ext>
          </a:extLst>
        </cdr:cNvPr>
        <cdr:cNvSpPr txBox="1"/>
      </cdr:nvSpPr>
      <cdr:spPr>
        <a:xfrm xmlns:a="http://schemas.openxmlformats.org/drawingml/2006/main">
          <a:off x="3318140" y="3493205"/>
          <a:ext cx="1257300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0.16275</cdr:x>
      <cdr:y>0.35192</cdr:y>
    </cdr:from>
    <cdr:to>
      <cdr:x>0.34388</cdr:x>
      <cdr:y>0.43536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E5BF511-90C8-44E1-9545-85A0AB4D10E9}"/>
            </a:ext>
          </a:extLst>
        </cdr:cNvPr>
        <cdr:cNvSpPr txBox="1"/>
      </cdr:nvSpPr>
      <cdr:spPr>
        <a:xfrm xmlns:a="http://schemas.openxmlformats.org/drawingml/2006/main">
          <a:off x="2498990" y="3455105"/>
          <a:ext cx="2781300" cy="819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200" dirty="0">
              <a:solidFill>
                <a:schemeClr val="tx1">
                  <a:lumMod val="60000"/>
                  <a:lumOff val="40000"/>
                </a:schemeClr>
              </a:solidFill>
            </a:rPr>
            <a:t>~70 – 80%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uni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unit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Nunit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23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4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89425" y="-11796713"/>
            <a:ext cx="2215356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Wherever zoning allows it, </a:t>
            </a:r>
            <a:r>
              <a:rPr lang="en-US" altLang="en-US" dirty="0" err="1"/>
              <a:t>lihtc</a:t>
            </a:r>
            <a:r>
              <a:rPr lang="en-US" altLang="en-US" dirty="0"/>
              <a:t> can be built</a:t>
            </a:r>
          </a:p>
        </p:txBody>
      </p:sp>
    </p:spTree>
    <p:extLst>
      <p:ext uri="{BB962C8B-B14F-4D97-AF65-F5344CB8AC3E}">
        <p14:creationId xmlns:p14="http://schemas.microsoft.com/office/powerpoint/2010/main" val="87146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10800000">
            <a:off x="-24964" y="10969126"/>
            <a:ext cx="24535152" cy="4304369"/>
            <a:chOff x="0" y="-156114"/>
            <a:chExt cx="24535152" cy="4304369"/>
          </a:xfrm>
        </p:grpSpPr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0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1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8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9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1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2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3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4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3F431-7229-4586-9308-70494B9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A2AF0-8544-4962-8CD0-4D3519F0A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4253795"/>
            <a:ext cx="21024850" cy="6612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3905212" y="1952726"/>
            <a:ext cx="8420998" cy="8420998"/>
          </a:xfrm>
          <a:custGeom>
            <a:avLst/>
            <a:gdLst>
              <a:gd name="connsiteX0" fmla="*/ 1794805 w 3589610"/>
              <a:gd name="connsiteY0" fmla="*/ 0 h 3589610"/>
              <a:gd name="connsiteX1" fmla="*/ 3589610 w 3589610"/>
              <a:gd name="connsiteY1" fmla="*/ 1794805 h 3589610"/>
              <a:gd name="connsiteX2" fmla="*/ 1794805 w 3589610"/>
              <a:gd name="connsiteY2" fmla="*/ 3589610 h 3589610"/>
              <a:gd name="connsiteX3" fmla="*/ 0 w 3589610"/>
              <a:gd name="connsiteY3" fmla="*/ 1794805 h 3589610"/>
              <a:gd name="connsiteX4" fmla="*/ 1794805 w 3589610"/>
              <a:gd name="connsiteY4" fmla="*/ 0 h 35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9610" h="3589610">
                <a:moveTo>
                  <a:pt x="1794805" y="0"/>
                </a:moveTo>
                <a:cubicBezTo>
                  <a:pt x="2786048" y="0"/>
                  <a:pt x="3589610" y="803562"/>
                  <a:pt x="3589610" y="1794805"/>
                </a:cubicBezTo>
                <a:cubicBezTo>
                  <a:pt x="3589610" y="2786048"/>
                  <a:pt x="2786048" y="3589610"/>
                  <a:pt x="1794805" y="3589610"/>
                </a:cubicBezTo>
                <a:cubicBezTo>
                  <a:pt x="803562" y="3589610"/>
                  <a:pt x="0" y="2786048"/>
                  <a:pt x="0" y="1794805"/>
                </a:cubicBezTo>
                <a:cubicBezTo>
                  <a:pt x="0" y="803562"/>
                  <a:pt x="803562" y="0"/>
                  <a:pt x="17948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0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44D81-4D57-43C1-AA9A-0F7D08D9B6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3475" y="2330450"/>
            <a:ext cx="11295063" cy="78533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94718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33F070C-0166-4804-B505-59E6B3ED79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3370263"/>
            <a:ext cx="9430871" cy="67913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BD95895-EA7A-4967-BD15-639BF6D806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29597" y="3338393"/>
            <a:ext cx="9430871" cy="688975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9E891065-A820-498C-8FF0-5BF7C34C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20272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3" name="Freeform 2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4" name="Freeform 3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0278F0-A7EE-4C0F-AE34-0F63E88B4D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0136" y="407538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FA9BF0F8-15A7-4935-BB15-9992397DF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06116" y="407538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FBCC1BAF-5D04-4417-B1CD-ECAC832900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3126" y="4070350"/>
            <a:ext cx="6669088" cy="4876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BE037159-B21C-422F-8067-D747ABA8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78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721325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6B2CF7-0E70-4B13-AF20-5E4E34F1911D}"/>
              </a:ext>
            </a:extLst>
          </p:cNvPr>
          <p:cNvGrpSpPr/>
          <p:nvPr userDrawn="1"/>
        </p:nvGrpSpPr>
        <p:grpSpPr>
          <a:xfrm>
            <a:off x="0" y="-1582768"/>
            <a:ext cx="24535152" cy="4304369"/>
            <a:chOff x="0" y="-156114"/>
            <a:chExt cx="24535152" cy="4304369"/>
          </a:xfrm>
        </p:grpSpPr>
        <p:sp>
          <p:nvSpPr>
            <p:cNvPr id="6" name="Freeform 130">
              <a:extLst>
                <a:ext uri="{FF2B5EF4-FFF2-40B4-BE49-F238E27FC236}">
                  <a16:creationId xmlns:a16="http://schemas.microsoft.com/office/drawing/2014/main" id="{B82AF1FE-44EB-4941-B4B4-ACE317CC5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7" name="Freeform 131">
              <a:extLst>
                <a:ext uri="{FF2B5EF4-FFF2-40B4-BE49-F238E27FC236}">
                  <a16:creationId xmlns:a16="http://schemas.microsoft.com/office/drawing/2014/main" id="{7125398F-1D77-4BF8-B489-530A4A7C2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8" name="Freeform 132">
              <a:extLst>
                <a:ext uri="{FF2B5EF4-FFF2-40B4-BE49-F238E27FC236}">
                  <a16:creationId xmlns:a16="http://schemas.microsoft.com/office/drawing/2014/main" id="{B2B1DB02-886D-4A0F-9CE1-8A4F7B2E5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9" name="Freeform 133">
              <a:extLst>
                <a:ext uri="{FF2B5EF4-FFF2-40B4-BE49-F238E27FC236}">
                  <a16:creationId xmlns:a16="http://schemas.microsoft.com/office/drawing/2014/main" id="{A8418F68-F582-4A55-9390-F6D4EBD8E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0" name="Freeform 134">
              <a:extLst>
                <a:ext uri="{FF2B5EF4-FFF2-40B4-BE49-F238E27FC236}">
                  <a16:creationId xmlns:a16="http://schemas.microsoft.com/office/drawing/2014/main" id="{D0EFF7BC-F770-472B-B7F7-1D1C7DF6E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1" name="Freeform 135">
              <a:extLst>
                <a:ext uri="{FF2B5EF4-FFF2-40B4-BE49-F238E27FC236}">
                  <a16:creationId xmlns:a16="http://schemas.microsoft.com/office/drawing/2014/main" id="{BEAE1B10-43C6-41A7-8E03-D416B5947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2" name="Freeform 136">
              <a:extLst>
                <a:ext uri="{FF2B5EF4-FFF2-40B4-BE49-F238E27FC236}">
                  <a16:creationId xmlns:a16="http://schemas.microsoft.com/office/drawing/2014/main" id="{2F7DB26C-3002-4265-B159-766D03E29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" name="Freeform 137">
              <a:extLst>
                <a:ext uri="{FF2B5EF4-FFF2-40B4-BE49-F238E27FC236}">
                  <a16:creationId xmlns:a16="http://schemas.microsoft.com/office/drawing/2014/main" id="{9F179140-548A-4B8E-BDD5-3C117B06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" name="Freeform 138">
              <a:extLst>
                <a:ext uri="{FF2B5EF4-FFF2-40B4-BE49-F238E27FC236}">
                  <a16:creationId xmlns:a16="http://schemas.microsoft.com/office/drawing/2014/main" id="{DE75C889-A6BE-458E-9CAE-FE98EDAA2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A4210FCD-D640-4C61-9C9B-CBAA9468D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0DCE87B-EA05-4FAD-91BF-68CEBFC00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A086AAC-9471-4D18-B12D-DE49D1927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7BFB4B5-3E07-41D2-96FE-C839E3B0C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AE48CFBA-CEA7-4458-B80C-8ADD0881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DE53C89-C6CC-45BB-AE89-7E38A8796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A8C17C56-B994-40CA-8E34-4C4BA2CE2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9F178E1-4E12-4131-8137-FA70CFD61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F1A50DA-B598-4643-BC82-56DDBAF2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A88E0F4-4074-40A2-8693-121174EC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BBAD1DA1-0212-472A-9628-2D03BFE2F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ABB5E29-FB15-4561-9CEF-662445AA3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8AFBACE4-8F13-4A5A-8025-09011D0E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33E713D7-97F2-4482-B4F2-BD32A341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ECB4D932-3189-4141-9BEC-0A7906A8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20CE6FFA-BB60-49C0-9697-CCC0C4323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6C360B4-A474-4EF0-90E8-A21611A12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0178" y="9347444"/>
            <a:ext cx="7897294" cy="2890514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CC6C8EDB-C95F-43D9-AFE6-0532D240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55" y="5705459"/>
            <a:ext cx="21024850" cy="1642810"/>
          </a:xfrm>
          <a:prstGeom prst="rect">
            <a:avLst/>
          </a:prstGeom>
        </p:spPr>
        <p:txBody>
          <a:bodyPr anchor="b"/>
          <a:lstStyle>
            <a:lvl1pPr algn="ctr">
              <a:defRPr sz="88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42CB7C0B-9645-4344-A430-CB3F6622CB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0213" y="7477125"/>
            <a:ext cx="7897812" cy="968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+mn-lt"/>
              </a:defRPr>
            </a:lvl1pPr>
            <a:lvl2pPr>
              <a:defRPr sz="3600">
                <a:latin typeface="+mn-lt"/>
              </a:defRPr>
            </a:lvl2pPr>
            <a:lvl3pPr>
              <a:defRPr sz="32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10800000">
            <a:off x="-24964" y="10969126"/>
            <a:ext cx="24535152" cy="4304369"/>
            <a:chOff x="0" y="-156114"/>
            <a:chExt cx="24535152" cy="4304369"/>
          </a:xfrm>
        </p:grpSpPr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0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1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2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3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4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5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6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7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8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9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0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1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2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3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4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3F431-7229-4586-9308-70494B95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78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80232F5-694D-43EA-856D-7584B5349FC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774142" y="3226551"/>
            <a:ext cx="14917737" cy="7640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7758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4054689" y="3483451"/>
            <a:ext cx="7801263" cy="65051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3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C5734-18C5-4675-A795-CAA5AE6D51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850" y="3441699"/>
            <a:ext cx="10706975" cy="654685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44EC7-929B-4DFB-8611-2C0463D8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24850" cy="188078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19075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DB8F-4897-4AFD-BF9A-A0F5AECC8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485308"/>
            <a:ext cx="21024850" cy="26511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00">
                <a:solidFill>
                  <a:schemeClr val="accent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650FF-5935-4954-A918-5C5E0839FE6A}"/>
              </a:ext>
            </a:extLst>
          </p:cNvPr>
          <p:cNvSpPr/>
          <p:nvPr userDrawn="1"/>
        </p:nvSpPr>
        <p:spPr>
          <a:xfrm>
            <a:off x="15835816" y="0"/>
            <a:ext cx="8541834" cy="1371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Light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CE11C-4BF4-4113-A03B-E2BA9B6D4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6158086" y="5176395"/>
            <a:ext cx="7897294" cy="289051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285A27-C160-468C-9A65-02D9EBA023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9556937"/>
            <a:ext cx="7386637" cy="148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770022" y="2436714"/>
            <a:ext cx="4290417" cy="7627435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 rot="10800000">
            <a:off x="-23446" y="10974729"/>
            <a:ext cx="24535152" cy="4304369"/>
            <a:chOff x="0" y="-156114"/>
            <a:chExt cx="24535152" cy="4304369"/>
          </a:xfrm>
        </p:grpSpPr>
        <p:sp>
          <p:nvSpPr>
            <p:cNvPr id="5" name="Freeform 4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5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6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7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19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0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1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2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3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4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5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6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  <p:sp>
          <p:nvSpPr>
            <p:cNvPr id="29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b="0" i="0" dirty="0">
                <a:latin typeface="Nunito Light" charset="0"/>
              </a:endParaRPr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C7626E8-95E4-411C-9A38-5F30A1C66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45888" y="2654300"/>
            <a:ext cx="10488612" cy="762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46179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tx2"/>
                </a:solidFill>
                <a:latin typeface="Nunito Light" charset="0"/>
                <a:ea typeface="Nunito Light" charset="0"/>
                <a:cs typeface="Nuni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913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965" r:id="rId2"/>
    <p:sldLayoutId id="2147483968" r:id="rId3"/>
    <p:sldLayoutId id="2147483966" r:id="rId4"/>
    <p:sldLayoutId id="2147483970" r:id="rId5"/>
    <p:sldLayoutId id="2147483958" r:id="rId6"/>
    <p:sldLayoutId id="2147483969" r:id="rId7"/>
    <p:sldLayoutId id="2147483959" r:id="rId8"/>
    <p:sldLayoutId id="2147483953" r:id="rId9"/>
    <p:sldLayoutId id="214748395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ca.ga.gov/safe-affordable-housing/statewide-housing-needs-assessment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visitor.constantcontact.com/manage/optin?v=001Vzv-UqW3G55mCt6L7vcA1KLc4O6cJZ_B" TargetMode="External"/><Relationship Id="rId3" Type="http://schemas.openxmlformats.org/officeDocument/2006/relationships/hyperlink" Target="https://www.dca.ga.gov/safe-affordable-housing/rental-housing-development/housing-tax-credit-program-lihtc/qualified-0/2022" TargetMode="External"/><Relationship Id="rId7" Type="http://schemas.openxmlformats.org/officeDocument/2006/relationships/hyperlink" Target="https://www.dca.ga.gov/sites/default/files/misc/ohf_contact_information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ca.ga.gov/sites/default/files/housing_tax_credit.pdf" TargetMode="External"/><Relationship Id="rId5" Type="http://schemas.openxmlformats.org/officeDocument/2006/relationships/hyperlink" Target="https://www.arcgis.com/home/webmap/viewer.html?webmap=2d085574c504413d977b9dbf9b144d91&amp;extent=-85.1491,33.4087,-83.508,34.2393" TargetMode="External"/><Relationship Id="rId4" Type="http://schemas.openxmlformats.org/officeDocument/2006/relationships/hyperlink" Target="https://www.dca.ga.gov/node/3814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Meagan.Kelly@dca.ga.gov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Box 311"/>
          <p:cNvSpPr txBox="1"/>
          <p:nvPr/>
        </p:nvSpPr>
        <p:spPr>
          <a:xfrm>
            <a:off x="187536" y="5959252"/>
            <a:ext cx="237926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800" b="1" spc="300" dirty="0">
                <a:latin typeface="+mj-lt"/>
                <a:ea typeface="Nunito" charset="0"/>
                <a:cs typeface="Nunito" charset="0"/>
              </a:rPr>
              <a:t>Housing Tax Credits</a:t>
            </a:r>
          </a:p>
          <a:p>
            <a:pPr algn="ctr"/>
            <a:r>
              <a:rPr lang="en-US" sz="6600" b="1" spc="300" dirty="0">
                <a:latin typeface="+mj-lt"/>
                <a:ea typeface="Nunito" charset="0"/>
                <a:cs typeface="Nunito" charset="0"/>
              </a:rPr>
              <a:t>March 29, 2022</a:t>
            </a:r>
          </a:p>
        </p:txBody>
      </p:sp>
      <p:sp>
        <p:nvSpPr>
          <p:cNvPr id="313" name="TextBox 312"/>
          <p:cNvSpPr txBox="1"/>
          <p:nvPr/>
        </p:nvSpPr>
        <p:spPr>
          <a:xfrm>
            <a:off x="688581" y="10489565"/>
            <a:ext cx="1521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600" dirty="0">
                <a:ea typeface="Nunito" charset="0"/>
                <a:cs typeface="Nunito" charset="0"/>
              </a:rPr>
              <a:t>Meagan Cutler, Housing Policy Analyst</a:t>
            </a:r>
          </a:p>
          <a:p>
            <a:r>
              <a:rPr lang="en-US" sz="4800" spc="600" dirty="0">
                <a:ea typeface="Nunito" charset="0"/>
                <a:cs typeface="Nunito" charset="0"/>
              </a:rPr>
              <a:t>Housing Finance and Development Division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0" y="-1582768"/>
            <a:ext cx="24535152" cy="4304369"/>
            <a:chOff x="0" y="-156114"/>
            <a:chExt cx="24535152" cy="4304369"/>
          </a:xfrm>
        </p:grpSpPr>
        <p:sp>
          <p:nvSpPr>
            <p:cNvPr id="131" name="Freeform 130"/>
            <p:cNvSpPr>
              <a:spLocks noChangeArrowheads="1"/>
            </p:cNvSpPr>
            <p:nvPr/>
          </p:nvSpPr>
          <p:spPr bwMode="auto">
            <a:xfrm>
              <a:off x="23378291" y="2431564"/>
              <a:ext cx="1134322" cy="1716691"/>
            </a:xfrm>
            <a:custGeom>
              <a:avLst/>
              <a:gdLst>
                <a:gd name="T0" fmla="*/ 0 w 1152"/>
                <a:gd name="T1" fmla="*/ 1739 h 1740"/>
                <a:gd name="T2" fmla="*/ 1151 w 1152"/>
                <a:gd name="T3" fmla="*/ 918 h 1740"/>
                <a:gd name="T4" fmla="*/ 1151 w 1152"/>
                <a:gd name="T5" fmla="*/ 0 h 1740"/>
                <a:gd name="T6" fmla="*/ 0 w 1152"/>
                <a:gd name="T7" fmla="*/ 1739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740">
                  <a:moveTo>
                    <a:pt x="0" y="1739"/>
                  </a:moveTo>
                  <a:lnTo>
                    <a:pt x="1151" y="918"/>
                  </a:lnTo>
                  <a:lnTo>
                    <a:pt x="1151" y="0"/>
                  </a:lnTo>
                  <a:lnTo>
                    <a:pt x="0" y="173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2" name="Freeform 131"/>
            <p:cNvSpPr>
              <a:spLocks noChangeArrowheads="1"/>
            </p:cNvSpPr>
            <p:nvPr/>
          </p:nvSpPr>
          <p:spPr bwMode="auto">
            <a:xfrm>
              <a:off x="23079221" y="-88970"/>
              <a:ext cx="1455931" cy="4233061"/>
            </a:xfrm>
            <a:custGeom>
              <a:avLst/>
              <a:gdLst>
                <a:gd name="T0" fmla="*/ 0 w 1479"/>
                <a:gd name="T1" fmla="*/ 0 h 4296"/>
                <a:gd name="T2" fmla="*/ 327 w 1479"/>
                <a:gd name="T3" fmla="*/ 4295 h 4296"/>
                <a:gd name="T4" fmla="*/ 1478 w 1479"/>
                <a:gd name="T5" fmla="*/ 2556 h 4296"/>
                <a:gd name="T6" fmla="*/ 1478 w 1479"/>
                <a:gd name="T7" fmla="*/ 0 h 4296"/>
                <a:gd name="T8" fmla="*/ 0 w 147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296">
                  <a:moveTo>
                    <a:pt x="0" y="0"/>
                  </a:moveTo>
                  <a:lnTo>
                    <a:pt x="327" y="4295"/>
                  </a:lnTo>
                  <a:lnTo>
                    <a:pt x="1478" y="2556"/>
                  </a:lnTo>
                  <a:lnTo>
                    <a:pt x="147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3" name="Freeform 132"/>
            <p:cNvSpPr>
              <a:spLocks noChangeArrowheads="1"/>
            </p:cNvSpPr>
            <p:nvPr/>
          </p:nvSpPr>
          <p:spPr bwMode="auto">
            <a:xfrm>
              <a:off x="20776620" y="-88970"/>
              <a:ext cx="2646748" cy="4233061"/>
            </a:xfrm>
            <a:custGeom>
              <a:avLst/>
              <a:gdLst>
                <a:gd name="T0" fmla="*/ 0 w 2687"/>
                <a:gd name="T1" fmla="*/ 0 h 4296"/>
                <a:gd name="T2" fmla="*/ 2686 w 2687"/>
                <a:gd name="T3" fmla="*/ 4295 h 4296"/>
                <a:gd name="T4" fmla="*/ 2359 w 2687"/>
                <a:gd name="T5" fmla="*/ 0 h 4296"/>
                <a:gd name="T6" fmla="*/ 0 w 2687"/>
                <a:gd name="T7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7" h="4296">
                  <a:moveTo>
                    <a:pt x="0" y="0"/>
                  </a:moveTo>
                  <a:lnTo>
                    <a:pt x="2686" y="4295"/>
                  </a:lnTo>
                  <a:lnTo>
                    <a:pt x="235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4" name="Freeform 133"/>
            <p:cNvSpPr>
              <a:spLocks noChangeArrowheads="1"/>
            </p:cNvSpPr>
            <p:nvPr/>
          </p:nvSpPr>
          <p:spPr bwMode="auto">
            <a:xfrm>
              <a:off x="20420243" y="-88970"/>
              <a:ext cx="3003125" cy="4233061"/>
            </a:xfrm>
            <a:custGeom>
              <a:avLst/>
              <a:gdLst>
                <a:gd name="T0" fmla="*/ 0 w 3049"/>
                <a:gd name="T1" fmla="*/ 0 h 4296"/>
                <a:gd name="T2" fmla="*/ 43 w 3049"/>
                <a:gd name="T3" fmla="*/ 3187 h 4296"/>
                <a:gd name="T4" fmla="*/ 3048 w 3049"/>
                <a:gd name="T5" fmla="*/ 4295 h 4296"/>
                <a:gd name="T6" fmla="*/ 362 w 3049"/>
                <a:gd name="T7" fmla="*/ 0 h 4296"/>
                <a:gd name="T8" fmla="*/ 0 w 3049"/>
                <a:gd name="T9" fmla="*/ 0 h 4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9" h="4296">
                  <a:moveTo>
                    <a:pt x="0" y="0"/>
                  </a:moveTo>
                  <a:lnTo>
                    <a:pt x="43" y="3187"/>
                  </a:lnTo>
                  <a:lnTo>
                    <a:pt x="3048" y="4295"/>
                  </a:lnTo>
                  <a:lnTo>
                    <a:pt x="362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5" name="Freeform 134"/>
            <p:cNvSpPr>
              <a:spLocks noChangeArrowheads="1"/>
            </p:cNvSpPr>
            <p:nvPr/>
          </p:nvSpPr>
          <p:spPr bwMode="auto">
            <a:xfrm>
              <a:off x="17677877" y="-88971"/>
              <a:ext cx="2785824" cy="3142198"/>
            </a:xfrm>
            <a:custGeom>
              <a:avLst/>
              <a:gdLst>
                <a:gd name="T0" fmla="*/ 2126 w 2826"/>
                <a:gd name="T1" fmla="*/ 0 h 3188"/>
                <a:gd name="T2" fmla="*/ 0 w 2826"/>
                <a:gd name="T3" fmla="*/ 1954 h 3188"/>
                <a:gd name="T4" fmla="*/ 2825 w 2826"/>
                <a:gd name="T5" fmla="*/ 3187 h 3188"/>
                <a:gd name="T6" fmla="*/ 2782 w 2826"/>
                <a:gd name="T7" fmla="*/ 0 h 3188"/>
                <a:gd name="T8" fmla="*/ 2126 w 2826"/>
                <a:gd name="T9" fmla="*/ 0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6" h="3188">
                  <a:moveTo>
                    <a:pt x="2126" y="0"/>
                  </a:moveTo>
                  <a:lnTo>
                    <a:pt x="0" y="1954"/>
                  </a:lnTo>
                  <a:lnTo>
                    <a:pt x="2825" y="3187"/>
                  </a:lnTo>
                  <a:lnTo>
                    <a:pt x="2782" y="0"/>
                  </a:lnTo>
                  <a:lnTo>
                    <a:pt x="2126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6" name="Freeform 135"/>
            <p:cNvSpPr>
              <a:spLocks noChangeArrowheads="1"/>
            </p:cNvSpPr>
            <p:nvPr/>
          </p:nvSpPr>
          <p:spPr bwMode="auto">
            <a:xfrm>
              <a:off x="17608342" y="-88971"/>
              <a:ext cx="2168684" cy="1925303"/>
            </a:xfrm>
            <a:custGeom>
              <a:avLst/>
              <a:gdLst>
                <a:gd name="T0" fmla="*/ 0 w 2199"/>
                <a:gd name="T1" fmla="*/ 0 h 1955"/>
                <a:gd name="T2" fmla="*/ 72 w 2199"/>
                <a:gd name="T3" fmla="*/ 1954 h 1955"/>
                <a:gd name="T4" fmla="*/ 2198 w 2199"/>
                <a:gd name="T5" fmla="*/ 0 h 1955"/>
                <a:gd name="T6" fmla="*/ 0 w 2199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9" h="1955">
                  <a:moveTo>
                    <a:pt x="0" y="0"/>
                  </a:moveTo>
                  <a:lnTo>
                    <a:pt x="72" y="1954"/>
                  </a:lnTo>
                  <a:lnTo>
                    <a:pt x="2198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7" name="Freeform 136"/>
            <p:cNvSpPr>
              <a:spLocks noChangeArrowheads="1"/>
            </p:cNvSpPr>
            <p:nvPr/>
          </p:nvSpPr>
          <p:spPr bwMode="auto">
            <a:xfrm>
              <a:off x="14888518" y="-88734"/>
              <a:ext cx="2811899" cy="1925303"/>
            </a:xfrm>
            <a:custGeom>
              <a:avLst/>
              <a:gdLst>
                <a:gd name="T0" fmla="*/ 0 w 2852"/>
                <a:gd name="T1" fmla="*/ 0 h 1955"/>
                <a:gd name="T2" fmla="*/ 2851 w 2852"/>
                <a:gd name="T3" fmla="*/ 1954 h 1955"/>
                <a:gd name="T4" fmla="*/ 2779 w 2852"/>
                <a:gd name="T5" fmla="*/ 0 h 1955"/>
                <a:gd name="T6" fmla="*/ 0 w 2852"/>
                <a:gd name="T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52" h="1955">
                  <a:moveTo>
                    <a:pt x="0" y="0"/>
                  </a:moveTo>
                  <a:lnTo>
                    <a:pt x="2851" y="1954"/>
                  </a:lnTo>
                  <a:lnTo>
                    <a:pt x="2779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8" name="Freeform 137"/>
            <p:cNvSpPr>
              <a:spLocks noChangeArrowheads="1"/>
            </p:cNvSpPr>
            <p:nvPr/>
          </p:nvSpPr>
          <p:spPr bwMode="auto">
            <a:xfrm>
              <a:off x="13589856" y="-88970"/>
              <a:ext cx="4137447" cy="3520308"/>
            </a:xfrm>
            <a:custGeom>
              <a:avLst/>
              <a:gdLst>
                <a:gd name="T0" fmla="*/ 0 w 4196"/>
                <a:gd name="T1" fmla="*/ 0 h 3572"/>
                <a:gd name="T2" fmla="*/ 1886 w 4196"/>
                <a:gd name="T3" fmla="*/ 3571 h 3572"/>
                <a:gd name="T4" fmla="*/ 4195 w 4196"/>
                <a:gd name="T5" fmla="*/ 1954 h 3572"/>
                <a:gd name="T6" fmla="*/ 1344 w 4196"/>
                <a:gd name="T7" fmla="*/ 0 h 3572"/>
                <a:gd name="T8" fmla="*/ 0 w 4196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6" h="3572">
                  <a:moveTo>
                    <a:pt x="0" y="0"/>
                  </a:moveTo>
                  <a:lnTo>
                    <a:pt x="1886" y="3571"/>
                  </a:lnTo>
                  <a:lnTo>
                    <a:pt x="4195" y="1954"/>
                  </a:lnTo>
                  <a:lnTo>
                    <a:pt x="1344" y="0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39" name="Freeform 138"/>
            <p:cNvSpPr>
              <a:spLocks noChangeArrowheads="1"/>
            </p:cNvSpPr>
            <p:nvPr/>
          </p:nvSpPr>
          <p:spPr bwMode="auto">
            <a:xfrm>
              <a:off x="11104147" y="-111272"/>
              <a:ext cx="4346058" cy="3520308"/>
            </a:xfrm>
            <a:custGeom>
              <a:avLst/>
              <a:gdLst>
                <a:gd name="T0" fmla="*/ 965 w 4408"/>
                <a:gd name="T1" fmla="*/ 0 h 3572"/>
                <a:gd name="T2" fmla="*/ 0 w 4408"/>
                <a:gd name="T3" fmla="*/ 1760 h 3572"/>
                <a:gd name="T4" fmla="*/ 4407 w 4408"/>
                <a:gd name="T5" fmla="*/ 3571 h 3572"/>
                <a:gd name="T6" fmla="*/ 2521 w 4408"/>
                <a:gd name="T7" fmla="*/ 0 h 3572"/>
                <a:gd name="T8" fmla="*/ 965 w 4408"/>
                <a:gd name="T9" fmla="*/ 0 h 3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8" h="3572">
                  <a:moveTo>
                    <a:pt x="965" y="0"/>
                  </a:moveTo>
                  <a:lnTo>
                    <a:pt x="0" y="1760"/>
                  </a:lnTo>
                  <a:lnTo>
                    <a:pt x="4407" y="3571"/>
                  </a:lnTo>
                  <a:lnTo>
                    <a:pt x="2521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0" name="Freeform 139"/>
            <p:cNvSpPr>
              <a:spLocks noChangeArrowheads="1"/>
            </p:cNvSpPr>
            <p:nvPr/>
          </p:nvSpPr>
          <p:spPr bwMode="auto">
            <a:xfrm>
              <a:off x="9793019" y="-88970"/>
              <a:ext cx="369415" cy="195571"/>
            </a:xfrm>
            <a:custGeom>
              <a:avLst/>
              <a:gdLst>
                <a:gd name="T0" fmla="*/ 112 w 374"/>
                <a:gd name="T1" fmla="*/ 0 h 198"/>
                <a:gd name="T2" fmla="*/ 0 w 374"/>
                <a:gd name="T3" fmla="*/ 197 h 198"/>
                <a:gd name="T4" fmla="*/ 373 w 374"/>
                <a:gd name="T5" fmla="*/ 0 h 198"/>
                <a:gd name="T6" fmla="*/ 112 w 37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" h="198">
                  <a:moveTo>
                    <a:pt x="112" y="0"/>
                  </a:moveTo>
                  <a:lnTo>
                    <a:pt x="0" y="197"/>
                  </a:lnTo>
                  <a:lnTo>
                    <a:pt x="373" y="0"/>
                  </a:lnTo>
                  <a:lnTo>
                    <a:pt x="112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1" name="Freeform 13"/>
            <p:cNvSpPr>
              <a:spLocks noChangeArrowheads="1"/>
            </p:cNvSpPr>
            <p:nvPr/>
          </p:nvSpPr>
          <p:spPr bwMode="auto">
            <a:xfrm>
              <a:off x="9698211" y="-88970"/>
              <a:ext cx="225996" cy="195571"/>
            </a:xfrm>
            <a:custGeom>
              <a:avLst/>
              <a:gdLst>
                <a:gd name="T0" fmla="*/ 0 w 231"/>
                <a:gd name="T1" fmla="*/ 0 h 198"/>
                <a:gd name="T2" fmla="*/ 118 w 231"/>
                <a:gd name="T3" fmla="*/ 197 h 198"/>
                <a:gd name="T4" fmla="*/ 230 w 231"/>
                <a:gd name="T5" fmla="*/ 0 h 198"/>
                <a:gd name="T6" fmla="*/ 0 w 231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98">
                  <a:moveTo>
                    <a:pt x="0" y="0"/>
                  </a:moveTo>
                  <a:lnTo>
                    <a:pt x="118" y="197"/>
                  </a:lnTo>
                  <a:lnTo>
                    <a:pt x="230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2" name="Freeform 14"/>
            <p:cNvSpPr>
              <a:spLocks noChangeArrowheads="1"/>
            </p:cNvSpPr>
            <p:nvPr/>
          </p:nvSpPr>
          <p:spPr bwMode="auto">
            <a:xfrm>
              <a:off x="8502000" y="61758"/>
              <a:ext cx="2646751" cy="2259950"/>
            </a:xfrm>
            <a:custGeom>
              <a:avLst/>
              <a:gdLst>
                <a:gd name="T0" fmla="*/ 2685 w 2686"/>
                <a:gd name="T1" fmla="*/ 1563 h 2292"/>
                <a:gd name="T2" fmla="*/ 1308 w 2686"/>
                <a:gd name="T3" fmla="*/ 0 h 2292"/>
                <a:gd name="T4" fmla="*/ 0 w 2686"/>
                <a:gd name="T5" fmla="*/ 2291 h 2292"/>
                <a:gd name="T6" fmla="*/ 2685 w 2686"/>
                <a:gd name="T7" fmla="*/ 1563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6" h="2292">
                  <a:moveTo>
                    <a:pt x="2685" y="1563"/>
                  </a:moveTo>
                  <a:lnTo>
                    <a:pt x="1308" y="0"/>
                  </a:lnTo>
                  <a:lnTo>
                    <a:pt x="0" y="2291"/>
                  </a:lnTo>
                  <a:lnTo>
                    <a:pt x="2685" y="156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3" name="Freeform 15"/>
            <p:cNvSpPr>
              <a:spLocks noChangeArrowheads="1"/>
            </p:cNvSpPr>
            <p:nvPr/>
          </p:nvSpPr>
          <p:spPr bwMode="auto">
            <a:xfrm>
              <a:off x="6821130" y="61996"/>
              <a:ext cx="2985743" cy="2259950"/>
            </a:xfrm>
            <a:custGeom>
              <a:avLst/>
              <a:gdLst>
                <a:gd name="T0" fmla="*/ 3029 w 3030"/>
                <a:gd name="T1" fmla="*/ 0 h 2292"/>
                <a:gd name="T2" fmla="*/ 0 w 3030"/>
                <a:gd name="T3" fmla="*/ 624 h 2292"/>
                <a:gd name="T4" fmla="*/ 1721 w 3030"/>
                <a:gd name="T5" fmla="*/ 2291 h 2292"/>
                <a:gd name="T6" fmla="*/ 3029 w 3030"/>
                <a:gd name="T7" fmla="*/ 0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0" h="2292">
                  <a:moveTo>
                    <a:pt x="3029" y="0"/>
                  </a:moveTo>
                  <a:lnTo>
                    <a:pt x="0" y="624"/>
                  </a:lnTo>
                  <a:lnTo>
                    <a:pt x="1721" y="2291"/>
                  </a:lnTo>
                  <a:lnTo>
                    <a:pt x="3029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4" name="Freeform 16"/>
            <p:cNvSpPr>
              <a:spLocks noChangeArrowheads="1"/>
            </p:cNvSpPr>
            <p:nvPr/>
          </p:nvSpPr>
          <p:spPr bwMode="auto">
            <a:xfrm>
              <a:off x="6829814" y="-88970"/>
              <a:ext cx="2985743" cy="808366"/>
            </a:xfrm>
            <a:custGeom>
              <a:avLst/>
              <a:gdLst>
                <a:gd name="T0" fmla="*/ 61 w 3030"/>
                <a:gd name="T1" fmla="*/ 0 h 822"/>
                <a:gd name="T2" fmla="*/ 0 w 3030"/>
                <a:gd name="T3" fmla="*/ 821 h 822"/>
                <a:gd name="T4" fmla="*/ 3029 w 3030"/>
                <a:gd name="T5" fmla="*/ 197 h 822"/>
                <a:gd name="T6" fmla="*/ 2911 w 3030"/>
                <a:gd name="T7" fmla="*/ 0 h 822"/>
                <a:gd name="T8" fmla="*/ 61 w 3030"/>
                <a:gd name="T9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0" h="822">
                  <a:moveTo>
                    <a:pt x="61" y="0"/>
                  </a:moveTo>
                  <a:lnTo>
                    <a:pt x="0" y="821"/>
                  </a:lnTo>
                  <a:lnTo>
                    <a:pt x="3029" y="197"/>
                  </a:lnTo>
                  <a:lnTo>
                    <a:pt x="2911" y="0"/>
                  </a:lnTo>
                  <a:lnTo>
                    <a:pt x="61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5" name="Freeform 17"/>
            <p:cNvSpPr>
              <a:spLocks noChangeArrowheads="1"/>
            </p:cNvSpPr>
            <p:nvPr/>
          </p:nvSpPr>
          <p:spPr bwMode="auto">
            <a:xfrm>
              <a:off x="5975275" y="-88970"/>
              <a:ext cx="943094" cy="808366"/>
            </a:xfrm>
            <a:custGeom>
              <a:avLst/>
              <a:gdLst>
                <a:gd name="T0" fmla="*/ 0 w 955"/>
                <a:gd name="T1" fmla="*/ 0 h 822"/>
                <a:gd name="T2" fmla="*/ 893 w 955"/>
                <a:gd name="T3" fmla="*/ 821 h 822"/>
                <a:gd name="T4" fmla="*/ 954 w 955"/>
                <a:gd name="T5" fmla="*/ 0 h 822"/>
                <a:gd name="T6" fmla="*/ 0 w 955"/>
                <a:gd name="T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822">
                  <a:moveTo>
                    <a:pt x="0" y="0"/>
                  </a:moveTo>
                  <a:lnTo>
                    <a:pt x="893" y="821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6" name="Freeform 18"/>
            <p:cNvSpPr>
              <a:spLocks noChangeArrowheads="1"/>
            </p:cNvSpPr>
            <p:nvPr/>
          </p:nvSpPr>
          <p:spPr bwMode="auto">
            <a:xfrm>
              <a:off x="5608571" y="674793"/>
              <a:ext cx="2916204" cy="1642810"/>
            </a:xfrm>
            <a:custGeom>
              <a:avLst/>
              <a:gdLst>
                <a:gd name="T0" fmla="*/ 2958 w 2959"/>
                <a:gd name="T1" fmla="*/ 1667 h 1668"/>
                <a:gd name="T2" fmla="*/ 1237 w 2959"/>
                <a:gd name="T3" fmla="*/ 0 h 1668"/>
                <a:gd name="T4" fmla="*/ 0 w 2959"/>
                <a:gd name="T5" fmla="*/ 1323 h 1668"/>
                <a:gd name="T6" fmla="*/ 2958 w 2959"/>
                <a:gd name="T7" fmla="*/ 1667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59" h="1668">
                  <a:moveTo>
                    <a:pt x="2958" y="1667"/>
                  </a:moveTo>
                  <a:lnTo>
                    <a:pt x="1237" y="0"/>
                  </a:lnTo>
                  <a:lnTo>
                    <a:pt x="0" y="1323"/>
                  </a:lnTo>
                  <a:lnTo>
                    <a:pt x="2958" y="166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7" name="Freeform 19"/>
            <p:cNvSpPr>
              <a:spLocks noChangeArrowheads="1"/>
            </p:cNvSpPr>
            <p:nvPr/>
          </p:nvSpPr>
          <p:spPr bwMode="auto">
            <a:xfrm>
              <a:off x="5092201" y="-155877"/>
              <a:ext cx="1760153" cy="2112184"/>
            </a:xfrm>
            <a:custGeom>
              <a:avLst/>
              <a:gdLst>
                <a:gd name="T0" fmla="*/ 0 w 1787"/>
                <a:gd name="T1" fmla="*/ 0 h 2145"/>
                <a:gd name="T2" fmla="*/ 549 w 1787"/>
                <a:gd name="T3" fmla="*/ 2144 h 2145"/>
                <a:gd name="T4" fmla="*/ 1786 w 1787"/>
                <a:gd name="T5" fmla="*/ 821 h 2145"/>
                <a:gd name="T6" fmla="*/ 893 w 1787"/>
                <a:gd name="T7" fmla="*/ 0 h 2145"/>
                <a:gd name="T8" fmla="*/ 0 w 1787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7" h="2145">
                  <a:moveTo>
                    <a:pt x="0" y="0"/>
                  </a:moveTo>
                  <a:lnTo>
                    <a:pt x="549" y="2144"/>
                  </a:lnTo>
                  <a:lnTo>
                    <a:pt x="1786" y="821"/>
                  </a:lnTo>
                  <a:lnTo>
                    <a:pt x="89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8" name="Freeform 20"/>
            <p:cNvSpPr>
              <a:spLocks noChangeArrowheads="1"/>
            </p:cNvSpPr>
            <p:nvPr/>
          </p:nvSpPr>
          <p:spPr bwMode="auto">
            <a:xfrm>
              <a:off x="443059" y="190760"/>
              <a:ext cx="5232654" cy="2977052"/>
            </a:xfrm>
            <a:custGeom>
              <a:avLst/>
              <a:gdLst>
                <a:gd name="T0" fmla="*/ 5310 w 5311"/>
                <a:gd name="T1" fmla="*/ 1771 h 3020"/>
                <a:gd name="T2" fmla="*/ 853 w 5311"/>
                <a:gd name="T3" fmla="*/ 0 h 3020"/>
                <a:gd name="T4" fmla="*/ 0 w 5311"/>
                <a:gd name="T5" fmla="*/ 3019 h 3020"/>
                <a:gd name="T6" fmla="*/ 5310 w 5311"/>
                <a:gd name="T7" fmla="*/ 1771 h 3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11" h="3020">
                  <a:moveTo>
                    <a:pt x="5310" y="1771"/>
                  </a:moveTo>
                  <a:lnTo>
                    <a:pt x="853" y="0"/>
                  </a:lnTo>
                  <a:lnTo>
                    <a:pt x="0" y="3019"/>
                  </a:lnTo>
                  <a:lnTo>
                    <a:pt x="5310" y="1771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49" name="Freeform 21"/>
            <p:cNvSpPr>
              <a:spLocks noChangeArrowheads="1"/>
            </p:cNvSpPr>
            <p:nvPr/>
          </p:nvSpPr>
          <p:spPr bwMode="auto">
            <a:xfrm>
              <a:off x="1264131" y="-156113"/>
              <a:ext cx="4393864" cy="2112184"/>
            </a:xfrm>
            <a:custGeom>
              <a:avLst/>
              <a:gdLst>
                <a:gd name="T0" fmla="*/ 936 w 4458"/>
                <a:gd name="T1" fmla="*/ 0 h 2145"/>
                <a:gd name="T2" fmla="*/ 0 w 4458"/>
                <a:gd name="T3" fmla="*/ 373 h 2145"/>
                <a:gd name="T4" fmla="*/ 4457 w 4458"/>
                <a:gd name="T5" fmla="*/ 2144 h 2145"/>
                <a:gd name="T6" fmla="*/ 3908 w 4458"/>
                <a:gd name="T7" fmla="*/ 0 h 2145"/>
                <a:gd name="T8" fmla="*/ 936 w 4458"/>
                <a:gd name="T9" fmla="*/ 0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8" h="2145">
                  <a:moveTo>
                    <a:pt x="936" y="0"/>
                  </a:moveTo>
                  <a:lnTo>
                    <a:pt x="0" y="373"/>
                  </a:lnTo>
                  <a:lnTo>
                    <a:pt x="4457" y="2144"/>
                  </a:lnTo>
                  <a:lnTo>
                    <a:pt x="3908" y="0"/>
                  </a:lnTo>
                  <a:lnTo>
                    <a:pt x="936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0" name="Freeform 22"/>
            <p:cNvSpPr>
              <a:spLocks noChangeArrowheads="1"/>
            </p:cNvSpPr>
            <p:nvPr/>
          </p:nvSpPr>
          <p:spPr bwMode="auto">
            <a:xfrm>
              <a:off x="1264131" y="-133574"/>
              <a:ext cx="921364" cy="369415"/>
            </a:xfrm>
            <a:custGeom>
              <a:avLst/>
              <a:gdLst>
                <a:gd name="T0" fmla="*/ 72 w 937"/>
                <a:gd name="T1" fmla="*/ 0 h 374"/>
                <a:gd name="T2" fmla="*/ 0 w 937"/>
                <a:gd name="T3" fmla="*/ 373 h 374"/>
                <a:gd name="T4" fmla="*/ 936 w 937"/>
                <a:gd name="T5" fmla="*/ 0 h 374"/>
                <a:gd name="T6" fmla="*/ 72 w 937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7" h="374">
                  <a:moveTo>
                    <a:pt x="72" y="0"/>
                  </a:moveTo>
                  <a:lnTo>
                    <a:pt x="0" y="373"/>
                  </a:lnTo>
                  <a:lnTo>
                    <a:pt x="936" y="0"/>
                  </a:lnTo>
                  <a:lnTo>
                    <a:pt x="7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1" name="Freeform 23"/>
            <p:cNvSpPr>
              <a:spLocks noChangeArrowheads="1"/>
            </p:cNvSpPr>
            <p:nvPr/>
          </p:nvSpPr>
          <p:spPr bwMode="auto">
            <a:xfrm>
              <a:off x="734484" y="-133574"/>
              <a:ext cx="621488" cy="369415"/>
            </a:xfrm>
            <a:custGeom>
              <a:avLst/>
              <a:gdLst>
                <a:gd name="T0" fmla="*/ 0 w 629"/>
                <a:gd name="T1" fmla="*/ 0 h 374"/>
                <a:gd name="T2" fmla="*/ 556 w 629"/>
                <a:gd name="T3" fmla="*/ 373 h 374"/>
                <a:gd name="T4" fmla="*/ 628 w 629"/>
                <a:gd name="T5" fmla="*/ 0 h 374"/>
                <a:gd name="T6" fmla="*/ 0 w 629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9" h="374">
                  <a:moveTo>
                    <a:pt x="0" y="0"/>
                  </a:moveTo>
                  <a:lnTo>
                    <a:pt x="556" y="373"/>
                  </a:lnTo>
                  <a:lnTo>
                    <a:pt x="628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2" name="Freeform 24"/>
            <p:cNvSpPr>
              <a:spLocks noChangeArrowheads="1"/>
            </p:cNvSpPr>
            <p:nvPr/>
          </p:nvSpPr>
          <p:spPr bwMode="auto">
            <a:xfrm>
              <a:off x="0" y="885559"/>
              <a:ext cx="447642" cy="2259950"/>
            </a:xfrm>
            <a:custGeom>
              <a:avLst/>
              <a:gdLst>
                <a:gd name="T0" fmla="*/ 0 w 453"/>
                <a:gd name="T1" fmla="*/ 2104 h 2292"/>
                <a:gd name="T2" fmla="*/ 452 w 453"/>
                <a:gd name="T3" fmla="*/ 2291 h 2292"/>
                <a:gd name="T4" fmla="*/ 0 w 453"/>
                <a:gd name="T5" fmla="*/ 0 h 2292"/>
                <a:gd name="T6" fmla="*/ 0 w 453"/>
                <a:gd name="T7" fmla="*/ 2104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3" h="2292">
                  <a:moveTo>
                    <a:pt x="0" y="2104"/>
                  </a:moveTo>
                  <a:lnTo>
                    <a:pt x="452" y="2291"/>
                  </a:lnTo>
                  <a:lnTo>
                    <a:pt x="0" y="0"/>
                  </a:lnTo>
                  <a:lnTo>
                    <a:pt x="0" y="2104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3" name="Freeform 25"/>
            <p:cNvSpPr>
              <a:spLocks noChangeArrowheads="1"/>
            </p:cNvSpPr>
            <p:nvPr/>
          </p:nvSpPr>
          <p:spPr bwMode="auto">
            <a:xfrm>
              <a:off x="0" y="-156114"/>
              <a:ext cx="1286433" cy="3342117"/>
            </a:xfrm>
            <a:custGeom>
              <a:avLst/>
              <a:gdLst>
                <a:gd name="T0" fmla="*/ 0 w 1306"/>
                <a:gd name="T1" fmla="*/ 0 h 3393"/>
                <a:gd name="T2" fmla="*/ 0 w 1306"/>
                <a:gd name="T3" fmla="*/ 1101 h 3393"/>
                <a:gd name="T4" fmla="*/ 452 w 1306"/>
                <a:gd name="T5" fmla="*/ 3392 h 3393"/>
                <a:gd name="T6" fmla="*/ 1305 w 1306"/>
                <a:gd name="T7" fmla="*/ 373 h 3393"/>
                <a:gd name="T8" fmla="*/ 749 w 1306"/>
                <a:gd name="T9" fmla="*/ 0 h 3393"/>
                <a:gd name="T10" fmla="*/ 0 w 1306"/>
                <a:gd name="T11" fmla="*/ 0 h 3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6" h="3393">
                  <a:moveTo>
                    <a:pt x="0" y="0"/>
                  </a:moveTo>
                  <a:lnTo>
                    <a:pt x="0" y="1101"/>
                  </a:lnTo>
                  <a:lnTo>
                    <a:pt x="452" y="3392"/>
                  </a:lnTo>
                  <a:lnTo>
                    <a:pt x="1305" y="373"/>
                  </a:lnTo>
                  <a:lnTo>
                    <a:pt x="749" y="0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4" name="Freeform 26"/>
            <p:cNvSpPr>
              <a:spLocks noChangeArrowheads="1"/>
            </p:cNvSpPr>
            <p:nvPr/>
          </p:nvSpPr>
          <p:spPr bwMode="auto">
            <a:xfrm>
              <a:off x="8462804" y="1591817"/>
              <a:ext cx="6988462" cy="1786231"/>
            </a:xfrm>
            <a:custGeom>
              <a:avLst/>
              <a:gdLst>
                <a:gd name="T0" fmla="*/ 7092 w 7093"/>
                <a:gd name="T1" fmla="*/ 1811 h 1812"/>
                <a:gd name="T2" fmla="*/ 0 w 7093"/>
                <a:gd name="T3" fmla="*/ 728 h 1812"/>
                <a:gd name="T4" fmla="*/ 2685 w 7093"/>
                <a:gd name="T5" fmla="*/ 0 h 1812"/>
                <a:gd name="T6" fmla="*/ 7092 w 7093"/>
                <a:gd name="T7" fmla="*/ 1811 h 1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93" h="1812">
                  <a:moveTo>
                    <a:pt x="7092" y="1811"/>
                  </a:moveTo>
                  <a:lnTo>
                    <a:pt x="0" y="728"/>
                  </a:lnTo>
                  <a:lnTo>
                    <a:pt x="2685" y="0"/>
                  </a:lnTo>
                  <a:lnTo>
                    <a:pt x="7092" y="1811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  <p:sp>
          <p:nvSpPr>
            <p:cNvPr id="155" name="Freeform 12"/>
            <p:cNvSpPr>
              <a:spLocks noChangeArrowheads="1"/>
            </p:cNvSpPr>
            <p:nvPr/>
          </p:nvSpPr>
          <p:spPr bwMode="auto">
            <a:xfrm>
              <a:off x="9776123" y="-125128"/>
              <a:ext cx="2307757" cy="1734076"/>
            </a:xfrm>
            <a:custGeom>
              <a:avLst/>
              <a:gdLst>
                <a:gd name="T0" fmla="*/ 373 w 2343"/>
                <a:gd name="T1" fmla="*/ 0 h 1761"/>
                <a:gd name="T2" fmla="*/ 0 w 2343"/>
                <a:gd name="T3" fmla="*/ 197 h 1761"/>
                <a:gd name="T4" fmla="*/ 1377 w 2343"/>
                <a:gd name="T5" fmla="*/ 1760 h 1761"/>
                <a:gd name="T6" fmla="*/ 2342 w 2343"/>
                <a:gd name="T7" fmla="*/ 0 h 1761"/>
                <a:gd name="T8" fmla="*/ 373 w 2343"/>
                <a:gd name="T9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3" h="1761">
                  <a:moveTo>
                    <a:pt x="373" y="0"/>
                  </a:moveTo>
                  <a:lnTo>
                    <a:pt x="0" y="197"/>
                  </a:lnTo>
                  <a:lnTo>
                    <a:pt x="1377" y="1760"/>
                  </a:lnTo>
                  <a:lnTo>
                    <a:pt x="2342" y="0"/>
                  </a:lnTo>
                  <a:lnTo>
                    <a:pt x="373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7197" dirty="0">
                <a:latin typeface="Nunito Light" charset="0"/>
              </a:endParaRPr>
            </a:p>
          </p:txBody>
        </p:sp>
      </p:grpSp>
      <p:pic>
        <p:nvPicPr>
          <p:cNvPr id="30" name="Picture 2" descr="Georgia Department of Community Affairs | Helping to build strong, vibrant  communities.">
            <a:extLst>
              <a:ext uri="{FF2B5EF4-FFF2-40B4-BE49-F238E27FC236}">
                <a16:creationId xmlns:a16="http://schemas.microsoft.com/office/drawing/2014/main" id="{602F171A-FE7B-470D-8E65-C84AFC16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26" y="2133110"/>
            <a:ext cx="13411418" cy="34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45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EAFAB2-6240-4733-9DB6-42B2E2A52221}"/>
              </a:ext>
            </a:extLst>
          </p:cNvPr>
          <p:cNvSpPr txBox="1"/>
          <p:nvPr/>
        </p:nvSpPr>
        <p:spPr>
          <a:xfrm>
            <a:off x="673951" y="888192"/>
            <a:ext cx="8472961" cy="1790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10400" b="1" spc="600" dirty="0">
                <a:solidFill>
                  <a:schemeClr val="tx2"/>
                </a:solidFill>
                <a:latin typeface="+mj-lt"/>
                <a:ea typeface="Nunito" charset="0"/>
                <a:cs typeface="Nunito" charset="0"/>
              </a:rPr>
              <a:t>DCA Roles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241ABBA-AB99-4C31-8593-D980CB5410FC}"/>
              </a:ext>
            </a:extLst>
          </p:cNvPr>
          <p:cNvGraphicFramePr/>
          <p:nvPr/>
        </p:nvGraphicFramePr>
        <p:xfrm>
          <a:off x="381000" y="1700262"/>
          <a:ext cx="23538873" cy="1201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Graphic 14" descr="Document with solid fill">
            <a:extLst>
              <a:ext uri="{FF2B5EF4-FFF2-40B4-BE49-F238E27FC236}">
                <a16:creationId xmlns:a16="http://schemas.microsoft.com/office/drawing/2014/main" id="{F7A342EB-DC3E-4A60-8B8C-4D8CDD910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8877" y="3894192"/>
            <a:ext cx="1998383" cy="1998383"/>
          </a:xfrm>
          <a:prstGeom prst="rect">
            <a:avLst/>
          </a:prstGeom>
        </p:spPr>
      </p:pic>
      <p:pic>
        <p:nvPicPr>
          <p:cNvPr id="17" name="Graphic 16" descr="Checkbox Checked with solid fill">
            <a:extLst>
              <a:ext uri="{FF2B5EF4-FFF2-40B4-BE49-F238E27FC236}">
                <a16:creationId xmlns:a16="http://schemas.microsoft.com/office/drawing/2014/main" id="{479B8450-EDAE-4C77-970A-313FC75647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24495" y="3982346"/>
            <a:ext cx="1998382" cy="1998382"/>
          </a:xfrm>
          <a:prstGeom prst="rect">
            <a:avLst/>
          </a:prstGeom>
        </p:spPr>
      </p:pic>
      <p:pic>
        <p:nvPicPr>
          <p:cNvPr id="19" name="Graphic 18" descr="Hammer with solid fill">
            <a:extLst>
              <a:ext uri="{FF2B5EF4-FFF2-40B4-BE49-F238E27FC236}">
                <a16:creationId xmlns:a16="http://schemas.microsoft.com/office/drawing/2014/main" id="{00BAC3BC-23B5-4702-9066-D7EA092E0E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898559" y="3829946"/>
            <a:ext cx="1846773" cy="1846773"/>
          </a:xfrm>
          <a:prstGeom prst="rect">
            <a:avLst/>
          </a:prstGeom>
        </p:spPr>
      </p:pic>
      <p:pic>
        <p:nvPicPr>
          <p:cNvPr id="20" name="Graphic 19" descr="Checkbox Checked with solid fill">
            <a:extLst>
              <a:ext uri="{FF2B5EF4-FFF2-40B4-BE49-F238E27FC236}">
                <a16:creationId xmlns:a16="http://schemas.microsoft.com/office/drawing/2014/main" id="{6D4FB22F-472B-4EAC-B19B-F81CE50D71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394714" y="3982346"/>
            <a:ext cx="1998382" cy="1998382"/>
          </a:xfrm>
          <a:prstGeom prst="rect">
            <a:avLst/>
          </a:prstGeom>
        </p:spPr>
      </p:pic>
      <p:pic>
        <p:nvPicPr>
          <p:cNvPr id="22" name="Graphic 21" descr="Universal access outline">
            <a:extLst>
              <a:ext uri="{FF2B5EF4-FFF2-40B4-BE49-F238E27FC236}">
                <a16:creationId xmlns:a16="http://schemas.microsoft.com/office/drawing/2014/main" id="{2DA919E8-1162-43A2-B2A9-3073AD6E01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686697" y="3958522"/>
            <a:ext cx="2156471" cy="21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85530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Preparation 16">
            <a:extLst>
              <a:ext uri="{FF2B5EF4-FFF2-40B4-BE49-F238E27FC236}">
                <a16:creationId xmlns:a16="http://schemas.microsoft.com/office/drawing/2014/main" id="{87904E5C-D334-46C3-B734-81F2B9F223E6}"/>
              </a:ext>
            </a:extLst>
          </p:cNvPr>
          <p:cNvSpPr/>
          <p:nvPr/>
        </p:nvSpPr>
        <p:spPr>
          <a:xfrm>
            <a:off x="9424443" y="2038414"/>
            <a:ext cx="5646481" cy="452431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A07A53F9-72EB-4994-B069-00F8AB3ADDCE}"/>
              </a:ext>
            </a:extLst>
          </p:cNvPr>
          <p:cNvSpPr/>
          <p:nvPr/>
        </p:nvSpPr>
        <p:spPr>
          <a:xfrm>
            <a:off x="6765478" y="7316901"/>
            <a:ext cx="10846691" cy="415878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Off-page Connector 21">
            <a:extLst>
              <a:ext uri="{FF2B5EF4-FFF2-40B4-BE49-F238E27FC236}">
                <a16:creationId xmlns:a16="http://schemas.microsoft.com/office/drawing/2014/main" id="{180552D9-9729-46DF-B8BE-4F91ADF8B177}"/>
              </a:ext>
            </a:extLst>
          </p:cNvPr>
          <p:cNvSpPr/>
          <p:nvPr/>
        </p:nvSpPr>
        <p:spPr>
          <a:xfrm>
            <a:off x="18182492" y="3022546"/>
            <a:ext cx="4636475" cy="4931642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CC69DFF5-EE89-4B6E-8123-107053557792}"/>
              </a:ext>
            </a:extLst>
          </p:cNvPr>
          <p:cNvSpPr/>
          <p:nvPr/>
        </p:nvSpPr>
        <p:spPr>
          <a:xfrm>
            <a:off x="2345159" y="3048776"/>
            <a:ext cx="3481754" cy="4931642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F1D4E-CAD7-469E-B63C-F69DB5D9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Round Snapshot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74849-B8DB-45DD-B11D-E1A8E83A0818}"/>
              </a:ext>
            </a:extLst>
          </p:cNvPr>
          <p:cNvSpPr txBox="1"/>
          <p:nvPr/>
        </p:nvSpPr>
        <p:spPr>
          <a:xfrm>
            <a:off x="9490233" y="2132624"/>
            <a:ext cx="5574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10000"/>
                  </a:schemeClr>
                </a:solidFill>
              </a:rPr>
              <a:t>Applications</a:t>
            </a:r>
          </a:p>
          <a:p>
            <a:pPr algn="ctr"/>
            <a:r>
              <a:rPr lang="en-US" sz="4800" dirty="0">
                <a:solidFill>
                  <a:schemeClr val="accent5">
                    <a:lumMod val="10000"/>
                  </a:schemeClr>
                </a:solidFill>
              </a:rPr>
              <a:t>Received</a:t>
            </a:r>
          </a:p>
          <a:p>
            <a:pPr algn="ctr"/>
            <a:endParaRPr lang="en-US" sz="96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r>
              <a:rPr lang="en-US" sz="9600" b="1" dirty="0">
                <a:solidFill>
                  <a:schemeClr val="accent5">
                    <a:lumMod val="10000"/>
                  </a:schemeClr>
                </a:solidFill>
              </a:rPr>
              <a:t>93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88CA4-96EB-4F6B-881B-3A5A227D2A0C}"/>
              </a:ext>
            </a:extLst>
          </p:cNvPr>
          <p:cNvSpPr txBox="1"/>
          <p:nvPr/>
        </p:nvSpPr>
        <p:spPr>
          <a:xfrm>
            <a:off x="1298876" y="3122112"/>
            <a:ext cx="5574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10000"/>
                  </a:schemeClr>
                </a:solidFill>
              </a:rPr>
              <a:t>Properties</a:t>
            </a:r>
          </a:p>
          <a:p>
            <a:pPr algn="ctr"/>
            <a:r>
              <a:rPr lang="en-US" sz="4800" dirty="0">
                <a:solidFill>
                  <a:schemeClr val="accent5">
                    <a:lumMod val="10000"/>
                  </a:schemeClr>
                </a:solidFill>
              </a:rPr>
              <a:t>Funded</a:t>
            </a:r>
          </a:p>
          <a:p>
            <a:pPr algn="ctr"/>
            <a:endParaRPr lang="en-US" sz="96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r>
              <a:rPr lang="en-US" sz="9600" b="1" dirty="0">
                <a:solidFill>
                  <a:schemeClr val="accent5">
                    <a:lumMod val="10000"/>
                  </a:schemeClr>
                </a:solidFill>
              </a:rPr>
              <a:t>39</a:t>
            </a:r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D759C-6748-4E06-9CD3-C56C4D6EFCA1}"/>
              </a:ext>
            </a:extLst>
          </p:cNvPr>
          <p:cNvSpPr txBox="1"/>
          <p:nvPr/>
        </p:nvSpPr>
        <p:spPr>
          <a:xfrm>
            <a:off x="17745994" y="3113846"/>
            <a:ext cx="5574323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10000"/>
                  </a:schemeClr>
                </a:solidFill>
              </a:rPr>
              <a:t>Units Created / Preserved</a:t>
            </a:r>
          </a:p>
          <a:p>
            <a:pPr algn="ctr"/>
            <a:endParaRPr lang="en-US" sz="9600" b="1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r>
              <a:rPr lang="en-US" sz="9600" b="1" dirty="0">
                <a:solidFill>
                  <a:schemeClr val="accent5">
                    <a:lumMod val="10000"/>
                  </a:schemeClr>
                </a:solidFill>
              </a:rPr>
              <a:t>2,699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AE6F9-08C7-4B56-BF76-9DBDC56293F5}"/>
              </a:ext>
            </a:extLst>
          </p:cNvPr>
          <p:cNvSpPr txBox="1"/>
          <p:nvPr/>
        </p:nvSpPr>
        <p:spPr>
          <a:xfrm>
            <a:off x="12738053" y="7505367"/>
            <a:ext cx="5574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10000"/>
                  </a:schemeClr>
                </a:solidFill>
              </a:rPr>
              <a:t>Senior</a:t>
            </a: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r>
              <a:rPr lang="en-US" sz="9600" b="1" dirty="0">
                <a:solidFill>
                  <a:schemeClr val="accent5">
                    <a:lumMod val="10000"/>
                  </a:schemeClr>
                </a:solidFill>
              </a:rPr>
              <a:t>31%</a:t>
            </a: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2A99A-B64F-4AFD-8131-AF14E09836C3}"/>
              </a:ext>
            </a:extLst>
          </p:cNvPr>
          <p:cNvSpPr txBox="1"/>
          <p:nvPr/>
        </p:nvSpPr>
        <p:spPr>
          <a:xfrm>
            <a:off x="9572232" y="7505367"/>
            <a:ext cx="5574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10000"/>
                  </a:schemeClr>
                </a:solidFill>
              </a:rPr>
              <a:t>Rural</a:t>
            </a: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r>
              <a:rPr lang="en-US" sz="9600" b="1" dirty="0">
                <a:solidFill>
                  <a:schemeClr val="accent5">
                    <a:lumMod val="10000"/>
                  </a:schemeClr>
                </a:solidFill>
              </a:rPr>
              <a:t>49%</a:t>
            </a:r>
            <a:endParaRPr lang="en-US" sz="9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7BF71-8F81-472E-9D7D-527AD0717257}"/>
              </a:ext>
            </a:extLst>
          </p:cNvPr>
          <p:cNvSpPr txBox="1"/>
          <p:nvPr/>
        </p:nvSpPr>
        <p:spPr>
          <a:xfrm>
            <a:off x="6065274" y="7505367"/>
            <a:ext cx="5574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10000"/>
                  </a:schemeClr>
                </a:solidFill>
              </a:rPr>
              <a:t>Preservation</a:t>
            </a: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pPr algn="ctr"/>
            <a:r>
              <a:rPr lang="en-US" sz="9600" b="1" dirty="0">
                <a:solidFill>
                  <a:schemeClr val="accent5">
                    <a:lumMod val="10000"/>
                  </a:schemeClr>
                </a:solidFill>
              </a:rPr>
              <a:t>13%</a:t>
            </a:r>
          </a:p>
          <a:p>
            <a:pPr algn="ctr"/>
            <a:endParaRPr lang="en-US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030" name="Picture 6" descr="Apartments, building, luxury apartments, residential apartment, residential  flats icon - Download on Iconfinder">
            <a:extLst>
              <a:ext uri="{FF2B5EF4-FFF2-40B4-BE49-F238E27FC236}">
                <a16:creationId xmlns:a16="http://schemas.microsoft.com/office/drawing/2014/main" id="{927C6448-89B5-48DC-8F2C-2B6F920C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3" y="4598025"/>
            <a:ext cx="1687708" cy="16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eys Icon - Download in Line Style">
            <a:extLst>
              <a:ext uri="{FF2B5EF4-FFF2-40B4-BE49-F238E27FC236}">
                <a16:creationId xmlns:a16="http://schemas.microsoft.com/office/drawing/2014/main" id="{F966AB2E-C19C-4B27-8D18-CAF74F36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201" y="4479376"/>
            <a:ext cx="1829053" cy="182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ountains - Free buildings icons">
            <a:extLst>
              <a:ext uri="{FF2B5EF4-FFF2-40B4-BE49-F238E27FC236}">
                <a16:creationId xmlns:a16="http://schemas.microsoft.com/office/drawing/2014/main" id="{2209D9BC-2C34-4010-B990-C62B13AD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69" y="820042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pplication Black Icon Transparent PNG | PNG Play">
            <a:extLst>
              <a:ext uri="{FF2B5EF4-FFF2-40B4-BE49-F238E27FC236}">
                <a16:creationId xmlns:a16="http://schemas.microsoft.com/office/drawing/2014/main" id="{4C61F792-5B64-4651-BC47-6DCB93DD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884" y="3569841"/>
            <a:ext cx="1649882" cy="16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 renovation Icon - Download home renovation Icon 3547514 | Noun Project">
            <a:extLst>
              <a:ext uri="{FF2B5EF4-FFF2-40B4-BE49-F238E27FC236}">
                <a16:creationId xmlns:a16="http://schemas.microsoft.com/office/drawing/2014/main" id="{FCC00CA2-32DA-46B7-8A80-824DF3FD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56" y="82004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Elderly - Free wellness icons">
            <a:extLst>
              <a:ext uri="{FF2B5EF4-FFF2-40B4-BE49-F238E27FC236}">
                <a16:creationId xmlns:a16="http://schemas.microsoft.com/office/drawing/2014/main" id="{593B414D-4197-4B62-AD96-7B2CD9D4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051" y="8275762"/>
            <a:ext cx="1754325" cy="17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683275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AD8F-A726-4A42-888D-87706D15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&amp; Benefits</a:t>
            </a:r>
          </a:p>
        </p:txBody>
      </p:sp>
    </p:spTree>
    <p:extLst>
      <p:ext uri="{BB962C8B-B14F-4D97-AF65-F5344CB8AC3E}">
        <p14:creationId xmlns:p14="http://schemas.microsoft.com/office/powerpoint/2010/main" val="724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306EA-6B01-4058-AA7B-E51061807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2492932"/>
            <a:ext cx="9430871" cy="6791325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/>
              <a:t>Addresses critical need for safe, decent housing for: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Seniors seeking independent living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Georgia working families with low and moderate incomes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Individuals with disabilities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B23C5-57F0-499C-A873-4A7D00E9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Credit Impact</a:t>
            </a:r>
          </a:p>
        </p:txBody>
      </p:sp>
      <p:pic>
        <p:nvPicPr>
          <p:cNvPr id="5" name="Content Placeholder 6" descr="Ringgold_0029.jpg">
            <a:extLst>
              <a:ext uri="{FF2B5EF4-FFF2-40B4-BE49-F238E27FC236}">
                <a16:creationId xmlns:a16="http://schemas.microsoft.com/office/drawing/2014/main" id="{ED44D494-116C-4ED0-9255-ADAAD0BF2F08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99251" y="2757467"/>
            <a:ext cx="7543170" cy="6262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92E51-5E6A-4BDC-9081-FA77A5963EEB}"/>
              </a:ext>
            </a:extLst>
          </p:cNvPr>
          <p:cNvSpPr txBox="1"/>
          <p:nvPr/>
        </p:nvSpPr>
        <p:spPr>
          <a:xfrm>
            <a:off x="14099251" y="9203751"/>
            <a:ext cx="7481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Residents at Lone Mountain Village</a:t>
            </a:r>
          </a:p>
          <a:p>
            <a:pPr algn="l"/>
            <a:r>
              <a:rPr lang="en-US" sz="2800" dirty="0">
                <a:solidFill>
                  <a:schemeClr val="tx2"/>
                </a:solidFill>
              </a:rPr>
              <a:t>Ringgold, GA</a:t>
            </a:r>
          </a:p>
        </p:txBody>
      </p:sp>
    </p:spTree>
    <p:extLst>
      <p:ext uri="{BB962C8B-B14F-4D97-AF65-F5344CB8AC3E}">
        <p14:creationId xmlns:p14="http://schemas.microsoft.com/office/powerpoint/2010/main" val="3050772749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AEB2262-1094-4011-89F7-E49A6C1CB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721616"/>
              </p:ext>
            </p:extLst>
          </p:nvPr>
        </p:nvGraphicFramePr>
        <p:xfrm>
          <a:off x="1400136" y="4075380"/>
          <a:ext cx="666908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40C2F4C-5375-4F36-BE5E-DE94C56A5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067597"/>
              </p:ext>
            </p:extLst>
          </p:nvPr>
        </p:nvGraphicFramePr>
        <p:xfrm>
          <a:off x="16306116" y="4075380"/>
          <a:ext cx="666908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588C2AA-24C9-451A-8F5E-3C21EE950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182598"/>
              </p:ext>
            </p:extLst>
          </p:nvPr>
        </p:nvGraphicFramePr>
        <p:xfrm>
          <a:off x="8853126" y="4070350"/>
          <a:ext cx="666908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ABBA5E7-26B9-4E3D-9AE8-1D44E367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Development &amp; Job Creation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Estimated 1-Year Impact on Locality per 100 Tax Credit Units: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34851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3442-240B-412C-85F4-FC426444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Attracts Additional Private Capital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CCF49-127F-453B-8169-8A1EC482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49" y="2084627"/>
            <a:ext cx="16116301" cy="95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04546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5069-1544-4853-8BBA-06E290BCE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Foreclosure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1A26D-F895-4A28-B201-2C626C38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577" y="1884062"/>
            <a:ext cx="15014496" cy="97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16970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AF1A-34E0-40F2-9B1F-FD0F712C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Vacancy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14744-A663-49BF-886D-29CE39A4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85" y="2300287"/>
            <a:ext cx="18572679" cy="911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00482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29CF-F355-4DEB-9122-45F91E5A9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HTC in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10335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E8B91-100C-4919-ABEC-C5FC36CDA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56845" y="3338393"/>
            <a:ext cx="8223250" cy="6889750"/>
          </a:xfrm>
        </p:spPr>
        <p:txBody>
          <a:bodyPr/>
          <a:lstStyle/>
          <a:p>
            <a:r>
              <a:rPr lang="en-US" dirty="0"/>
              <a:t>New Construction</a:t>
            </a:r>
          </a:p>
          <a:p>
            <a:r>
              <a:rPr lang="en-US" dirty="0"/>
              <a:t>Family Tenancy</a:t>
            </a:r>
          </a:p>
          <a:p>
            <a:r>
              <a:rPr lang="en-US" dirty="0"/>
              <a:t>63 Units</a:t>
            </a:r>
          </a:p>
          <a:p>
            <a:pPr lvl="1"/>
            <a:r>
              <a:rPr lang="en-US" dirty="0"/>
              <a:t>13 at 50%</a:t>
            </a:r>
          </a:p>
          <a:p>
            <a:pPr lvl="1"/>
            <a:r>
              <a:rPr lang="en-US" dirty="0"/>
              <a:t>50 at 60%</a:t>
            </a:r>
          </a:p>
          <a:p>
            <a:r>
              <a:rPr lang="en-US" dirty="0"/>
              <a:t>Amenities: pool, playground</a:t>
            </a:r>
          </a:p>
          <a:p>
            <a:r>
              <a:rPr lang="en-US" dirty="0"/>
              <a:t>Awarded 2011, completed 2013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C5BC42-4CF2-4C5A-999D-1B6B897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Heritage Vista, Baldwin County</a:t>
            </a:r>
          </a:p>
        </p:txBody>
      </p:sp>
      <p:pic>
        <p:nvPicPr>
          <p:cNvPr id="1032" name="Picture 8" descr="3029 Heritage Pl NE, Milledgeville, GA, 31061">
            <a:extLst>
              <a:ext uri="{FF2B5EF4-FFF2-40B4-BE49-F238E27FC236}">
                <a16:creationId xmlns:a16="http://schemas.microsoft.com/office/drawing/2014/main" id="{07DA511A-9287-43C8-AD61-69DD13A6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276389"/>
            <a:ext cx="7244955" cy="54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ritage Vista Apartments - Milledgeville, GA">
            <a:extLst>
              <a:ext uri="{FF2B5EF4-FFF2-40B4-BE49-F238E27FC236}">
                <a16:creationId xmlns:a16="http://schemas.microsoft.com/office/drawing/2014/main" id="{CD97D414-2A4F-46CB-A6D5-E04E06F5D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461879"/>
            <a:ext cx="6964167" cy="46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itage Vista Apartments - Milledgeville, GA">
            <a:extLst>
              <a:ext uri="{FF2B5EF4-FFF2-40B4-BE49-F238E27FC236}">
                <a16:creationId xmlns:a16="http://schemas.microsoft.com/office/drawing/2014/main" id="{6D945668-BE30-4E95-A121-4458CF71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43860"/>
            <a:ext cx="8298795" cy="55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88976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76D389-7BDE-4872-9A91-261F0BED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Tax Credit 101</a:t>
            </a:r>
          </a:p>
        </p:txBody>
      </p:sp>
    </p:spTree>
    <p:extLst>
      <p:ext uri="{BB962C8B-B14F-4D97-AF65-F5344CB8AC3E}">
        <p14:creationId xmlns:p14="http://schemas.microsoft.com/office/powerpoint/2010/main" val="17331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E8B91-100C-4919-ABEC-C5FC36CDA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7200" y="2757467"/>
            <a:ext cx="8223250" cy="6889750"/>
          </a:xfrm>
        </p:spPr>
        <p:txBody>
          <a:bodyPr/>
          <a:lstStyle/>
          <a:p>
            <a:r>
              <a:rPr lang="en-US" dirty="0"/>
              <a:t>New Construction</a:t>
            </a:r>
          </a:p>
          <a:p>
            <a:r>
              <a:rPr lang="en-US" dirty="0"/>
              <a:t>Family Tenancy</a:t>
            </a:r>
          </a:p>
          <a:p>
            <a:r>
              <a:rPr lang="en-US" dirty="0"/>
              <a:t>64 Units</a:t>
            </a:r>
          </a:p>
          <a:p>
            <a:pPr lvl="1"/>
            <a:r>
              <a:rPr lang="en-US" dirty="0"/>
              <a:t>18 at 60%</a:t>
            </a:r>
          </a:p>
          <a:p>
            <a:pPr lvl="1"/>
            <a:r>
              <a:rPr lang="en-US" dirty="0"/>
              <a:t>34 at 50%</a:t>
            </a:r>
          </a:p>
          <a:p>
            <a:pPr lvl="1"/>
            <a:r>
              <a:rPr lang="en-US" dirty="0"/>
              <a:t>5 at 30%</a:t>
            </a:r>
          </a:p>
          <a:p>
            <a:pPr lvl="1"/>
            <a:r>
              <a:rPr lang="en-US" dirty="0"/>
              <a:t>7 market-rate</a:t>
            </a:r>
          </a:p>
          <a:p>
            <a:r>
              <a:rPr lang="en-US" dirty="0"/>
              <a:t>Amenities: pool, playground, fitness center, grill, picnic area</a:t>
            </a:r>
          </a:p>
          <a:p>
            <a:r>
              <a:rPr lang="en-US" dirty="0"/>
              <a:t>Awarded 2002, completed 2005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C5BC42-4CF2-4C5A-999D-1B6B897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Vista Ridge, Rabun Gap, Rabun County</a:t>
            </a:r>
          </a:p>
        </p:txBody>
      </p:sp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560F41C7-A8A1-41B9-A453-A2AF21E2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01556"/>
            <a:ext cx="8077200" cy="53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y be an image of grass and tree">
            <a:extLst>
              <a:ext uri="{FF2B5EF4-FFF2-40B4-BE49-F238E27FC236}">
                <a16:creationId xmlns:a16="http://schemas.microsoft.com/office/drawing/2014/main" id="{75EEF408-33DA-4321-A913-42350CF1D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01" y="1743859"/>
            <a:ext cx="8239500" cy="63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5C381-A6BA-41A4-B81D-49E6CC93A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662" y="7482971"/>
            <a:ext cx="9231214" cy="604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40110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E8B91-100C-4919-ABEC-C5FC36CDA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62641" y="3338393"/>
            <a:ext cx="8223250" cy="6889750"/>
          </a:xfrm>
        </p:spPr>
        <p:txBody>
          <a:bodyPr/>
          <a:lstStyle/>
          <a:p>
            <a:r>
              <a:rPr lang="en-US" dirty="0"/>
              <a:t>New Construction</a:t>
            </a:r>
          </a:p>
          <a:p>
            <a:r>
              <a:rPr lang="en-US" dirty="0"/>
              <a:t>Senior Tenancy</a:t>
            </a:r>
          </a:p>
          <a:p>
            <a:r>
              <a:rPr lang="en-US" dirty="0"/>
              <a:t>50 Units</a:t>
            </a:r>
          </a:p>
          <a:p>
            <a:pPr lvl="1"/>
            <a:r>
              <a:rPr lang="en-US" dirty="0"/>
              <a:t>41 at 60%</a:t>
            </a:r>
          </a:p>
          <a:p>
            <a:pPr lvl="1"/>
            <a:r>
              <a:rPr lang="en-US" dirty="0"/>
              <a:t>9 at 50%</a:t>
            </a:r>
          </a:p>
          <a:p>
            <a:r>
              <a:rPr lang="en-US" dirty="0"/>
              <a:t>Amenities: business center, clubhouse, fitness center, laundry facility</a:t>
            </a:r>
          </a:p>
          <a:p>
            <a:r>
              <a:rPr lang="en-US" dirty="0"/>
              <a:t>Awarded 2013, completed 2015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C5BC42-4CF2-4C5A-999D-1B6B897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Gardens Young Harris, Young Harris, Towns County</a:t>
            </a:r>
          </a:p>
        </p:txBody>
      </p:sp>
      <p:pic>
        <p:nvPicPr>
          <p:cNvPr id="3078" name="Picture 6" descr="No photo description available.">
            <a:extLst>
              <a:ext uri="{FF2B5EF4-FFF2-40B4-BE49-F238E27FC236}">
                <a16:creationId xmlns:a16="http://schemas.microsoft.com/office/drawing/2014/main" id="{DDB0D380-71DE-4266-BBCC-69EA6893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3864768"/>
            <a:ext cx="7437438" cy="557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Gardens - Young Harris, GA">
            <a:extLst>
              <a:ext uri="{FF2B5EF4-FFF2-40B4-BE49-F238E27FC236}">
                <a16:creationId xmlns:a16="http://schemas.microsoft.com/office/drawing/2014/main" id="{1E289231-2F6B-444A-B884-205F199A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19351"/>
            <a:ext cx="8243511" cy="549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A9348965-6D6A-4219-B184-6BC6D0A8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7915024"/>
            <a:ext cx="7975600" cy="5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79558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E8B91-100C-4919-ABEC-C5FC36CDA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78100" y="2404943"/>
            <a:ext cx="8223250" cy="6889750"/>
          </a:xfrm>
        </p:spPr>
        <p:txBody>
          <a:bodyPr/>
          <a:lstStyle/>
          <a:p>
            <a:r>
              <a:rPr lang="en-US" dirty="0"/>
              <a:t>Nearest to Gilmer County</a:t>
            </a:r>
          </a:p>
          <a:p>
            <a:r>
              <a:rPr lang="en-US" dirty="0"/>
              <a:t>New Construction</a:t>
            </a:r>
          </a:p>
          <a:p>
            <a:r>
              <a:rPr lang="en-US" dirty="0"/>
              <a:t>Senior Tenancy</a:t>
            </a:r>
          </a:p>
          <a:p>
            <a:r>
              <a:rPr lang="en-US" dirty="0"/>
              <a:t>60 Units</a:t>
            </a:r>
          </a:p>
          <a:p>
            <a:pPr lvl="1"/>
            <a:r>
              <a:rPr lang="en-US" dirty="0"/>
              <a:t>48 at 60%</a:t>
            </a:r>
          </a:p>
          <a:p>
            <a:pPr lvl="1"/>
            <a:r>
              <a:rPr lang="en-US" dirty="0"/>
              <a:t>12 at 50%</a:t>
            </a:r>
          </a:p>
          <a:p>
            <a:r>
              <a:rPr lang="en-US" dirty="0"/>
              <a:t>Amenities: clubhouse, fitness center, computer center</a:t>
            </a:r>
          </a:p>
          <a:p>
            <a:r>
              <a:rPr lang="en-US" dirty="0"/>
              <a:t>Awarded 2013, completed 2015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C5BC42-4CF2-4C5A-999D-1B6B897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Broadview Cove, Fannin County</a:t>
            </a:r>
          </a:p>
        </p:txBody>
      </p:sp>
      <p:pic>
        <p:nvPicPr>
          <p:cNvPr id="4106" name="Picture 10" descr="No photo description available.">
            <a:extLst>
              <a:ext uri="{FF2B5EF4-FFF2-40B4-BE49-F238E27FC236}">
                <a16:creationId xmlns:a16="http://schemas.microsoft.com/office/drawing/2014/main" id="{61E944E2-FA4E-42F8-AC1C-EC764038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53" y="1561108"/>
            <a:ext cx="5427151" cy="72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 photo description available.">
            <a:extLst>
              <a:ext uri="{FF2B5EF4-FFF2-40B4-BE49-F238E27FC236}">
                <a16:creationId xmlns:a16="http://schemas.microsoft.com/office/drawing/2014/main" id="{1BFC0912-CD62-4276-9345-ED383F47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83" y="5427737"/>
            <a:ext cx="5817217" cy="77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2138190F-9852-4AF4-ADAA-966D1103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63" y="1962149"/>
            <a:ext cx="7762337" cy="58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94083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E8B91-100C-4919-ABEC-C5FC36CDA6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74185" y="2404943"/>
            <a:ext cx="8223250" cy="6889750"/>
          </a:xfrm>
        </p:spPr>
        <p:txBody>
          <a:bodyPr/>
          <a:lstStyle/>
          <a:p>
            <a:r>
              <a:rPr lang="en-US" dirty="0"/>
              <a:t>New Construction</a:t>
            </a:r>
          </a:p>
          <a:p>
            <a:r>
              <a:rPr lang="en-US" dirty="0"/>
              <a:t>Senior Tenancy</a:t>
            </a:r>
          </a:p>
          <a:p>
            <a:r>
              <a:rPr lang="en-US" dirty="0"/>
              <a:t>68 Units</a:t>
            </a:r>
          </a:p>
          <a:p>
            <a:pPr lvl="1"/>
            <a:r>
              <a:rPr lang="en-US" dirty="0"/>
              <a:t>37 at 60%</a:t>
            </a:r>
          </a:p>
          <a:p>
            <a:pPr lvl="1"/>
            <a:r>
              <a:rPr lang="en-US" dirty="0"/>
              <a:t>14 at 50%</a:t>
            </a:r>
          </a:p>
          <a:p>
            <a:pPr lvl="1"/>
            <a:r>
              <a:rPr lang="en-US" dirty="0"/>
              <a:t>17 market-rate</a:t>
            </a:r>
          </a:p>
          <a:p>
            <a:r>
              <a:rPr lang="en-US" dirty="0"/>
              <a:t>Amenities: fitness center, community garden, computer center, health &amp; wellness center, clubhouse</a:t>
            </a:r>
          </a:p>
          <a:p>
            <a:r>
              <a:rPr lang="en-US" dirty="0"/>
              <a:t>Awarded 2017, completed 2019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C5BC42-4CF2-4C5A-999D-1B6B8974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Breakers at Trion, Trion, Chattooga County</a:t>
            </a:r>
          </a:p>
        </p:txBody>
      </p:sp>
      <p:pic>
        <p:nvPicPr>
          <p:cNvPr id="5122" name="Picture 2" descr="Gallery Photo 1">
            <a:extLst>
              <a:ext uri="{FF2B5EF4-FFF2-40B4-BE49-F238E27FC236}">
                <a16:creationId xmlns:a16="http://schemas.microsoft.com/office/drawing/2014/main" id="{9CFFEA0C-4217-48C2-B771-DFA2997C0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r="7873"/>
          <a:stretch/>
        </p:blipFill>
        <p:spPr bwMode="auto">
          <a:xfrm>
            <a:off x="1809749" y="2182693"/>
            <a:ext cx="7289801" cy="58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y be an image of outdoors and tree">
            <a:extLst>
              <a:ext uri="{FF2B5EF4-FFF2-40B4-BE49-F238E27FC236}">
                <a16:creationId xmlns:a16="http://schemas.microsoft.com/office/drawing/2014/main" id="{80889CF5-DF7A-48FD-81D5-875D07AC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27" y="7791617"/>
            <a:ext cx="1030199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allery Photo 4">
            <a:extLst>
              <a:ext uri="{FF2B5EF4-FFF2-40B4-BE49-F238E27FC236}">
                <a16:creationId xmlns:a16="http://schemas.microsoft.com/office/drawing/2014/main" id="{FDC7A08D-17FB-46C0-ACAA-9736CE8C3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6150"/>
          <a:stretch/>
        </p:blipFill>
        <p:spPr bwMode="auto">
          <a:xfrm>
            <a:off x="8561037" y="3344743"/>
            <a:ext cx="658477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57862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F6D5-DFDC-432C-8508-49D25A94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more HTC properties in my community?</a:t>
            </a:r>
          </a:p>
        </p:txBody>
      </p:sp>
    </p:spTree>
    <p:extLst>
      <p:ext uri="{BB962C8B-B14F-4D97-AF65-F5344CB8AC3E}">
        <p14:creationId xmlns:p14="http://schemas.microsoft.com/office/powerpoint/2010/main" val="30755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A21EEC-9B3D-4B1E-8D65-5E9DDD574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6600" dirty="0">
                <a:solidFill>
                  <a:schemeClr val="accent2"/>
                </a:solidFill>
              </a:rPr>
              <a:t>Review/adjust zoning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6600" dirty="0">
                <a:solidFill>
                  <a:schemeClr val="accent2"/>
                </a:solidFill>
              </a:rPr>
              <a:t>RFI/RFP/RFQ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6600" dirty="0">
                <a:solidFill>
                  <a:schemeClr val="accent2"/>
                </a:solidFill>
              </a:rPr>
              <a:t>Local incentives</a:t>
            </a:r>
          </a:p>
          <a:p>
            <a:pPr lvl="1">
              <a:lnSpc>
                <a:spcPct val="100000"/>
              </a:lnSpc>
              <a:spcAft>
                <a:spcPts val="2400"/>
              </a:spcAft>
            </a:pPr>
            <a:endParaRPr lang="en-US" sz="58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99B21-8336-4EFC-9E6C-DB5445AAFB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6600" dirty="0">
                <a:solidFill>
                  <a:schemeClr val="accent2"/>
                </a:solidFill>
              </a:rPr>
              <a:t>Community buy-in</a:t>
            </a:r>
          </a:p>
          <a:p>
            <a:pPr lvl="1">
              <a:lnSpc>
                <a:spcPct val="100000"/>
              </a:lnSpc>
            </a:pPr>
            <a:r>
              <a:rPr lang="en-US" sz="5800" dirty="0">
                <a:solidFill>
                  <a:schemeClr val="accent2"/>
                </a:solidFill>
              </a:rPr>
              <a:t>Explain plans and benefits</a:t>
            </a:r>
          </a:p>
          <a:p>
            <a:pPr lvl="1">
              <a:lnSpc>
                <a:spcPct val="100000"/>
              </a:lnSpc>
            </a:pPr>
            <a:r>
              <a:rPr lang="en-US" sz="5800" dirty="0">
                <a:solidFill>
                  <a:schemeClr val="accent2"/>
                </a:solidFill>
              </a:rPr>
              <a:t>Discuss potential concerns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FCB7B5-67FE-4B69-AE97-6EDAE4F39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Advice from current and former GICH communities</a:t>
            </a:r>
          </a:p>
        </p:txBody>
      </p:sp>
    </p:spTree>
    <p:extLst>
      <p:ext uri="{BB962C8B-B14F-4D97-AF65-F5344CB8AC3E}">
        <p14:creationId xmlns:p14="http://schemas.microsoft.com/office/powerpoint/2010/main" val="746727709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C49D-B00F-4B52-9CF1-1DF97BAA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competitive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21CEA-0A39-4AB3-B75F-E3B51B024E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3551678"/>
            <a:ext cx="9810750" cy="6612643"/>
          </a:xfrm>
        </p:spPr>
        <p:txBody>
          <a:bodyPr/>
          <a:lstStyle/>
          <a:p>
            <a:r>
              <a:rPr lang="en-US" sz="6600" dirty="0"/>
              <a:t>Qualified Allocation Plan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/>
              <a:t>Threshold: Minimum requirements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/>
              <a:t>Scoring: Competitive evaluation criteria</a:t>
            </a:r>
          </a:p>
          <a:p>
            <a:pPr marL="2057126" lvl="1" indent="-685800"/>
            <a:r>
              <a:rPr lang="en-US" sz="6000" dirty="0"/>
              <a:t>Place-based criteria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CC57C-4E4F-42CF-A775-B1A4C4B86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1" y="1011874"/>
            <a:ext cx="9175750" cy="11065826"/>
          </a:xfrm>
          <a:prstGeom prst="rect">
            <a:avLst/>
          </a:prstGeom>
          <a:ln>
            <a:solidFill>
              <a:srgbClr val="3B1F4D"/>
            </a:solidFill>
          </a:ln>
        </p:spPr>
      </p:pic>
    </p:spTree>
    <p:extLst>
      <p:ext uri="{BB962C8B-B14F-4D97-AF65-F5344CB8AC3E}">
        <p14:creationId xmlns:p14="http://schemas.microsoft.com/office/powerpoint/2010/main" val="3786303107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07E8E-CF16-4C6E-9124-98799F6CB9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/>
              <a:t>Incentivizes locating sites near desirable activities &amp; characteristics: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6000" dirty="0"/>
              <a:t>Grocery store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6000" dirty="0"/>
              <a:t>Pharmacy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6000" dirty="0"/>
              <a:t>Hospital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6000" dirty="0"/>
              <a:t>Library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6000" dirty="0"/>
              <a:t>Childcare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6C627-65BE-4572-A34D-0805FE588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/>
              <a:t>Disincentivizes locating sites near undesirable activities &amp; characteristics:</a:t>
            </a:r>
          </a:p>
          <a:p>
            <a:pPr>
              <a:buFont typeface="Arial" panose="020B0604020202020204" pitchFamily="34" charset="0"/>
              <a:buChar char="ˣ"/>
            </a:pPr>
            <a:r>
              <a:rPr lang="en-US" sz="6000" dirty="0"/>
              <a:t>Junkyard, landfill</a:t>
            </a:r>
          </a:p>
          <a:p>
            <a:pPr>
              <a:buFont typeface="Arial" panose="020B0604020202020204" pitchFamily="34" charset="0"/>
              <a:buChar char="ˣ"/>
            </a:pPr>
            <a:r>
              <a:rPr lang="en-US" sz="6000" dirty="0"/>
              <a:t>Environmental hazards</a:t>
            </a:r>
          </a:p>
          <a:p>
            <a:pPr>
              <a:buFont typeface="Arial" panose="020B0604020202020204" pitchFamily="34" charset="0"/>
              <a:buChar char="ˣ"/>
            </a:pPr>
            <a:r>
              <a:rPr lang="en-US" sz="6000" dirty="0"/>
              <a:t>USDA “food desert”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4E9F5-1513-4CEC-8691-731685DE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Desirable/Undesirable Activities</a:t>
            </a:r>
          </a:p>
        </p:txBody>
      </p:sp>
    </p:spTree>
    <p:extLst>
      <p:ext uri="{BB962C8B-B14F-4D97-AF65-F5344CB8AC3E}">
        <p14:creationId xmlns:p14="http://schemas.microsoft.com/office/powerpoint/2010/main" val="4178649146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CE32-1189-4E9A-9559-9E7E0B48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Transportation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9A853-6204-48B6-BFD7-315DC0459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dirty="0"/>
              <a:t>Incentivizes locating sites near public transit: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/>
              <a:t>Transit hub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/>
              <a:t>Bus stop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/>
              <a:t>On-call service</a:t>
            </a:r>
          </a:p>
        </p:txBody>
      </p:sp>
    </p:spTree>
    <p:extLst>
      <p:ext uri="{BB962C8B-B14F-4D97-AF65-F5344CB8AC3E}">
        <p14:creationId xmlns:p14="http://schemas.microsoft.com/office/powerpoint/2010/main" val="3101731446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57C2-0134-4BDC-B002-283D1B74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Education Areas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90CEE-CA32-4395-A73E-79FE9F9D24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2162909"/>
            <a:ext cx="21024850" cy="8703530"/>
          </a:xfrm>
        </p:spPr>
        <p:txBody>
          <a:bodyPr/>
          <a:lstStyle/>
          <a:p>
            <a:r>
              <a:rPr lang="en-US" sz="6000" dirty="0"/>
              <a:t>Incentivizes locating sites in attendance zone of high-performing schools: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College and Career Readiness Performance Index (CCRPI)</a:t>
            </a:r>
          </a:p>
          <a:p>
            <a:pPr marL="2057126" lvl="1" indent="-685800"/>
            <a:r>
              <a:rPr lang="en-US" sz="5400" dirty="0"/>
              <a:t>Based on standardized test scores, attendance, graduation rates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/>
              <a:t>“Beating the Odds” designation</a:t>
            </a:r>
          </a:p>
          <a:p>
            <a:pPr marL="2057126" lvl="1" indent="-685800"/>
            <a:r>
              <a:rPr lang="en-US" sz="5400" dirty="0"/>
              <a:t>Based on CCRPI scores</a:t>
            </a:r>
          </a:p>
          <a:p>
            <a:pPr marL="2057126" lvl="1" indent="-685800"/>
            <a:r>
              <a:rPr lang="en-US" sz="5400" dirty="0"/>
              <a:t>School performs better than schools with similar characteristics around the state</a:t>
            </a:r>
          </a:p>
        </p:txBody>
      </p:sp>
    </p:spTree>
    <p:extLst>
      <p:ext uri="{BB962C8B-B14F-4D97-AF65-F5344CB8AC3E}">
        <p14:creationId xmlns:p14="http://schemas.microsoft.com/office/powerpoint/2010/main" val="2776949078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0DBD4A1-FF4B-4315-9488-751DA813D2B7}"/>
              </a:ext>
            </a:extLst>
          </p:cNvPr>
          <p:cNvSpPr txBox="1"/>
          <p:nvPr/>
        </p:nvSpPr>
        <p:spPr>
          <a:xfrm>
            <a:off x="1163782" y="672979"/>
            <a:ext cx="21161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pc="300" dirty="0">
                <a:solidFill>
                  <a:schemeClr val="accent2"/>
                </a:solidFill>
                <a:latin typeface="+mj-lt"/>
                <a:ea typeface="Nunito" charset="0"/>
                <a:cs typeface="Nunito" charset="0"/>
              </a:rPr>
              <a:t>What is the Housing Tax Credit?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F2FBC-3D2A-4CEE-B50F-ED2582EC598D}"/>
              </a:ext>
            </a:extLst>
          </p:cNvPr>
          <p:cNvSpPr txBox="1"/>
          <p:nvPr/>
        </p:nvSpPr>
        <p:spPr>
          <a:xfrm flipH="1">
            <a:off x="930927" y="2969360"/>
            <a:ext cx="215409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solidFill>
                  <a:schemeClr val="accent2"/>
                </a:solidFill>
              </a:rPr>
              <a:t>“an indirect federal subsidy used to finance the construction and rehabilitation of low-income affordable rental housing.”</a:t>
            </a:r>
          </a:p>
          <a:p>
            <a:pPr algn="r"/>
            <a:endParaRPr lang="en-US" sz="6600" b="1" dirty="0">
              <a:solidFill>
                <a:schemeClr val="accent2"/>
              </a:solidFill>
            </a:endParaRPr>
          </a:p>
          <a:p>
            <a:pPr algn="r"/>
            <a:r>
              <a:rPr lang="en-US" sz="6600" b="1" dirty="0">
                <a:solidFill>
                  <a:schemeClr val="accent2"/>
                </a:solidFill>
              </a:rPr>
              <a:t>- Novogradac</a:t>
            </a:r>
            <a:endParaRPr lang="en-US" sz="8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2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63DA-684F-4A44-AB69-2E54C265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Revitalization/Redevelopment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3DBE5-1AFB-4941-A526-E10F954D7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2389825"/>
            <a:ext cx="21024850" cy="8670898"/>
          </a:xfrm>
        </p:spPr>
        <p:txBody>
          <a:bodyPr/>
          <a:lstStyle/>
          <a:p>
            <a:r>
              <a:rPr lang="en-US" dirty="0"/>
              <a:t>Incentivizes locating sites: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Within the targeted area of a Community Revitalization Plan (CRP)</a:t>
            </a:r>
          </a:p>
          <a:p>
            <a:pPr marL="2057126" lvl="1" indent="-685800">
              <a:buFont typeface="Arial" panose="020B0604020202020204" pitchFamily="34" charset="0"/>
              <a:buChar char="┼"/>
            </a:pPr>
            <a:r>
              <a:rPr lang="en-US" sz="4400" dirty="0"/>
              <a:t>Local government solicited public input and engagement during creation</a:t>
            </a:r>
          </a:p>
          <a:p>
            <a:pPr marL="2057126" lvl="1" indent="-685800">
              <a:buFont typeface="Arial" panose="020B0604020202020204" pitchFamily="34" charset="0"/>
              <a:buChar char="┼"/>
            </a:pPr>
            <a:r>
              <a:rPr lang="en-US" sz="4400" dirty="0"/>
              <a:t>Local government demonstrates financial commitment to advance CRP (funds raised or allocated, tax incentives, fee waivers)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Within a Qualified Census Tract (QCT)</a:t>
            </a:r>
          </a:p>
          <a:p>
            <a:pPr marL="2057126" lvl="1" indent="-685800"/>
            <a:r>
              <a:rPr lang="en-US" sz="4400" dirty="0"/>
              <a:t>At least 50% of households with incomes below 60% of area median income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Near place-based improvement by unrelated party</a:t>
            </a:r>
          </a:p>
          <a:p>
            <a:pPr marL="2057126" lvl="1" indent="-685800"/>
            <a:r>
              <a:rPr lang="en-US" sz="4400" dirty="0"/>
              <a:t>Community assets (parks, trails, community center)</a:t>
            </a:r>
          </a:p>
          <a:p>
            <a:pPr marL="2057126" lvl="1" indent="-685800"/>
            <a:r>
              <a:rPr lang="en-US" sz="4400" dirty="0"/>
              <a:t>Infrastructure improvements (water, sewer, streets)</a:t>
            </a:r>
          </a:p>
          <a:p>
            <a:pPr marL="2057126" lvl="1" indent="-685800"/>
            <a:r>
              <a:rPr lang="en-US" sz="4400" dirty="0"/>
              <a:t>Other</a:t>
            </a:r>
          </a:p>
          <a:p>
            <a:pPr marL="2057126" lvl="1" indent="-685800"/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19210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FA40-1657-4154-8E91-C1F0AFFF7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Communities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802EE-B67D-4982-BE19-F85272DA8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dirty="0"/>
              <a:t>Incentivizes locating sites in census tracts with: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/>
              <a:t>Low percentage of residents below poverty level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/>
              <a:t>Designated middle or upper income level</a:t>
            </a:r>
          </a:p>
        </p:txBody>
      </p:sp>
    </p:spTree>
    <p:extLst>
      <p:ext uri="{BB962C8B-B14F-4D97-AF65-F5344CB8AC3E}">
        <p14:creationId xmlns:p14="http://schemas.microsoft.com/office/powerpoint/2010/main" val="785690368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D387F-746E-4257-BC44-6CF40160E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600" dirty="0"/>
              <a:t>Incentivizes locating sites in areas which have not received Tax Credits recently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F8D09-1C5F-4C97-A4E1-2DAC097D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D052F-FA41-4827-AC02-9048C14AB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709" y="527640"/>
            <a:ext cx="9801944" cy="109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39291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877E-DC43-4FC5-B02F-505B7CBD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 GICH Community!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5055B-E3A5-49B7-B137-13D18E62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100" y="1893040"/>
            <a:ext cx="13868399" cy="9085440"/>
          </a:xfrm>
          <a:prstGeom prst="rect">
            <a:avLst/>
          </a:prstGeom>
          <a:ln>
            <a:solidFill>
              <a:srgbClr val="3B1F4D"/>
            </a:solidFill>
          </a:ln>
        </p:spPr>
      </p:pic>
    </p:spTree>
    <p:extLst>
      <p:ext uri="{BB962C8B-B14F-4D97-AF65-F5344CB8AC3E}">
        <p14:creationId xmlns:p14="http://schemas.microsoft.com/office/powerpoint/2010/main" val="1991454512"/>
      </p:ext>
    </p:extLst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2E7B36-5CA9-4B9E-A75E-28B9286D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55" y="2133600"/>
            <a:ext cx="21024850" cy="521466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Questions?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else would you like to know about HTC?</a:t>
            </a:r>
          </a:p>
        </p:txBody>
      </p:sp>
    </p:spTree>
    <p:extLst>
      <p:ext uri="{BB962C8B-B14F-4D97-AF65-F5344CB8AC3E}">
        <p14:creationId xmlns:p14="http://schemas.microsoft.com/office/powerpoint/2010/main" val="113184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F0CF-B9EE-4E67-8154-9E799EED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70B2-D1D9-4D93-86CA-A1F1DB9B6B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2954215"/>
            <a:ext cx="21024850" cy="7912223"/>
          </a:xfrm>
        </p:spPr>
        <p:txBody>
          <a:bodyPr/>
          <a:lstStyle/>
          <a:p>
            <a:r>
              <a:rPr lang="en-US" sz="6600" dirty="0"/>
              <a:t>Georgia Statewide Housing Needs Assessment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/>
              <a:t>Identifying opportunities to better meet needs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/>
              <a:t>PHA survey</a:t>
            </a:r>
          </a:p>
          <a:p>
            <a:pPr marL="2057126" lvl="1" indent="-685800"/>
            <a:r>
              <a:rPr lang="en-US" sz="5400" dirty="0"/>
              <a:t>Statewide inventory of PHAs</a:t>
            </a:r>
          </a:p>
          <a:p>
            <a:pPr marL="2057126" lvl="1" indent="-685800"/>
            <a:r>
              <a:rPr lang="en-US" sz="5400" dirty="0"/>
              <a:t>Deadline April 28</a:t>
            </a:r>
          </a:p>
          <a:p>
            <a:pPr marL="2057126" lvl="1" indent="-685800"/>
            <a:r>
              <a:rPr lang="en-US" sz="5400" dirty="0"/>
              <a:t>(</a:t>
            </a:r>
            <a:r>
              <a:rPr lang="en-US" sz="5400" dirty="0">
                <a:hlinkClick r:id="rId2"/>
              </a:rPr>
              <a:t>click here</a:t>
            </a:r>
            <a:r>
              <a:rPr lang="en-US" sz="5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1399608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912778-4B99-402E-9895-1AD14567DB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08" b="14099"/>
          <a:stretch/>
        </p:blipFill>
        <p:spPr>
          <a:xfrm>
            <a:off x="7045140" y="10"/>
            <a:ext cx="17332510" cy="13715990"/>
          </a:xfrm>
          <a:prstGeom prst="rect">
            <a:avLst/>
          </a:prstGeom>
        </p:spPr>
      </p:pic>
      <p:sp>
        <p:nvSpPr>
          <p:cNvPr id="41" name="Rectangle 2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9508121" cy="13716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7A968-BC2D-4126-BE9E-518F46F2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15" y="443231"/>
            <a:ext cx="6874498" cy="97840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600" dirty="0">
                <a:ea typeface="+mj-ea"/>
                <a:cs typeface="+mj-cs"/>
              </a:rPr>
              <a:t>Resources</a:t>
            </a:r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24754" y="1211723"/>
            <a:ext cx="146304" cy="1096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264" y="4886960"/>
            <a:ext cx="6600249" cy="18288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CC803-A791-4DF7-B23A-91369662E4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9408" y="2409091"/>
            <a:ext cx="7257099" cy="10410093"/>
          </a:xfrm>
          <a:solidFill>
            <a:schemeClr val="bg2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defTabSz="914400"/>
            <a:r>
              <a:rPr lang="en-US" dirty="0">
                <a:ea typeface="+mn-ea"/>
                <a:cs typeface="+mn-cs"/>
              </a:rPr>
              <a:t>HTC program page</a:t>
            </a:r>
          </a:p>
          <a:p>
            <a:pPr marL="457200" defTabSz="914400">
              <a:spcBef>
                <a:spcPts val="0"/>
              </a:spcBef>
            </a:pPr>
            <a:r>
              <a:rPr lang="en-US" sz="2800" i="1" dirty="0">
                <a:ea typeface="+mn-ea"/>
                <a:cs typeface="+mn-cs"/>
              </a:rPr>
              <a:t>(</a:t>
            </a:r>
            <a:r>
              <a:rPr lang="en-US" sz="2800" i="1" dirty="0">
                <a:ea typeface="+mn-ea"/>
                <a:cs typeface="+mn-cs"/>
                <a:hlinkClick r:id="rId3"/>
              </a:rPr>
              <a:t>click here</a:t>
            </a:r>
            <a:r>
              <a:rPr lang="en-US" sz="2800" i="1" dirty="0">
                <a:ea typeface="+mn-ea"/>
                <a:cs typeface="+mn-cs"/>
              </a:rPr>
              <a:t>)</a:t>
            </a:r>
          </a:p>
          <a:p>
            <a:pPr marL="1028700" indent="-571500" defTabSz="914400">
              <a:buFont typeface="Arial" panose="020B0604020202020204" pitchFamily="34" charset="0"/>
              <a:buChar char="•"/>
            </a:pPr>
            <a:r>
              <a:rPr lang="en-US" sz="4200" dirty="0">
                <a:ea typeface="+mn-ea"/>
                <a:cs typeface="+mn-cs"/>
              </a:rPr>
              <a:t>QAPs and Related Documents </a:t>
            </a:r>
            <a:r>
              <a:rPr lang="en-US" sz="2800" i="1" dirty="0">
                <a:ea typeface="+mn-ea"/>
                <a:cs typeface="+mn-cs"/>
              </a:rPr>
              <a:t>(</a:t>
            </a:r>
            <a:r>
              <a:rPr lang="en-US" sz="2800" i="1" dirty="0">
                <a:ea typeface="+mn-ea"/>
                <a:cs typeface="+mn-cs"/>
                <a:hlinkClick r:id="rId3"/>
              </a:rPr>
              <a:t>click here</a:t>
            </a:r>
            <a:r>
              <a:rPr lang="en-US" sz="2800" i="1" dirty="0">
                <a:ea typeface="+mn-ea"/>
                <a:cs typeface="+mn-cs"/>
              </a:rPr>
              <a:t>)</a:t>
            </a:r>
          </a:p>
          <a:p>
            <a:pPr marL="1028700" indent="-571500" defTabSz="914400">
              <a:buFont typeface="Arial" panose="020B0604020202020204" pitchFamily="34" charset="0"/>
              <a:buChar char="•"/>
            </a:pPr>
            <a:r>
              <a:rPr lang="en-US" sz="4200" dirty="0">
                <a:ea typeface="+mn-ea"/>
                <a:cs typeface="+mn-cs"/>
              </a:rPr>
              <a:t>Selected applications</a:t>
            </a:r>
          </a:p>
          <a:p>
            <a:pPr marL="457200" defTabSz="914400">
              <a:spcBef>
                <a:spcPts val="0"/>
              </a:spcBef>
            </a:pPr>
            <a:r>
              <a:rPr lang="en-US" sz="2800" i="1" dirty="0">
                <a:ea typeface="+mn-ea"/>
                <a:cs typeface="+mn-cs"/>
              </a:rPr>
              <a:t>	(</a:t>
            </a:r>
            <a:r>
              <a:rPr lang="en-US" sz="2800" i="1" dirty="0">
                <a:ea typeface="+mn-ea"/>
                <a:cs typeface="+mn-cs"/>
                <a:hlinkClick r:id="rId4"/>
              </a:rPr>
              <a:t>click here</a:t>
            </a:r>
            <a:r>
              <a:rPr lang="en-US" sz="2800" i="1" dirty="0">
                <a:ea typeface="+mn-ea"/>
                <a:cs typeface="+mn-cs"/>
              </a:rPr>
              <a:t>)</a:t>
            </a:r>
          </a:p>
          <a:p>
            <a:pPr marL="1028700" indent="-571500" defTabSz="914400">
              <a:buFont typeface="Arial" panose="020B0604020202020204" pitchFamily="34" charset="0"/>
              <a:buChar char="•"/>
            </a:pPr>
            <a:r>
              <a:rPr lang="en-US" sz="4200" dirty="0">
                <a:ea typeface="+mn-ea"/>
                <a:cs typeface="+mn-cs"/>
              </a:rPr>
              <a:t>Housing Tax Credit properties map </a:t>
            </a:r>
            <a:r>
              <a:rPr lang="en-US" sz="2800" i="1" dirty="0">
                <a:ea typeface="+mn-ea"/>
                <a:cs typeface="+mn-cs"/>
              </a:rPr>
              <a:t>(</a:t>
            </a:r>
            <a:r>
              <a:rPr lang="en-US" sz="2800" i="1" dirty="0">
                <a:ea typeface="+mn-ea"/>
                <a:cs typeface="+mn-cs"/>
                <a:hlinkClick r:id="rId5"/>
              </a:rPr>
              <a:t>click here</a:t>
            </a:r>
            <a:r>
              <a:rPr lang="en-US" sz="2800" i="1" dirty="0">
                <a:ea typeface="+mn-ea"/>
                <a:cs typeface="+mn-cs"/>
              </a:rPr>
              <a:t>)</a:t>
            </a:r>
          </a:p>
          <a:p>
            <a:pPr marL="1028700" indent="-571500" defTabSz="914400">
              <a:buFont typeface="Arial" panose="020B0604020202020204" pitchFamily="34" charset="0"/>
              <a:buChar char="•"/>
            </a:pPr>
            <a:r>
              <a:rPr lang="en-US" sz="4200" dirty="0">
                <a:ea typeface="+mn-ea"/>
                <a:cs typeface="+mn-cs"/>
              </a:rPr>
              <a:t>Program overview flyer</a:t>
            </a:r>
          </a:p>
          <a:p>
            <a:pPr marL="457200" defTabSz="914400">
              <a:spcBef>
                <a:spcPts val="0"/>
              </a:spcBef>
            </a:pPr>
            <a:r>
              <a:rPr lang="en-US" sz="2800" i="1" dirty="0">
                <a:ea typeface="+mn-ea"/>
                <a:cs typeface="+mn-cs"/>
              </a:rPr>
              <a:t>	(</a:t>
            </a:r>
            <a:r>
              <a:rPr lang="en-US" sz="2800" i="1" dirty="0">
                <a:ea typeface="+mn-ea"/>
                <a:cs typeface="+mn-cs"/>
                <a:hlinkClick r:id="rId6"/>
              </a:rPr>
              <a:t>click here</a:t>
            </a:r>
            <a:r>
              <a:rPr lang="en-US" sz="2800" i="1" dirty="0">
                <a:ea typeface="+mn-ea"/>
                <a:cs typeface="+mn-cs"/>
              </a:rPr>
              <a:t>)</a:t>
            </a:r>
          </a:p>
          <a:p>
            <a:pPr marL="1028700" indent="-571500" defTabSz="914400">
              <a:buFont typeface="Arial" panose="020B0604020202020204" pitchFamily="34" charset="0"/>
              <a:buChar char="•"/>
            </a:pPr>
            <a:r>
              <a:rPr lang="en-US" sz="4200" dirty="0">
                <a:ea typeface="+mn-ea"/>
                <a:cs typeface="+mn-cs"/>
              </a:rPr>
              <a:t>Contact list </a:t>
            </a:r>
            <a:r>
              <a:rPr lang="en-US" sz="2800" i="1" dirty="0">
                <a:ea typeface="+mn-ea"/>
                <a:cs typeface="+mn-cs"/>
              </a:rPr>
              <a:t>(</a:t>
            </a:r>
            <a:r>
              <a:rPr lang="en-US" sz="2800" i="1" dirty="0">
                <a:ea typeface="+mn-ea"/>
                <a:cs typeface="+mn-cs"/>
                <a:hlinkClick r:id="rId7"/>
              </a:rPr>
              <a:t>click here</a:t>
            </a:r>
            <a:r>
              <a:rPr lang="en-US" sz="2800" i="1" dirty="0">
                <a:ea typeface="+mn-ea"/>
                <a:cs typeface="+mn-cs"/>
              </a:rPr>
              <a:t>)</a:t>
            </a:r>
          </a:p>
          <a:p>
            <a:pPr marL="1028700" indent="-571500" defTabSz="914400">
              <a:buFont typeface="Arial" panose="020B0604020202020204" pitchFamily="34" charset="0"/>
              <a:buChar char="•"/>
            </a:pPr>
            <a:r>
              <a:rPr lang="en-US" sz="4200" dirty="0">
                <a:ea typeface="+mn-ea"/>
                <a:cs typeface="+mn-cs"/>
              </a:rPr>
              <a:t>Join our email list! </a:t>
            </a:r>
            <a:r>
              <a:rPr lang="en-US" sz="2800" i="1" dirty="0">
                <a:ea typeface="+mn-ea"/>
                <a:cs typeface="+mn-cs"/>
              </a:rPr>
              <a:t>(</a:t>
            </a:r>
            <a:r>
              <a:rPr lang="en-US" sz="2800" i="1" dirty="0">
                <a:ea typeface="+mn-ea"/>
                <a:cs typeface="+mn-cs"/>
                <a:hlinkClick r:id="rId8"/>
              </a:rPr>
              <a:t>click here</a:t>
            </a:r>
            <a:r>
              <a:rPr lang="en-US" sz="2800" i="1" dirty="0">
                <a:ea typeface="+mn-ea"/>
                <a:cs typeface="+mn-cs"/>
              </a:rPr>
              <a:t>)</a:t>
            </a:r>
          </a:p>
          <a:p>
            <a:pPr marL="457200" defTabSz="914400">
              <a:spcBef>
                <a:spcPts val="3000"/>
              </a:spcBef>
            </a:pPr>
            <a:r>
              <a:rPr lang="en-US" dirty="0">
                <a:ea typeface="+mn-ea"/>
                <a:cs typeface="+mn-cs"/>
              </a:rPr>
              <a:t>Email:</a:t>
            </a:r>
          </a:p>
          <a:p>
            <a:pPr marL="914400" indent="-457200" defTabSz="914400">
              <a:buFont typeface="Arial" panose="020B0604020202020204" pitchFamily="34" charset="0"/>
              <a:buChar char="•"/>
            </a:pPr>
            <a:r>
              <a:rPr lang="en-US" sz="4200" dirty="0">
                <a:ea typeface="+mn-ea"/>
                <a:cs typeface="+mn-cs"/>
              </a:rPr>
              <a:t>Jack Popper, Housing Policy Manager</a:t>
            </a:r>
          </a:p>
          <a:p>
            <a:pPr marL="2285726" lvl="1" indent="-457200" defTabSz="914400"/>
            <a:r>
              <a:rPr lang="en-US" sz="3000" dirty="0">
                <a:ea typeface="+mn-ea"/>
                <a:cs typeface="+mn-cs"/>
              </a:rPr>
              <a:t>Jack.Popper@dca.ga.gov</a:t>
            </a:r>
          </a:p>
          <a:p>
            <a:pPr marL="914400" indent="-457200" defTabSz="914400">
              <a:buFont typeface="Arial" panose="020B0604020202020204" pitchFamily="34" charset="0"/>
              <a:buChar char="•"/>
            </a:pPr>
            <a:r>
              <a:rPr lang="en-US" sz="4200" dirty="0">
                <a:ea typeface="+mn-ea"/>
                <a:cs typeface="+mn-cs"/>
              </a:rPr>
              <a:t>Meagan Cutler, Housing Policy Analyst</a:t>
            </a:r>
          </a:p>
          <a:p>
            <a:pPr marL="2285726" lvl="1" indent="-457200" defTabSz="914400"/>
            <a:r>
              <a:rPr lang="en-US" sz="3000" dirty="0">
                <a:ea typeface="+mn-ea"/>
                <a:cs typeface="+mn-cs"/>
              </a:rPr>
              <a:t>Meagan.Cutler@dca.ga.gov</a:t>
            </a:r>
          </a:p>
        </p:txBody>
      </p:sp>
    </p:spTree>
    <p:extLst>
      <p:ext uri="{BB962C8B-B14F-4D97-AF65-F5344CB8AC3E}">
        <p14:creationId xmlns:p14="http://schemas.microsoft.com/office/powerpoint/2010/main" val="2974819318"/>
      </p:ext>
    </p:extLst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2E7B36-5CA9-4B9E-A75E-28B9286D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06" y="1047750"/>
            <a:ext cx="21024850" cy="9405669"/>
          </a:xfrm>
        </p:spPr>
        <p:txBody>
          <a:bodyPr/>
          <a:lstStyle/>
          <a:p>
            <a:pPr algn="l"/>
            <a:r>
              <a:rPr lang="en-US" sz="11500" dirty="0">
                <a:solidFill>
                  <a:schemeClr val="accent2"/>
                </a:solidFill>
              </a:rPr>
              <a:t>Thank you! </a:t>
            </a:r>
            <a:br>
              <a:rPr lang="en-US" sz="11500" dirty="0">
                <a:solidFill>
                  <a:schemeClr val="accent2"/>
                </a:solidFill>
              </a:rPr>
            </a:br>
            <a:br>
              <a:rPr lang="en-US" sz="11500" dirty="0">
                <a:solidFill>
                  <a:schemeClr val="accent2"/>
                </a:solidFill>
              </a:rPr>
            </a:br>
            <a:r>
              <a:rPr lang="en-US" sz="7200" dirty="0">
                <a:solidFill>
                  <a:schemeClr val="accent2"/>
                </a:solidFill>
              </a:rPr>
              <a:t>Meagan Cutler</a:t>
            </a:r>
            <a:br>
              <a:rPr lang="en-US" sz="138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Meagan.Cutler@dca.ga.gov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br>
              <a:rPr lang="en-US" sz="8000" dirty="0">
                <a:solidFill>
                  <a:schemeClr val="accent1"/>
                </a:solidFill>
              </a:rPr>
            </a:br>
            <a:endParaRPr lang="en-US" sz="115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CFAD9-2CC3-4AD9-B467-560C04E160FE}"/>
              </a:ext>
            </a:extLst>
          </p:cNvPr>
          <p:cNvSpPr txBox="1">
            <a:spLocks/>
          </p:cNvSpPr>
          <p:nvPr/>
        </p:nvSpPr>
        <p:spPr>
          <a:xfrm>
            <a:off x="2705894" y="10077939"/>
            <a:ext cx="21024850" cy="1642810"/>
          </a:xfrm>
          <a:prstGeom prst="rect">
            <a:avLst/>
          </a:prstGeom>
        </p:spPr>
        <p:txBody>
          <a:bodyPr anchor="b"/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kern="1200">
                <a:solidFill>
                  <a:schemeClr val="tx1"/>
                </a:solidFill>
                <a:latin typeface="+mj-lt"/>
                <a:ea typeface="Lato Light" charset="0"/>
                <a:cs typeface="Lato Light" charset="0"/>
              </a:defRPr>
            </a:lvl1pPr>
          </a:lstStyle>
          <a:p>
            <a:pPr algn="r"/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F82D0-FD05-4676-898F-709F36F82BE4}"/>
              </a:ext>
            </a:extLst>
          </p:cNvPr>
          <p:cNvSpPr txBox="1"/>
          <p:nvPr/>
        </p:nvSpPr>
        <p:spPr>
          <a:xfrm>
            <a:off x="1163781" y="382770"/>
            <a:ext cx="22877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300" dirty="0">
                <a:solidFill>
                  <a:schemeClr val="accent2"/>
                </a:solidFill>
                <a:latin typeface="+mj-lt"/>
                <a:ea typeface="Nunito" charset="0"/>
                <a:cs typeface="Nunito" charset="0"/>
              </a:rPr>
              <a:t>Housing Tax Credit</a:t>
            </a:r>
          </a:p>
          <a:p>
            <a:r>
              <a:rPr lang="en-US" sz="6600" spc="300" dirty="0">
                <a:solidFill>
                  <a:schemeClr val="accent2"/>
                </a:solidFill>
                <a:latin typeface="+mj-lt"/>
                <a:ea typeface="Nunito" charset="0"/>
                <a:cs typeface="Nunito" charset="0"/>
              </a:rPr>
              <a:t>(HTC / LIHTC)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630DF-75B5-462E-BCC8-D9864D7E7B85}"/>
              </a:ext>
            </a:extLst>
          </p:cNvPr>
          <p:cNvSpPr txBox="1"/>
          <p:nvPr/>
        </p:nvSpPr>
        <p:spPr>
          <a:xfrm>
            <a:off x="1724890" y="2814205"/>
            <a:ext cx="22652759" cy="866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5400" b="1" dirty="0">
                <a:solidFill>
                  <a:schemeClr val="accent2"/>
                </a:solidFill>
              </a:rPr>
              <a:t>Largest Producer of Affordable Housing in the US</a:t>
            </a:r>
          </a:p>
          <a:p>
            <a:pPr marL="1600017" lvl="1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accent2"/>
                </a:solidFill>
              </a:rPr>
              <a:t>3 million affordable homes (~90,000 per year) since 1986</a:t>
            </a:r>
          </a:p>
          <a:p>
            <a:pPr marL="685800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accent2"/>
                </a:solidFill>
              </a:rPr>
              <a:t>30-year affordability</a:t>
            </a:r>
          </a:p>
          <a:p>
            <a:pPr marL="685800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accent2"/>
                </a:solidFill>
              </a:rPr>
              <a:t>Income- and rent-restricted</a:t>
            </a:r>
          </a:p>
          <a:p>
            <a:pPr marL="1600017" lvl="1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accent2"/>
                </a:solidFill>
              </a:rPr>
              <a:t>Income: 20 – 80% median income (property average ~60% AMI)</a:t>
            </a:r>
          </a:p>
          <a:p>
            <a:pPr marL="1600017" lvl="1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accent2"/>
                </a:solidFill>
              </a:rPr>
              <a:t>Rent: ~30% of designated AMI</a:t>
            </a:r>
          </a:p>
          <a:p>
            <a:pPr marL="685800" indent="-6858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accent2"/>
                </a:solidFill>
              </a:rPr>
              <a:t>Competitive process</a:t>
            </a:r>
          </a:p>
        </p:txBody>
      </p:sp>
    </p:spTree>
    <p:extLst>
      <p:ext uri="{BB962C8B-B14F-4D97-AF65-F5344CB8AC3E}">
        <p14:creationId xmlns:p14="http://schemas.microsoft.com/office/powerpoint/2010/main" val="1443633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8BD038-A43C-4F83-B1CB-C9C24B44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447619"/>
            <a:ext cx="21024850" cy="2027216"/>
          </a:xfrm>
        </p:spPr>
        <p:txBody>
          <a:bodyPr/>
          <a:lstStyle/>
          <a:p>
            <a:r>
              <a:rPr lang="en-US" sz="8000" dirty="0">
                <a:solidFill>
                  <a:schemeClr val="accent2"/>
                </a:solidFill>
              </a:rPr>
              <a:t>How does the LIHTC Program work?</a:t>
            </a:r>
          </a:p>
        </p:txBody>
      </p:sp>
      <p:pic>
        <p:nvPicPr>
          <p:cNvPr id="1026" name="Picture 2" descr="Georgia Department of Community Affairs | Helping to build strong, vibrant  communities.">
            <a:extLst>
              <a:ext uri="{FF2B5EF4-FFF2-40B4-BE49-F238E27FC236}">
                <a16:creationId xmlns:a16="http://schemas.microsoft.com/office/drawing/2014/main" id="{E6D278DD-26BD-4151-B3FF-1BE359F3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79" y="2157314"/>
            <a:ext cx="10359203" cy="26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139BDA0B-4C7A-4014-8714-DE72CF43913B}"/>
              </a:ext>
            </a:extLst>
          </p:cNvPr>
          <p:cNvSpPr/>
          <p:nvPr/>
        </p:nvSpPr>
        <p:spPr>
          <a:xfrm>
            <a:off x="12193580" y="5557079"/>
            <a:ext cx="914400" cy="181710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0B2538D-C899-4B58-8457-594DFD6956CF}"/>
              </a:ext>
            </a:extLst>
          </p:cNvPr>
          <p:cNvSpPr/>
          <p:nvPr/>
        </p:nvSpPr>
        <p:spPr>
          <a:xfrm rot="10800000">
            <a:off x="11294961" y="4746507"/>
            <a:ext cx="914400" cy="1817103"/>
          </a:xfrm>
          <a:prstGeom prst="downArrow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Group of men with solid fill">
            <a:extLst>
              <a:ext uri="{FF2B5EF4-FFF2-40B4-BE49-F238E27FC236}">
                <a16:creationId xmlns:a16="http://schemas.microsoft.com/office/drawing/2014/main" id="{F9740DD3-28AC-46EC-BE91-FB14334F1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5191" y="7190509"/>
            <a:ext cx="3316778" cy="33167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B30567-8BDB-4F07-8B4B-60D1697C4EFB}"/>
              </a:ext>
            </a:extLst>
          </p:cNvPr>
          <p:cNvSpPr txBox="1"/>
          <p:nvPr/>
        </p:nvSpPr>
        <p:spPr>
          <a:xfrm>
            <a:off x="9155946" y="10261411"/>
            <a:ext cx="610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Developer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85B598-FB52-420A-8FCD-A9EA9CF7B6DE}"/>
              </a:ext>
            </a:extLst>
          </p:cNvPr>
          <p:cNvSpPr txBox="1"/>
          <p:nvPr/>
        </p:nvSpPr>
        <p:spPr>
          <a:xfrm>
            <a:off x="12955656" y="5871144"/>
            <a:ext cx="345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Tax Credits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9A69CF-187E-499E-950E-9F14D5297840}"/>
              </a:ext>
            </a:extLst>
          </p:cNvPr>
          <p:cNvSpPr txBox="1"/>
          <p:nvPr/>
        </p:nvSpPr>
        <p:spPr>
          <a:xfrm>
            <a:off x="7992604" y="5358838"/>
            <a:ext cx="345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rgbClr val="00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449224077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8BD038-A43C-4F83-B1CB-C9C24B44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447619"/>
            <a:ext cx="21024850" cy="2027216"/>
          </a:xfrm>
        </p:spPr>
        <p:txBody>
          <a:bodyPr/>
          <a:lstStyle/>
          <a:p>
            <a:r>
              <a:rPr lang="en-US" sz="8000" dirty="0">
                <a:solidFill>
                  <a:schemeClr val="accent2"/>
                </a:solidFill>
              </a:rPr>
              <a:t>How does the LIHTC Program work?</a:t>
            </a:r>
          </a:p>
        </p:txBody>
      </p:sp>
      <p:pic>
        <p:nvPicPr>
          <p:cNvPr id="1026" name="Picture 2" descr="Georgia Department of Community Affairs | Helping to build strong, vibrant  communities.">
            <a:extLst>
              <a:ext uri="{FF2B5EF4-FFF2-40B4-BE49-F238E27FC236}">
                <a16:creationId xmlns:a16="http://schemas.microsoft.com/office/drawing/2014/main" id="{E6D278DD-26BD-4151-B3FF-1BE359F3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79" y="2157314"/>
            <a:ext cx="10359203" cy="26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139BDA0B-4C7A-4014-8714-DE72CF43913B}"/>
              </a:ext>
            </a:extLst>
          </p:cNvPr>
          <p:cNvSpPr/>
          <p:nvPr/>
        </p:nvSpPr>
        <p:spPr>
          <a:xfrm>
            <a:off x="12193580" y="5557079"/>
            <a:ext cx="914400" cy="181710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0B2538D-C899-4B58-8457-594DFD6956CF}"/>
              </a:ext>
            </a:extLst>
          </p:cNvPr>
          <p:cNvSpPr/>
          <p:nvPr/>
        </p:nvSpPr>
        <p:spPr>
          <a:xfrm rot="10800000">
            <a:off x="11294961" y="4746507"/>
            <a:ext cx="914400" cy="1817103"/>
          </a:xfrm>
          <a:prstGeom prst="downArrow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Group of men with solid fill">
            <a:extLst>
              <a:ext uri="{FF2B5EF4-FFF2-40B4-BE49-F238E27FC236}">
                <a16:creationId xmlns:a16="http://schemas.microsoft.com/office/drawing/2014/main" id="{F9740DD3-28AC-46EC-BE91-FB14334F1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5191" y="7190509"/>
            <a:ext cx="3316778" cy="3316778"/>
          </a:xfrm>
          <a:prstGeom prst="rect">
            <a:avLst/>
          </a:prstGeom>
        </p:spPr>
      </p:pic>
      <p:pic>
        <p:nvPicPr>
          <p:cNvPr id="18" name="Graphic 17" descr="Bank with solid fill">
            <a:extLst>
              <a:ext uri="{FF2B5EF4-FFF2-40B4-BE49-F238E27FC236}">
                <a16:creationId xmlns:a16="http://schemas.microsoft.com/office/drawing/2014/main" id="{6375F6D4-2506-44EF-9C2A-5D2CBA091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22317" y="6859342"/>
            <a:ext cx="3574544" cy="3574544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33A566A4-EFA7-49F0-9FE0-F407B2ED25F8}"/>
              </a:ext>
            </a:extLst>
          </p:cNvPr>
          <p:cNvSpPr/>
          <p:nvPr/>
        </p:nvSpPr>
        <p:spPr>
          <a:xfrm rot="16200000">
            <a:off x="15623358" y="6446641"/>
            <a:ext cx="1312384" cy="357454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27B3D50-5317-43AC-9523-CF2058FD0F5F}"/>
              </a:ext>
            </a:extLst>
          </p:cNvPr>
          <p:cNvSpPr/>
          <p:nvPr/>
        </p:nvSpPr>
        <p:spPr>
          <a:xfrm rot="5400000">
            <a:off x="14983049" y="7672208"/>
            <a:ext cx="1312383" cy="357454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B30567-8BDB-4F07-8B4B-60D1697C4EFB}"/>
              </a:ext>
            </a:extLst>
          </p:cNvPr>
          <p:cNvSpPr txBox="1"/>
          <p:nvPr/>
        </p:nvSpPr>
        <p:spPr>
          <a:xfrm>
            <a:off x="9155946" y="10261411"/>
            <a:ext cx="610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Developer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3393C1-76D6-4BE6-8EDE-3E2939E28B1D}"/>
              </a:ext>
            </a:extLst>
          </p:cNvPr>
          <p:cNvSpPr txBox="1"/>
          <p:nvPr/>
        </p:nvSpPr>
        <p:spPr>
          <a:xfrm>
            <a:off x="16456174" y="10238862"/>
            <a:ext cx="610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Investor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85B598-FB52-420A-8FCD-A9EA9CF7B6DE}"/>
              </a:ext>
            </a:extLst>
          </p:cNvPr>
          <p:cNvSpPr txBox="1"/>
          <p:nvPr/>
        </p:nvSpPr>
        <p:spPr>
          <a:xfrm>
            <a:off x="12955656" y="5871144"/>
            <a:ext cx="345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Tax Credits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9A69CF-187E-499E-950E-9F14D5297840}"/>
              </a:ext>
            </a:extLst>
          </p:cNvPr>
          <p:cNvSpPr txBox="1"/>
          <p:nvPr/>
        </p:nvSpPr>
        <p:spPr>
          <a:xfrm>
            <a:off x="7992604" y="5358838"/>
            <a:ext cx="345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20B81-2986-4DCF-AAB0-E1D0FD71E55D}"/>
              </a:ext>
            </a:extLst>
          </p:cNvPr>
          <p:cNvSpPr txBox="1"/>
          <p:nvPr/>
        </p:nvSpPr>
        <p:spPr>
          <a:xfrm>
            <a:off x="13851969" y="9052470"/>
            <a:ext cx="3454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0000"/>
                </a:solidFill>
              </a:rPr>
              <a:t>Equity ($)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74907C-91A4-4780-AF4A-A7D2294FB325}"/>
              </a:ext>
            </a:extLst>
          </p:cNvPr>
          <p:cNvSpPr txBox="1"/>
          <p:nvPr/>
        </p:nvSpPr>
        <p:spPr>
          <a:xfrm>
            <a:off x="14520021" y="7849192"/>
            <a:ext cx="3454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Tax Credits</a:t>
            </a:r>
          </a:p>
        </p:txBody>
      </p:sp>
    </p:spTree>
    <p:extLst>
      <p:ext uri="{BB962C8B-B14F-4D97-AF65-F5344CB8AC3E}">
        <p14:creationId xmlns:p14="http://schemas.microsoft.com/office/powerpoint/2010/main" val="2425063415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8BD038-A43C-4F83-B1CB-C9C24B44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447619"/>
            <a:ext cx="21024850" cy="2027216"/>
          </a:xfrm>
        </p:spPr>
        <p:txBody>
          <a:bodyPr/>
          <a:lstStyle/>
          <a:p>
            <a:r>
              <a:rPr lang="en-US" sz="8000" dirty="0">
                <a:solidFill>
                  <a:schemeClr val="accent2"/>
                </a:solidFill>
              </a:rPr>
              <a:t>How does the LIHTC Program work?</a:t>
            </a:r>
          </a:p>
        </p:txBody>
      </p:sp>
      <p:pic>
        <p:nvPicPr>
          <p:cNvPr id="1026" name="Picture 2" descr="Georgia Department of Community Affairs | Helping to build strong, vibrant  communities.">
            <a:extLst>
              <a:ext uri="{FF2B5EF4-FFF2-40B4-BE49-F238E27FC236}">
                <a16:creationId xmlns:a16="http://schemas.microsoft.com/office/drawing/2014/main" id="{E6D278DD-26BD-4151-B3FF-1BE359F3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79" y="2157314"/>
            <a:ext cx="10359203" cy="26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House with solid fill">
            <a:extLst>
              <a:ext uri="{FF2B5EF4-FFF2-40B4-BE49-F238E27FC236}">
                <a16:creationId xmlns:a16="http://schemas.microsoft.com/office/drawing/2014/main" id="{DB235EAD-CD8A-44AC-B5D2-C7BFDCB2B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0928" y="6715089"/>
            <a:ext cx="3863051" cy="3863051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139BDA0B-4C7A-4014-8714-DE72CF43913B}"/>
              </a:ext>
            </a:extLst>
          </p:cNvPr>
          <p:cNvSpPr/>
          <p:nvPr/>
        </p:nvSpPr>
        <p:spPr>
          <a:xfrm>
            <a:off x="12193580" y="5557079"/>
            <a:ext cx="914400" cy="181710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0B2538D-C899-4B58-8457-594DFD6956CF}"/>
              </a:ext>
            </a:extLst>
          </p:cNvPr>
          <p:cNvSpPr/>
          <p:nvPr/>
        </p:nvSpPr>
        <p:spPr>
          <a:xfrm rot="10800000">
            <a:off x="11294961" y="4746507"/>
            <a:ext cx="914400" cy="1817103"/>
          </a:xfrm>
          <a:prstGeom prst="downArrow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Group of men with solid fill">
            <a:extLst>
              <a:ext uri="{FF2B5EF4-FFF2-40B4-BE49-F238E27FC236}">
                <a16:creationId xmlns:a16="http://schemas.microsoft.com/office/drawing/2014/main" id="{F9740DD3-28AC-46EC-BE91-FB14334F1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35191" y="7190509"/>
            <a:ext cx="3316778" cy="3316778"/>
          </a:xfrm>
          <a:prstGeom prst="rect">
            <a:avLst/>
          </a:prstGeom>
        </p:spPr>
      </p:pic>
      <p:pic>
        <p:nvPicPr>
          <p:cNvPr id="18" name="Graphic 17" descr="Bank with solid fill">
            <a:extLst>
              <a:ext uri="{FF2B5EF4-FFF2-40B4-BE49-F238E27FC236}">
                <a16:creationId xmlns:a16="http://schemas.microsoft.com/office/drawing/2014/main" id="{6375F6D4-2506-44EF-9C2A-5D2CBA091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22317" y="6859342"/>
            <a:ext cx="3574544" cy="3574544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33A566A4-EFA7-49F0-9FE0-F407B2ED25F8}"/>
              </a:ext>
            </a:extLst>
          </p:cNvPr>
          <p:cNvSpPr/>
          <p:nvPr/>
        </p:nvSpPr>
        <p:spPr>
          <a:xfrm rot="16200000">
            <a:off x="15623358" y="6446641"/>
            <a:ext cx="1312384" cy="357454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27B3D50-5317-43AC-9523-CF2058FD0F5F}"/>
              </a:ext>
            </a:extLst>
          </p:cNvPr>
          <p:cNvSpPr/>
          <p:nvPr/>
        </p:nvSpPr>
        <p:spPr>
          <a:xfrm rot="5400000">
            <a:off x="14983049" y="7672208"/>
            <a:ext cx="1312383" cy="357454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C89DED-393F-4A41-B3A2-292CD05890E8}"/>
              </a:ext>
            </a:extLst>
          </p:cNvPr>
          <p:cNvSpPr txBox="1"/>
          <p:nvPr/>
        </p:nvSpPr>
        <p:spPr>
          <a:xfrm>
            <a:off x="2172301" y="10284261"/>
            <a:ext cx="610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Affordable Housing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B30567-8BDB-4F07-8B4B-60D1697C4EFB}"/>
              </a:ext>
            </a:extLst>
          </p:cNvPr>
          <p:cNvSpPr txBox="1"/>
          <p:nvPr/>
        </p:nvSpPr>
        <p:spPr>
          <a:xfrm>
            <a:off x="9155946" y="10261411"/>
            <a:ext cx="610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Developer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3393C1-76D6-4BE6-8EDE-3E2939E28B1D}"/>
              </a:ext>
            </a:extLst>
          </p:cNvPr>
          <p:cNvSpPr txBox="1"/>
          <p:nvPr/>
        </p:nvSpPr>
        <p:spPr>
          <a:xfrm>
            <a:off x="16456174" y="10238862"/>
            <a:ext cx="610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Investor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85B598-FB52-420A-8FCD-A9EA9CF7B6DE}"/>
              </a:ext>
            </a:extLst>
          </p:cNvPr>
          <p:cNvSpPr txBox="1"/>
          <p:nvPr/>
        </p:nvSpPr>
        <p:spPr>
          <a:xfrm>
            <a:off x="12955656" y="5871144"/>
            <a:ext cx="345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Tax Credits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9A69CF-187E-499E-950E-9F14D5297840}"/>
              </a:ext>
            </a:extLst>
          </p:cNvPr>
          <p:cNvSpPr txBox="1"/>
          <p:nvPr/>
        </p:nvSpPr>
        <p:spPr>
          <a:xfrm>
            <a:off x="7992604" y="5358838"/>
            <a:ext cx="3454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rgbClr val="000000"/>
                </a:solidFill>
              </a:rPr>
              <a:t>Application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520B81-2986-4DCF-AAB0-E1D0FD71E55D}"/>
              </a:ext>
            </a:extLst>
          </p:cNvPr>
          <p:cNvSpPr txBox="1"/>
          <p:nvPr/>
        </p:nvSpPr>
        <p:spPr>
          <a:xfrm>
            <a:off x="13851969" y="9052470"/>
            <a:ext cx="3454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0000"/>
                </a:solidFill>
              </a:rPr>
              <a:t>Equity ($)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74907C-91A4-4780-AF4A-A7D2294FB325}"/>
              </a:ext>
            </a:extLst>
          </p:cNvPr>
          <p:cNvSpPr txBox="1"/>
          <p:nvPr/>
        </p:nvSpPr>
        <p:spPr>
          <a:xfrm>
            <a:off x="14520021" y="7849192"/>
            <a:ext cx="3454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Tax Credits</a:t>
            </a: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3D6F83EE-C09B-4AAD-86BE-3B60E47580A8}"/>
              </a:ext>
            </a:extLst>
          </p:cNvPr>
          <p:cNvSpPr/>
          <p:nvPr/>
        </p:nvSpPr>
        <p:spPr>
          <a:xfrm rot="5400000">
            <a:off x="8139288" y="7649918"/>
            <a:ext cx="1312383" cy="357454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23C8C0-E9B8-412A-A3BF-6438E6EC9396}"/>
              </a:ext>
            </a:extLst>
          </p:cNvPr>
          <p:cNvSpPr txBox="1"/>
          <p:nvPr/>
        </p:nvSpPr>
        <p:spPr>
          <a:xfrm>
            <a:off x="7050275" y="9020636"/>
            <a:ext cx="3454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0000"/>
                </a:solidFill>
              </a:rPr>
              <a:t>Equity ($)</a:t>
            </a:r>
          </a:p>
        </p:txBody>
      </p:sp>
    </p:spTree>
    <p:extLst>
      <p:ext uri="{BB962C8B-B14F-4D97-AF65-F5344CB8AC3E}">
        <p14:creationId xmlns:p14="http://schemas.microsoft.com/office/powerpoint/2010/main" val="1414582157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78A4DD-FD10-4FDA-ACD6-5431DF1C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Debt-to-Equity Ratio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F63F19-AC63-44E4-AC2C-43673D2D4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772688"/>
              </p:ext>
            </p:extLst>
          </p:nvPr>
        </p:nvGraphicFramePr>
        <p:xfrm>
          <a:off x="4511410" y="1878895"/>
          <a:ext cx="15354830" cy="981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0C85A5F0-DE19-4D6C-BE0E-0C80BA8052CC}"/>
              </a:ext>
            </a:extLst>
          </p:cNvPr>
          <p:cNvSpPr txBox="1"/>
          <p:nvPr/>
        </p:nvSpPr>
        <p:spPr>
          <a:xfrm>
            <a:off x="7045325" y="9725025"/>
            <a:ext cx="2781300" cy="8191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~20 – 30%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C85A5F0-DE19-4D6C-BE0E-0C80BA8052CC}"/>
              </a:ext>
            </a:extLst>
          </p:cNvPr>
          <p:cNvSpPr txBox="1"/>
          <p:nvPr/>
        </p:nvSpPr>
        <p:spPr>
          <a:xfrm>
            <a:off x="14570075" y="8010525"/>
            <a:ext cx="2781300" cy="8191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~70 – 80%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C85A5F0-DE19-4D6C-BE0E-0C80BA8052CC}"/>
              </a:ext>
            </a:extLst>
          </p:cNvPr>
          <p:cNvSpPr txBox="1"/>
          <p:nvPr/>
        </p:nvSpPr>
        <p:spPr>
          <a:xfrm>
            <a:off x="14570075" y="3496536"/>
            <a:ext cx="2781300" cy="8191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~20 – 30%</a:t>
            </a:r>
          </a:p>
        </p:txBody>
      </p:sp>
    </p:spTree>
    <p:extLst>
      <p:ext uri="{BB962C8B-B14F-4D97-AF65-F5344CB8AC3E}">
        <p14:creationId xmlns:p14="http://schemas.microsoft.com/office/powerpoint/2010/main" val="1100042255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78A4DD-FD10-4FDA-ACD6-5431DF1C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Debt-to-Equity Ratio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F63F19-AC63-44E4-AC2C-43673D2D4C8B}"/>
              </a:ext>
            </a:extLst>
          </p:cNvPr>
          <p:cNvGraphicFramePr/>
          <p:nvPr/>
        </p:nvGraphicFramePr>
        <p:xfrm>
          <a:off x="4511410" y="1878895"/>
          <a:ext cx="15354830" cy="981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0C85A5F0-DE19-4D6C-BE0E-0C80BA8052CC}"/>
              </a:ext>
            </a:extLst>
          </p:cNvPr>
          <p:cNvSpPr txBox="1"/>
          <p:nvPr/>
        </p:nvSpPr>
        <p:spPr>
          <a:xfrm>
            <a:off x="7045325" y="9725025"/>
            <a:ext cx="2781300" cy="8191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~20 – 30%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C85A5F0-DE19-4D6C-BE0E-0C80BA8052CC}"/>
              </a:ext>
            </a:extLst>
          </p:cNvPr>
          <p:cNvSpPr txBox="1"/>
          <p:nvPr/>
        </p:nvSpPr>
        <p:spPr>
          <a:xfrm>
            <a:off x="14570075" y="8010525"/>
            <a:ext cx="2781300" cy="8191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~70 – 80%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C85A5F0-DE19-4D6C-BE0E-0C80BA8052CC}"/>
              </a:ext>
            </a:extLst>
          </p:cNvPr>
          <p:cNvSpPr txBox="1"/>
          <p:nvPr/>
        </p:nvSpPr>
        <p:spPr>
          <a:xfrm>
            <a:off x="14570075" y="3496536"/>
            <a:ext cx="2781300" cy="8191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~20 – 30%</a:t>
            </a:r>
          </a:p>
        </p:txBody>
      </p:sp>
      <p:sp>
        <p:nvSpPr>
          <p:cNvPr id="2" name="Callout: Line with Border and Accent Bar 1">
            <a:extLst>
              <a:ext uri="{FF2B5EF4-FFF2-40B4-BE49-F238E27FC236}">
                <a16:creationId xmlns:a16="http://schemas.microsoft.com/office/drawing/2014/main" id="{FC0BEBE7-D594-4E2C-AABC-153570824062}"/>
              </a:ext>
            </a:extLst>
          </p:cNvPr>
          <p:cNvSpPr/>
          <p:nvPr/>
        </p:nvSpPr>
        <p:spPr>
          <a:xfrm>
            <a:off x="19697833" y="1986041"/>
            <a:ext cx="4260850" cy="5176760"/>
          </a:xfrm>
          <a:prstGeom prst="accentBorderCallout1">
            <a:avLst>
              <a:gd name="adj1" fmla="val 18750"/>
              <a:gd name="adj2" fmla="val -8333"/>
              <a:gd name="adj3" fmla="val 47467"/>
              <a:gd name="adj4" fmla="val -4951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Less debt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=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Lower costs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=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Less rental revenue required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=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Affordable rents</a:t>
            </a:r>
          </a:p>
        </p:txBody>
      </p:sp>
    </p:spTree>
    <p:extLst>
      <p:ext uri="{BB962C8B-B14F-4D97-AF65-F5344CB8AC3E}">
        <p14:creationId xmlns:p14="http://schemas.microsoft.com/office/powerpoint/2010/main" val="3320537407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Theme">
  <a:themeElements>
    <a:clrScheme name="GA DCA">
      <a:dk1>
        <a:srgbClr val="F58220"/>
      </a:dk1>
      <a:lt1>
        <a:srgbClr val="FFFFFF"/>
      </a:lt1>
      <a:dk2>
        <a:srgbClr val="F58220"/>
      </a:dk2>
      <a:lt2>
        <a:srgbClr val="FFFFFF"/>
      </a:lt2>
      <a:accent1>
        <a:srgbClr val="49A942"/>
      </a:accent1>
      <a:accent2>
        <a:srgbClr val="8A7967"/>
      </a:accent2>
      <a:accent3>
        <a:srgbClr val="F58220"/>
      </a:accent3>
      <a:accent4>
        <a:srgbClr val="8DC63F"/>
      </a:accent4>
      <a:accent5>
        <a:srgbClr val="E9E3DC"/>
      </a:accent5>
      <a:accent6>
        <a:srgbClr val="ED037C"/>
      </a:accent6>
      <a:hlink>
        <a:srgbClr val="8A7967"/>
      </a:hlink>
      <a:folHlink>
        <a:srgbClr val="8A7967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72FE0E8154A41BBE7DDA723966D31" ma:contentTypeVersion="13" ma:contentTypeDescription="Create a new document." ma:contentTypeScope="" ma:versionID="15157335920613cec8b22dc4b9252f6d">
  <xsd:schema xmlns:xsd="http://www.w3.org/2001/XMLSchema" xmlns:xs="http://www.w3.org/2001/XMLSchema" xmlns:p="http://schemas.microsoft.com/office/2006/metadata/properties" xmlns:ns2="431100d4-4470-42c1-96bc-46686c1829ae" xmlns:ns3="2caeac48-cba0-4630-8516-530feeea33b3" targetNamespace="http://schemas.microsoft.com/office/2006/metadata/properties" ma:root="true" ma:fieldsID="12c7339e3c90cd580e1f337eb9b4a1f0" ns2:_="" ns3:_="">
    <xsd:import namespace="431100d4-4470-42c1-96bc-46686c1829ae"/>
    <xsd:import namespace="2caeac48-cba0-4630-8516-530feeea33b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00d4-4470-42c1-96bc-46686c1829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eac48-cba0-4630-8516-530feeea3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9105F3-0E48-46FD-A9E0-03CE8EAC2D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CF821C-5D61-450E-93CB-215E602F4661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431100d4-4470-42c1-96bc-46686c1829ae"/>
    <ds:schemaRef ds:uri="http://schemas.openxmlformats.org/package/2006/metadata/core-properties"/>
    <ds:schemaRef ds:uri="2caeac48-cba0-4630-8516-530feeea33b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2FB6B3-6AA3-4D07-B94C-47CD02D1D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1100d4-4470-42c1-96bc-46686c1829ae"/>
    <ds:schemaRef ds:uri="2caeac48-cba0-4630-8516-530feeea33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33416</TotalTime>
  <Words>1010</Words>
  <Application>Microsoft Office PowerPoint</Application>
  <PresentationFormat>Custom</PresentationFormat>
  <Paragraphs>227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Courier New</vt:lpstr>
      <vt:lpstr>Lato Light</vt:lpstr>
      <vt:lpstr>Nunito Light</vt:lpstr>
      <vt:lpstr>Wingdings</vt:lpstr>
      <vt:lpstr>Default Theme</vt:lpstr>
      <vt:lpstr>PowerPoint Presentation</vt:lpstr>
      <vt:lpstr>Housing Tax Credit 101</vt:lpstr>
      <vt:lpstr>PowerPoint Presentation</vt:lpstr>
      <vt:lpstr>PowerPoint Presentation</vt:lpstr>
      <vt:lpstr>How does the LIHTC Program work?</vt:lpstr>
      <vt:lpstr>How does the LIHTC Program work?</vt:lpstr>
      <vt:lpstr>How does the LIHTC Program work?</vt:lpstr>
      <vt:lpstr>Debt-to-Equity Ratio</vt:lpstr>
      <vt:lpstr>Debt-to-Equity Ratio</vt:lpstr>
      <vt:lpstr>PowerPoint Presentation</vt:lpstr>
      <vt:lpstr>Funding Round Snapshot</vt:lpstr>
      <vt:lpstr>Impacts &amp; Benefits</vt:lpstr>
      <vt:lpstr>Housing Credit Impact</vt:lpstr>
      <vt:lpstr>Economic Development &amp; Job Creation  Estimated 1-Year Impact on Locality per 100 Tax Credit Units: </vt:lpstr>
      <vt:lpstr>Attracts Additional Private Capital</vt:lpstr>
      <vt:lpstr>Low Foreclosure Rate</vt:lpstr>
      <vt:lpstr>Low Vacancy</vt:lpstr>
      <vt:lpstr>HTC in Your Community</vt:lpstr>
      <vt:lpstr>Heritage Vista, Baldwin County</vt:lpstr>
      <vt:lpstr>Vista Ridge, Rabun Gap, Rabun County</vt:lpstr>
      <vt:lpstr>Gardens Young Harris, Young Harris, Towns County</vt:lpstr>
      <vt:lpstr>Broadview Cove, Fannin County</vt:lpstr>
      <vt:lpstr>Breakers at Trion, Trion, Chattooga County</vt:lpstr>
      <vt:lpstr>How do I get more HTC properties in my community?</vt:lpstr>
      <vt:lpstr>Advice from current and former GICH communities</vt:lpstr>
      <vt:lpstr>Identify competitive sites</vt:lpstr>
      <vt:lpstr>Desirable/Undesirable Activities</vt:lpstr>
      <vt:lpstr>Community Transportation Options</vt:lpstr>
      <vt:lpstr>Quality Education Areas</vt:lpstr>
      <vt:lpstr>Revitalization/Redevelopment Plans</vt:lpstr>
      <vt:lpstr>Stable Communities</vt:lpstr>
      <vt:lpstr>Previous Projects</vt:lpstr>
      <vt:lpstr>Be a GICH Community!</vt:lpstr>
      <vt:lpstr>Questions?  What else would you like to know about HTC?</vt:lpstr>
      <vt:lpstr>Announcement</vt:lpstr>
      <vt:lpstr>Resources</vt:lpstr>
      <vt:lpstr>Thank you!   Meagan Cutler Meagan.Cutler@dca.ga.gov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Justin.Vining@dca.ga.gov</dc:creator>
  <cp:keywords/>
  <dc:description/>
  <cp:lastModifiedBy>Meagan Cutler</cp:lastModifiedBy>
  <cp:revision>5865</cp:revision>
  <dcterms:created xsi:type="dcterms:W3CDTF">2014-11-12T21:47:38Z</dcterms:created>
  <dcterms:modified xsi:type="dcterms:W3CDTF">2022-03-29T17:46:20Z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0x01010040072FE0E8154A41BBE7DDA723966D31</vt:lpwstr>
  </property>
</Properties>
</file>