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0" r:id="rId4"/>
    <p:sldId id="261" r:id="rId5"/>
    <p:sldId id="263" r:id="rId6"/>
    <p:sldId id="262"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5" d="100"/>
          <a:sy n="55" d="100"/>
        </p:scale>
        <p:origin x="9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stin Chancy" userId="5f5963a6-c8d2-4779-995e-924a477dca23" providerId="ADAL" clId="{28DBEDBF-3038-4473-B012-018246E7C1EC}"/>
    <pc:docChg chg="custSel addSld modSld sldOrd">
      <pc:chgData name="Austin Chancy" userId="5f5963a6-c8d2-4779-995e-924a477dca23" providerId="ADAL" clId="{28DBEDBF-3038-4473-B012-018246E7C1EC}" dt="2021-10-06T19:26:12.162" v="643" actId="255"/>
      <pc:docMkLst>
        <pc:docMk/>
      </pc:docMkLst>
      <pc:sldChg chg="modSp mod">
        <pc:chgData name="Austin Chancy" userId="5f5963a6-c8d2-4779-995e-924a477dca23" providerId="ADAL" clId="{28DBEDBF-3038-4473-B012-018246E7C1EC}" dt="2021-10-06T19:11:04.094" v="584" actId="20577"/>
        <pc:sldMkLst>
          <pc:docMk/>
          <pc:sldMk cId="2429352151" sldId="256"/>
        </pc:sldMkLst>
        <pc:spChg chg="mod">
          <ac:chgData name="Austin Chancy" userId="5f5963a6-c8d2-4779-995e-924a477dca23" providerId="ADAL" clId="{28DBEDBF-3038-4473-B012-018246E7C1EC}" dt="2021-10-06T19:10:48" v="542" actId="255"/>
          <ac:spMkLst>
            <pc:docMk/>
            <pc:sldMk cId="2429352151" sldId="256"/>
            <ac:spMk id="2" creationId="{8E3664A7-B993-4268-8598-6C95C2A9D4E9}"/>
          </ac:spMkLst>
        </pc:spChg>
        <pc:spChg chg="mod">
          <ac:chgData name="Austin Chancy" userId="5f5963a6-c8d2-4779-995e-924a477dca23" providerId="ADAL" clId="{28DBEDBF-3038-4473-B012-018246E7C1EC}" dt="2021-10-06T19:11:04.094" v="584" actId="20577"/>
          <ac:spMkLst>
            <pc:docMk/>
            <pc:sldMk cId="2429352151" sldId="256"/>
            <ac:spMk id="3" creationId="{AAF289B9-73C4-48F3-9B1A-9BDB86E15D39}"/>
          </ac:spMkLst>
        </pc:spChg>
      </pc:sldChg>
      <pc:sldChg chg="modSp mod">
        <pc:chgData name="Austin Chancy" userId="5f5963a6-c8d2-4779-995e-924a477dca23" providerId="ADAL" clId="{28DBEDBF-3038-4473-B012-018246E7C1EC}" dt="2021-10-06T19:23:28.466" v="626" actId="14100"/>
        <pc:sldMkLst>
          <pc:docMk/>
          <pc:sldMk cId="1398749097" sldId="257"/>
        </pc:sldMkLst>
        <pc:spChg chg="mod">
          <ac:chgData name="Austin Chancy" userId="5f5963a6-c8d2-4779-995e-924a477dca23" providerId="ADAL" clId="{28DBEDBF-3038-4473-B012-018246E7C1EC}" dt="2021-10-06T19:08:11.922" v="527" actId="255"/>
          <ac:spMkLst>
            <pc:docMk/>
            <pc:sldMk cId="1398749097" sldId="257"/>
            <ac:spMk id="4" creationId="{DC0DB843-D71E-49A1-9A6F-0A1D206AF108}"/>
          </ac:spMkLst>
        </pc:spChg>
        <pc:spChg chg="mod">
          <ac:chgData name="Austin Chancy" userId="5f5963a6-c8d2-4779-995e-924a477dca23" providerId="ADAL" clId="{28DBEDBF-3038-4473-B012-018246E7C1EC}" dt="2021-10-06T19:23:28.466" v="626" actId="14100"/>
          <ac:spMkLst>
            <pc:docMk/>
            <pc:sldMk cId="1398749097" sldId="257"/>
            <ac:spMk id="5" creationId="{C9FECAD9-F601-4DDE-858F-29537228372A}"/>
          </ac:spMkLst>
        </pc:spChg>
      </pc:sldChg>
      <pc:sldChg chg="modSp mod">
        <pc:chgData name="Austin Chancy" userId="5f5963a6-c8d2-4779-995e-924a477dca23" providerId="ADAL" clId="{28DBEDBF-3038-4473-B012-018246E7C1EC}" dt="2021-10-06T19:23:48.518" v="629" actId="255"/>
        <pc:sldMkLst>
          <pc:docMk/>
          <pc:sldMk cId="507487854" sldId="260"/>
        </pc:sldMkLst>
        <pc:spChg chg="mod">
          <ac:chgData name="Austin Chancy" userId="5f5963a6-c8d2-4779-995e-924a477dca23" providerId="ADAL" clId="{28DBEDBF-3038-4473-B012-018246E7C1EC}" dt="2021-10-06T19:08:22.454" v="529" actId="27636"/>
          <ac:spMkLst>
            <pc:docMk/>
            <pc:sldMk cId="507487854" sldId="260"/>
            <ac:spMk id="4" creationId="{DC0DB843-D71E-49A1-9A6F-0A1D206AF108}"/>
          </ac:spMkLst>
        </pc:spChg>
        <pc:spChg chg="mod">
          <ac:chgData name="Austin Chancy" userId="5f5963a6-c8d2-4779-995e-924a477dca23" providerId="ADAL" clId="{28DBEDBF-3038-4473-B012-018246E7C1EC}" dt="2021-10-06T19:23:48.518" v="629" actId="255"/>
          <ac:spMkLst>
            <pc:docMk/>
            <pc:sldMk cId="507487854" sldId="260"/>
            <ac:spMk id="5" creationId="{C9FECAD9-F601-4DDE-858F-29537228372A}"/>
          </ac:spMkLst>
        </pc:spChg>
      </pc:sldChg>
      <pc:sldChg chg="modSp mod">
        <pc:chgData name="Austin Chancy" userId="5f5963a6-c8d2-4779-995e-924a477dca23" providerId="ADAL" clId="{28DBEDBF-3038-4473-B012-018246E7C1EC}" dt="2021-10-06T19:13:17.877" v="587" actId="27636"/>
        <pc:sldMkLst>
          <pc:docMk/>
          <pc:sldMk cId="3417614427" sldId="262"/>
        </pc:sldMkLst>
        <pc:spChg chg="mod">
          <ac:chgData name="Austin Chancy" userId="5f5963a6-c8d2-4779-995e-924a477dca23" providerId="ADAL" clId="{28DBEDBF-3038-4473-B012-018246E7C1EC}" dt="2021-10-06T19:08:39.196" v="530" actId="255"/>
          <ac:spMkLst>
            <pc:docMk/>
            <pc:sldMk cId="3417614427" sldId="262"/>
            <ac:spMk id="4" creationId="{DC0DB843-D71E-49A1-9A6F-0A1D206AF108}"/>
          </ac:spMkLst>
        </pc:spChg>
        <pc:spChg chg="mod">
          <ac:chgData name="Austin Chancy" userId="5f5963a6-c8d2-4779-995e-924a477dca23" providerId="ADAL" clId="{28DBEDBF-3038-4473-B012-018246E7C1EC}" dt="2021-10-06T19:13:17.877" v="587" actId="27636"/>
          <ac:spMkLst>
            <pc:docMk/>
            <pc:sldMk cId="3417614427" sldId="262"/>
            <ac:spMk id="5" creationId="{C9FECAD9-F601-4DDE-858F-29537228372A}"/>
          </ac:spMkLst>
        </pc:spChg>
      </pc:sldChg>
      <pc:sldChg chg="modSp mod">
        <pc:chgData name="Austin Chancy" userId="5f5963a6-c8d2-4779-995e-924a477dca23" providerId="ADAL" clId="{28DBEDBF-3038-4473-B012-018246E7C1EC}" dt="2021-10-06T19:24:14.962" v="641" actId="20577"/>
        <pc:sldMkLst>
          <pc:docMk/>
          <pc:sldMk cId="2233409472" sldId="263"/>
        </pc:sldMkLst>
        <pc:spChg chg="mod">
          <ac:chgData name="Austin Chancy" userId="5f5963a6-c8d2-4779-995e-924a477dca23" providerId="ADAL" clId="{28DBEDBF-3038-4473-B012-018246E7C1EC}" dt="2021-10-06T19:24:14.962" v="641" actId="20577"/>
          <ac:spMkLst>
            <pc:docMk/>
            <pc:sldMk cId="2233409472" sldId="263"/>
            <ac:spMk id="4" creationId="{DC0DB843-D71E-49A1-9A6F-0A1D206AF108}"/>
          </ac:spMkLst>
        </pc:spChg>
        <pc:spChg chg="mod">
          <ac:chgData name="Austin Chancy" userId="5f5963a6-c8d2-4779-995e-924a477dca23" providerId="ADAL" clId="{28DBEDBF-3038-4473-B012-018246E7C1EC}" dt="2021-10-06T19:07:56.600" v="526" actId="255"/>
          <ac:spMkLst>
            <pc:docMk/>
            <pc:sldMk cId="2233409472" sldId="263"/>
            <ac:spMk id="5" creationId="{C9FECAD9-F601-4DDE-858F-29537228372A}"/>
          </ac:spMkLst>
        </pc:spChg>
      </pc:sldChg>
      <pc:sldChg chg="modSp mod">
        <pc:chgData name="Austin Chancy" userId="5f5963a6-c8d2-4779-995e-924a477dca23" providerId="ADAL" clId="{28DBEDBF-3038-4473-B012-018246E7C1EC}" dt="2021-10-06T19:13:48.595" v="590" actId="27636"/>
        <pc:sldMkLst>
          <pc:docMk/>
          <pc:sldMk cId="272877758" sldId="264"/>
        </pc:sldMkLst>
        <pc:spChg chg="mod">
          <ac:chgData name="Austin Chancy" userId="5f5963a6-c8d2-4779-995e-924a477dca23" providerId="ADAL" clId="{28DBEDBF-3038-4473-B012-018246E7C1EC}" dt="2021-10-06T19:08:57.955" v="532" actId="255"/>
          <ac:spMkLst>
            <pc:docMk/>
            <pc:sldMk cId="272877758" sldId="264"/>
            <ac:spMk id="4" creationId="{DC0DB843-D71E-49A1-9A6F-0A1D206AF108}"/>
          </ac:spMkLst>
        </pc:spChg>
        <pc:spChg chg="mod">
          <ac:chgData name="Austin Chancy" userId="5f5963a6-c8d2-4779-995e-924a477dca23" providerId="ADAL" clId="{28DBEDBF-3038-4473-B012-018246E7C1EC}" dt="2021-10-06T19:13:48.595" v="590" actId="27636"/>
          <ac:spMkLst>
            <pc:docMk/>
            <pc:sldMk cId="272877758" sldId="264"/>
            <ac:spMk id="5" creationId="{C9FECAD9-F601-4DDE-858F-29537228372A}"/>
          </ac:spMkLst>
        </pc:spChg>
      </pc:sldChg>
      <pc:sldChg chg="modSp mod">
        <pc:chgData name="Austin Chancy" userId="5f5963a6-c8d2-4779-995e-924a477dca23" providerId="ADAL" clId="{28DBEDBF-3038-4473-B012-018246E7C1EC}" dt="2021-10-06T19:15:25.503" v="604" actId="20577"/>
        <pc:sldMkLst>
          <pc:docMk/>
          <pc:sldMk cId="137144624" sldId="265"/>
        </pc:sldMkLst>
        <pc:spChg chg="mod">
          <ac:chgData name="Austin Chancy" userId="5f5963a6-c8d2-4779-995e-924a477dca23" providerId="ADAL" clId="{28DBEDBF-3038-4473-B012-018246E7C1EC}" dt="2021-10-06T19:09:06.867" v="533" actId="255"/>
          <ac:spMkLst>
            <pc:docMk/>
            <pc:sldMk cId="137144624" sldId="265"/>
            <ac:spMk id="4" creationId="{DC0DB843-D71E-49A1-9A6F-0A1D206AF108}"/>
          </ac:spMkLst>
        </pc:spChg>
        <pc:spChg chg="mod">
          <ac:chgData name="Austin Chancy" userId="5f5963a6-c8d2-4779-995e-924a477dca23" providerId="ADAL" clId="{28DBEDBF-3038-4473-B012-018246E7C1EC}" dt="2021-10-06T19:15:25.503" v="604" actId="20577"/>
          <ac:spMkLst>
            <pc:docMk/>
            <pc:sldMk cId="137144624" sldId="265"/>
            <ac:spMk id="5" creationId="{C9FECAD9-F601-4DDE-858F-29537228372A}"/>
          </ac:spMkLst>
        </pc:spChg>
      </pc:sldChg>
      <pc:sldChg chg="modSp mod">
        <pc:chgData name="Austin Chancy" userId="5f5963a6-c8d2-4779-995e-924a477dca23" providerId="ADAL" clId="{28DBEDBF-3038-4473-B012-018246E7C1EC}" dt="2021-10-06T19:16:36.387" v="606" actId="14100"/>
        <pc:sldMkLst>
          <pc:docMk/>
          <pc:sldMk cId="929634395" sldId="266"/>
        </pc:sldMkLst>
        <pc:spChg chg="mod">
          <ac:chgData name="Austin Chancy" userId="5f5963a6-c8d2-4779-995e-924a477dca23" providerId="ADAL" clId="{28DBEDBF-3038-4473-B012-018246E7C1EC}" dt="2021-10-06T19:09:17.741" v="534" actId="255"/>
          <ac:spMkLst>
            <pc:docMk/>
            <pc:sldMk cId="929634395" sldId="266"/>
            <ac:spMk id="4" creationId="{DC0DB843-D71E-49A1-9A6F-0A1D206AF108}"/>
          </ac:spMkLst>
        </pc:spChg>
        <pc:spChg chg="mod">
          <ac:chgData name="Austin Chancy" userId="5f5963a6-c8d2-4779-995e-924a477dca23" providerId="ADAL" clId="{28DBEDBF-3038-4473-B012-018246E7C1EC}" dt="2021-10-06T19:16:36.387" v="606" actId="14100"/>
          <ac:spMkLst>
            <pc:docMk/>
            <pc:sldMk cId="929634395" sldId="266"/>
            <ac:spMk id="5" creationId="{C9FECAD9-F601-4DDE-858F-29537228372A}"/>
          </ac:spMkLst>
        </pc:spChg>
      </pc:sldChg>
      <pc:sldChg chg="modSp mod">
        <pc:chgData name="Austin Chancy" userId="5f5963a6-c8d2-4779-995e-924a477dca23" providerId="ADAL" clId="{28DBEDBF-3038-4473-B012-018246E7C1EC}" dt="2021-10-06T19:26:12.162" v="643" actId="255"/>
        <pc:sldMkLst>
          <pc:docMk/>
          <pc:sldMk cId="2641788561" sldId="267"/>
        </pc:sldMkLst>
        <pc:spChg chg="mod">
          <ac:chgData name="Austin Chancy" userId="5f5963a6-c8d2-4779-995e-924a477dca23" providerId="ADAL" clId="{28DBEDBF-3038-4473-B012-018246E7C1EC}" dt="2021-10-06T19:09:26.682" v="535" actId="255"/>
          <ac:spMkLst>
            <pc:docMk/>
            <pc:sldMk cId="2641788561" sldId="267"/>
            <ac:spMk id="4" creationId="{DC0DB843-D71E-49A1-9A6F-0A1D206AF108}"/>
          </ac:spMkLst>
        </pc:spChg>
        <pc:spChg chg="mod">
          <ac:chgData name="Austin Chancy" userId="5f5963a6-c8d2-4779-995e-924a477dca23" providerId="ADAL" clId="{28DBEDBF-3038-4473-B012-018246E7C1EC}" dt="2021-10-06T19:26:12.162" v="643" actId="255"/>
          <ac:spMkLst>
            <pc:docMk/>
            <pc:sldMk cId="2641788561" sldId="267"/>
            <ac:spMk id="5" creationId="{C9FECAD9-F601-4DDE-858F-29537228372A}"/>
          </ac:spMkLst>
        </pc:spChg>
      </pc:sldChg>
      <pc:sldChg chg="modSp mod">
        <pc:chgData name="Austin Chancy" userId="5f5963a6-c8d2-4779-995e-924a477dca23" providerId="ADAL" clId="{28DBEDBF-3038-4473-B012-018246E7C1EC}" dt="2021-10-06T19:19:27.252" v="608" actId="255"/>
        <pc:sldMkLst>
          <pc:docMk/>
          <pc:sldMk cId="4025162339" sldId="268"/>
        </pc:sldMkLst>
        <pc:spChg chg="mod">
          <ac:chgData name="Austin Chancy" userId="5f5963a6-c8d2-4779-995e-924a477dca23" providerId="ADAL" clId="{28DBEDBF-3038-4473-B012-018246E7C1EC}" dt="2021-10-06T19:09:36.007" v="536" actId="255"/>
          <ac:spMkLst>
            <pc:docMk/>
            <pc:sldMk cId="4025162339" sldId="268"/>
            <ac:spMk id="4" creationId="{DC0DB843-D71E-49A1-9A6F-0A1D206AF108}"/>
          </ac:spMkLst>
        </pc:spChg>
        <pc:spChg chg="mod">
          <ac:chgData name="Austin Chancy" userId="5f5963a6-c8d2-4779-995e-924a477dca23" providerId="ADAL" clId="{28DBEDBF-3038-4473-B012-018246E7C1EC}" dt="2021-10-06T19:19:27.252" v="608" actId="255"/>
          <ac:spMkLst>
            <pc:docMk/>
            <pc:sldMk cId="4025162339" sldId="268"/>
            <ac:spMk id="5" creationId="{C9FECAD9-F601-4DDE-858F-29537228372A}"/>
          </ac:spMkLst>
        </pc:spChg>
      </pc:sldChg>
      <pc:sldChg chg="modSp mod">
        <pc:chgData name="Austin Chancy" userId="5f5963a6-c8d2-4779-995e-924a477dca23" providerId="ADAL" clId="{28DBEDBF-3038-4473-B012-018246E7C1EC}" dt="2021-10-06T19:19:54.580" v="613" actId="14100"/>
        <pc:sldMkLst>
          <pc:docMk/>
          <pc:sldMk cId="2010955629" sldId="269"/>
        </pc:sldMkLst>
        <pc:spChg chg="mod">
          <ac:chgData name="Austin Chancy" userId="5f5963a6-c8d2-4779-995e-924a477dca23" providerId="ADAL" clId="{28DBEDBF-3038-4473-B012-018246E7C1EC}" dt="2021-10-06T19:09:44.978" v="537" actId="255"/>
          <ac:spMkLst>
            <pc:docMk/>
            <pc:sldMk cId="2010955629" sldId="269"/>
            <ac:spMk id="4" creationId="{DC0DB843-D71E-49A1-9A6F-0A1D206AF108}"/>
          </ac:spMkLst>
        </pc:spChg>
        <pc:spChg chg="mod">
          <ac:chgData name="Austin Chancy" userId="5f5963a6-c8d2-4779-995e-924a477dca23" providerId="ADAL" clId="{28DBEDBF-3038-4473-B012-018246E7C1EC}" dt="2021-10-06T19:19:54.580" v="613" actId="14100"/>
          <ac:spMkLst>
            <pc:docMk/>
            <pc:sldMk cId="2010955629" sldId="269"/>
            <ac:spMk id="5" creationId="{C9FECAD9-F601-4DDE-858F-29537228372A}"/>
          </ac:spMkLst>
        </pc:spChg>
      </pc:sldChg>
      <pc:sldChg chg="modSp mod">
        <pc:chgData name="Austin Chancy" userId="5f5963a6-c8d2-4779-995e-924a477dca23" providerId="ADAL" clId="{28DBEDBF-3038-4473-B012-018246E7C1EC}" dt="2021-10-06T19:22:07.032" v="624" actId="20577"/>
        <pc:sldMkLst>
          <pc:docMk/>
          <pc:sldMk cId="1092916677" sldId="270"/>
        </pc:sldMkLst>
        <pc:spChg chg="mod">
          <ac:chgData name="Austin Chancy" userId="5f5963a6-c8d2-4779-995e-924a477dca23" providerId="ADAL" clId="{28DBEDBF-3038-4473-B012-018246E7C1EC}" dt="2021-10-06T19:09:53.513" v="538" actId="255"/>
          <ac:spMkLst>
            <pc:docMk/>
            <pc:sldMk cId="1092916677" sldId="270"/>
            <ac:spMk id="4" creationId="{DC0DB843-D71E-49A1-9A6F-0A1D206AF108}"/>
          </ac:spMkLst>
        </pc:spChg>
        <pc:spChg chg="mod">
          <ac:chgData name="Austin Chancy" userId="5f5963a6-c8d2-4779-995e-924a477dca23" providerId="ADAL" clId="{28DBEDBF-3038-4473-B012-018246E7C1EC}" dt="2021-10-06T19:22:07.032" v="624" actId="20577"/>
          <ac:spMkLst>
            <pc:docMk/>
            <pc:sldMk cId="1092916677" sldId="270"/>
            <ac:spMk id="5" creationId="{C9FECAD9-F601-4DDE-858F-29537228372A}"/>
          </ac:spMkLst>
        </pc:spChg>
      </pc:sldChg>
      <pc:sldChg chg="modSp add mod ord">
        <pc:chgData name="Austin Chancy" userId="5f5963a6-c8d2-4779-995e-924a477dca23" providerId="ADAL" clId="{28DBEDBF-3038-4473-B012-018246E7C1EC}" dt="2021-10-06T19:10:26.271" v="541" actId="255"/>
        <pc:sldMkLst>
          <pc:docMk/>
          <pc:sldMk cId="799622153" sldId="271"/>
        </pc:sldMkLst>
        <pc:spChg chg="mod">
          <ac:chgData name="Austin Chancy" userId="5f5963a6-c8d2-4779-995e-924a477dca23" providerId="ADAL" clId="{28DBEDBF-3038-4473-B012-018246E7C1EC}" dt="2021-10-06T19:10:05.867" v="539" actId="255"/>
          <ac:spMkLst>
            <pc:docMk/>
            <pc:sldMk cId="799622153" sldId="271"/>
            <ac:spMk id="2" creationId="{8E3664A7-B993-4268-8598-6C95C2A9D4E9}"/>
          </ac:spMkLst>
        </pc:spChg>
        <pc:spChg chg="mod">
          <ac:chgData name="Austin Chancy" userId="5f5963a6-c8d2-4779-995e-924a477dca23" providerId="ADAL" clId="{28DBEDBF-3038-4473-B012-018246E7C1EC}" dt="2021-10-06T19:10:26.271" v="541" actId="255"/>
          <ac:spMkLst>
            <pc:docMk/>
            <pc:sldMk cId="799622153" sldId="271"/>
            <ac:spMk id="3" creationId="{AAF289B9-73C4-48F3-9B1A-9BDB86E15D3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9688EB-C584-41A4-B12D-AD03A9DCCB1E}"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336210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9688EB-C584-41A4-B12D-AD03A9DCCB1E}"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34631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9688EB-C584-41A4-B12D-AD03A9DCCB1E}"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2504145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9688EB-C584-41A4-B12D-AD03A9DCCB1E}"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3844552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9688EB-C584-41A4-B12D-AD03A9DCCB1E}"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1036071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9688EB-C584-41A4-B12D-AD03A9DCCB1E}"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2061304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9688EB-C584-41A4-B12D-AD03A9DCCB1E}"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368322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9688EB-C584-41A4-B12D-AD03A9DCCB1E}" type="datetimeFigureOut">
              <a:rPr lang="en-US" smtClean="0"/>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143335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9688EB-C584-41A4-B12D-AD03A9DCCB1E}" type="datetimeFigureOut">
              <a:rPr lang="en-US" smtClean="0"/>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920402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9688EB-C584-41A4-B12D-AD03A9DCCB1E}"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3086972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9688EB-C584-41A4-B12D-AD03A9DCCB1E}"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FBAC9A-C3D7-4659-92BD-1EA2931A99C3}" type="slidenum">
              <a:rPr lang="en-US" smtClean="0"/>
              <a:t>‹#›</a:t>
            </a:fld>
            <a:endParaRPr lang="en-US"/>
          </a:p>
        </p:txBody>
      </p:sp>
    </p:spTree>
    <p:extLst>
      <p:ext uri="{BB962C8B-B14F-4D97-AF65-F5344CB8AC3E}">
        <p14:creationId xmlns:p14="http://schemas.microsoft.com/office/powerpoint/2010/main" val="1243393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9688EB-C584-41A4-B12D-AD03A9DCCB1E}" type="datetimeFigureOut">
              <a:rPr lang="en-US" smtClean="0"/>
              <a:t>9/28/2021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FBAC9A-C3D7-4659-92BD-1EA2931A99C3}" type="slidenum">
              <a:rPr lang="en-US" smtClean="0"/>
              <a:t>‹#›</a:t>
            </a:fld>
            <a:endParaRPr lang="en-US"/>
          </a:p>
        </p:txBody>
      </p:sp>
    </p:spTree>
    <p:extLst>
      <p:ext uri="{BB962C8B-B14F-4D97-AF65-F5344CB8AC3E}">
        <p14:creationId xmlns:p14="http://schemas.microsoft.com/office/powerpoint/2010/main" val="83361090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E3664A7-B993-4268-8598-6C95C2A9D4E9}"/>
              </a:ext>
            </a:extLst>
          </p:cNvPr>
          <p:cNvSpPr>
            <a:spLocks noGrp="1"/>
          </p:cNvSpPr>
          <p:nvPr>
            <p:ph type="ctrTitle"/>
          </p:nvPr>
        </p:nvSpPr>
        <p:spPr>
          <a:xfrm>
            <a:off x="1314824" y="735106"/>
            <a:ext cx="10053763" cy="2928470"/>
          </a:xfrm>
        </p:spPr>
        <p:txBody>
          <a:bodyPr anchor="b">
            <a:normAutofit/>
          </a:bodyPr>
          <a:lstStyle/>
          <a:p>
            <a:pPr algn="l"/>
            <a:r>
              <a:rPr lang="en-US" sz="5400" dirty="0">
                <a:solidFill>
                  <a:srgbClr val="FFFFFF"/>
                </a:solidFill>
              </a:rPr>
              <a:t>Alumni Certification Overview</a:t>
            </a:r>
          </a:p>
        </p:txBody>
      </p:sp>
      <p:sp>
        <p:nvSpPr>
          <p:cNvPr id="3" name="Subtitle 2">
            <a:extLst>
              <a:ext uri="{FF2B5EF4-FFF2-40B4-BE49-F238E27FC236}">
                <a16:creationId xmlns:a16="http://schemas.microsoft.com/office/drawing/2014/main" id="{AAF289B9-73C4-48F3-9B1A-9BDB86E15D39}"/>
              </a:ext>
            </a:extLst>
          </p:cNvPr>
          <p:cNvSpPr>
            <a:spLocks noGrp="1"/>
          </p:cNvSpPr>
          <p:nvPr>
            <p:ph type="subTitle" idx="1"/>
          </p:nvPr>
        </p:nvSpPr>
        <p:spPr>
          <a:xfrm>
            <a:off x="1350682" y="4870824"/>
            <a:ext cx="10005951" cy="1458258"/>
          </a:xfrm>
        </p:spPr>
        <p:txBody>
          <a:bodyPr anchor="ctr">
            <a:normAutofit/>
          </a:bodyPr>
          <a:lstStyle/>
          <a:p>
            <a:pPr algn="l"/>
            <a:r>
              <a:rPr lang="en-US" dirty="0"/>
              <a:t>Austin Chancy, Housing Policy Analyst, DCA</a:t>
            </a:r>
          </a:p>
        </p:txBody>
      </p:sp>
    </p:spTree>
    <p:extLst>
      <p:ext uri="{BB962C8B-B14F-4D97-AF65-F5344CB8AC3E}">
        <p14:creationId xmlns:p14="http://schemas.microsoft.com/office/powerpoint/2010/main" val="2429352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Requirement 4: Annual Meetings</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4523412"/>
          </a:xfrm>
        </p:spPr>
        <p:txBody>
          <a:bodyPr anchor="ctr">
            <a:normAutofit/>
          </a:bodyPr>
          <a:lstStyle/>
          <a:p>
            <a:pPr lvl="1"/>
            <a:r>
              <a:rPr lang="en-US" sz="3600" dirty="0"/>
              <a:t>GICH teams must submit proof of meeting together at least once in both of the past two years (2020 and 2021)</a:t>
            </a:r>
          </a:p>
          <a:p>
            <a:pPr lvl="1"/>
            <a:r>
              <a:rPr lang="en-US" sz="3600" dirty="0"/>
              <a:t>The team must submit meeting minutes and/or an agenda to show proof</a:t>
            </a:r>
          </a:p>
          <a:p>
            <a:pPr lvl="1"/>
            <a:r>
              <a:rPr lang="en-US" sz="3600" dirty="0"/>
              <a:t>The majority of the team must be present to count</a:t>
            </a:r>
          </a:p>
          <a:p>
            <a:pPr lvl="1"/>
            <a:endParaRPr lang="en-US" dirty="0"/>
          </a:p>
        </p:txBody>
      </p:sp>
    </p:spTree>
    <p:extLst>
      <p:ext uri="{BB962C8B-B14F-4D97-AF65-F5344CB8AC3E}">
        <p14:creationId xmlns:p14="http://schemas.microsoft.com/office/powerpoint/2010/main" val="264178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Requirement 5: Updated housing Plan</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3898379"/>
          </a:xfrm>
        </p:spPr>
        <p:txBody>
          <a:bodyPr anchor="ctr">
            <a:normAutofit/>
          </a:bodyPr>
          <a:lstStyle/>
          <a:p>
            <a:pPr lvl="1"/>
            <a:r>
              <a:rPr lang="en-US" sz="3600" dirty="0"/>
              <a:t>GICH teams must submit a housing plan that has been updated within the past 3 years</a:t>
            </a:r>
          </a:p>
          <a:p>
            <a:pPr lvl="1"/>
            <a:r>
              <a:rPr lang="en-US" sz="3600" b="1" dirty="0"/>
              <a:t>OR </a:t>
            </a:r>
            <a:r>
              <a:rPr lang="en-US" sz="3600" dirty="0"/>
              <a:t>communities that have formalized their GICH Work Plans into local planning documents may submit the housing or GICH-related elements of the plan if they have been updated in the past 3 years.</a:t>
            </a:r>
          </a:p>
        </p:txBody>
      </p:sp>
    </p:spTree>
    <p:extLst>
      <p:ext uri="{BB962C8B-B14F-4D97-AF65-F5344CB8AC3E}">
        <p14:creationId xmlns:p14="http://schemas.microsoft.com/office/powerpoint/2010/main" val="4025162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When should I apply?</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770927"/>
            <a:ext cx="9724031" cy="4792535"/>
          </a:xfrm>
        </p:spPr>
        <p:txBody>
          <a:bodyPr anchor="ctr">
            <a:normAutofit/>
          </a:bodyPr>
          <a:lstStyle/>
          <a:p>
            <a:pPr lvl="1"/>
            <a:r>
              <a:rPr lang="en-US" sz="3200" dirty="0"/>
              <a:t>GICH teams that graduate in 2021 will apply in the 2024 cycle</a:t>
            </a:r>
          </a:p>
          <a:p>
            <a:pPr lvl="1"/>
            <a:r>
              <a:rPr lang="en-US" sz="3200" dirty="0"/>
              <a:t>GICH Teams that graduated in 2020 or were certified in 2021 will apply in the 2023 cycle</a:t>
            </a:r>
          </a:p>
          <a:p>
            <a:pPr lvl="1"/>
            <a:r>
              <a:rPr lang="en-US" sz="3200" dirty="0"/>
              <a:t>GICH teams that were certified in 2020 should apply in the 2022 cycle</a:t>
            </a:r>
          </a:p>
          <a:p>
            <a:pPr lvl="1"/>
            <a:r>
              <a:rPr lang="en-US" sz="3200" dirty="0"/>
              <a:t>GICH teams that have never been certified should apply in any cycle they want so long as they meet the criteria</a:t>
            </a:r>
          </a:p>
          <a:p>
            <a:pPr lvl="1"/>
            <a:endParaRPr lang="en-US" dirty="0"/>
          </a:p>
          <a:p>
            <a:pPr lvl="1"/>
            <a:endParaRPr lang="en-US" dirty="0"/>
          </a:p>
        </p:txBody>
      </p:sp>
    </p:spTree>
    <p:extLst>
      <p:ext uri="{BB962C8B-B14F-4D97-AF65-F5344CB8AC3E}">
        <p14:creationId xmlns:p14="http://schemas.microsoft.com/office/powerpoint/2010/main" val="2010955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What is the application timeline?</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885278"/>
            <a:ext cx="9724031" cy="4353475"/>
          </a:xfrm>
        </p:spPr>
        <p:txBody>
          <a:bodyPr anchor="ctr">
            <a:normAutofit/>
          </a:bodyPr>
          <a:lstStyle/>
          <a:p>
            <a:pPr lvl="1"/>
            <a:r>
              <a:rPr lang="en-US" sz="3200" dirty="0"/>
              <a:t>GICH teams will be notified about the application release in late November/early December</a:t>
            </a:r>
          </a:p>
          <a:p>
            <a:pPr lvl="1"/>
            <a:r>
              <a:rPr lang="en-US" sz="3200" dirty="0"/>
              <a:t>The application will be released in December</a:t>
            </a:r>
          </a:p>
          <a:p>
            <a:pPr lvl="1"/>
            <a:r>
              <a:rPr lang="en-US" sz="3200" dirty="0"/>
              <a:t>The application will be due at the end of March</a:t>
            </a:r>
          </a:p>
          <a:p>
            <a:pPr lvl="1"/>
            <a:r>
              <a:rPr lang="en-US" sz="3200" dirty="0"/>
              <a:t>The formal announcement of the results will be released in April</a:t>
            </a:r>
          </a:p>
          <a:p>
            <a:pPr lvl="1"/>
            <a:r>
              <a:rPr lang="en-US" sz="3200" dirty="0"/>
              <a:t>Applications are processed as they are received, so teams that submit early will get their results quicker than those who submit later</a:t>
            </a:r>
          </a:p>
          <a:p>
            <a:pPr lvl="1"/>
            <a:endParaRPr lang="en-US" dirty="0"/>
          </a:p>
        </p:txBody>
      </p:sp>
    </p:spTree>
    <p:extLst>
      <p:ext uri="{BB962C8B-B14F-4D97-AF65-F5344CB8AC3E}">
        <p14:creationId xmlns:p14="http://schemas.microsoft.com/office/powerpoint/2010/main" val="1092916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E3664A7-B993-4268-8598-6C95C2A9D4E9}"/>
              </a:ext>
            </a:extLst>
          </p:cNvPr>
          <p:cNvSpPr>
            <a:spLocks noGrp="1"/>
          </p:cNvSpPr>
          <p:nvPr>
            <p:ph type="ctrTitle"/>
          </p:nvPr>
        </p:nvSpPr>
        <p:spPr>
          <a:xfrm>
            <a:off x="1314824" y="735106"/>
            <a:ext cx="10053763" cy="2928470"/>
          </a:xfrm>
        </p:spPr>
        <p:txBody>
          <a:bodyPr anchor="b">
            <a:normAutofit/>
          </a:bodyPr>
          <a:lstStyle/>
          <a:p>
            <a:pPr algn="l"/>
            <a:r>
              <a:rPr lang="en-US" dirty="0">
                <a:solidFill>
                  <a:srgbClr val="FFFFFF"/>
                </a:solidFill>
              </a:rPr>
              <a:t>Questions?</a:t>
            </a:r>
          </a:p>
        </p:txBody>
      </p:sp>
      <p:sp>
        <p:nvSpPr>
          <p:cNvPr id="3" name="Subtitle 2">
            <a:extLst>
              <a:ext uri="{FF2B5EF4-FFF2-40B4-BE49-F238E27FC236}">
                <a16:creationId xmlns:a16="http://schemas.microsoft.com/office/drawing/2014/main" id="{AAF289B9-73C4-48F3-9B1A-9BDB86E15D39}"/>
              </a:ext>
            </a:extLst>
          </p:cNvPr>
          <p:cNvSpPr>
            <a:spLocks noGrp="1"/>
          </p:cNvSpPr>
          <p:nvPr>
            <p:ph type="subTitle" idx="1"/>
          </p:nvPr>
        </p:nvSpPr>
        <p:spPr>
          <a:xfrm>
            <a:off x="1350682" y="4870824"/>
            <a:ext cx="10005951" cy="1458258"/>
          </a:xfrm>
        </p:spPr>
        <p:txBody>
          <a:bodyPr anchor="ctr">
            <a:normAutofit/>
          </a:bodyPr>
          <a:lstStyle/>
          <a:p>
            <a:pPr algn="l"/>
            <a:r>
              <a:rPr lang="en-US" sz="3000" dirty="0"/>
              <a:t>For follow up, I can be reached at </a:t>
            </a:r>
            <a:r>
              <a:rPr lang="en-US" sz="3000" dirty="0">
                <a:solidFill>
                  <a:schemeClr val="accent2">
                    <a:lumMod val="75000"/>
                  </a:schemeClr>
                </a:solidFill>
              </a:rPr>
              <a:t>austin.chancy@dca.ga.gov</a:t>
            </a:r>
          </a:p>
        </p:txBody>
      </p:sp>
    </p:spTree>
    <p:extLst>
      <p:ext uri="{BB962C8B-B14F-4D97-AF65-F5344CB8AC3E}">
        <p14:creationId xmlns:p14="http://schemas.microsoft.com/office/powerpoint/2010/main" val="799622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What is Alumni Certification?</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891970"/>
            <a:ext cx="9724031" cy="4109585"/>
          </a:xfrm>
        </p:spPr>
        <p:txBody>
          <a:bodyPr anchor="ctr">
            <a:noAutofit/>
          </a:bodyPr>
          <a:lstStyle/>
          <a:p>
            <a:r>
              <a:rPr lang="en-US" sz="3200" dirty="0"/>
              <a:t>Alumni Certification is a process GICH Communities can choose to go through every two years after their graduation in order to maintain their certification as alumni</a:t>
            </a:r>
          </a:p>
          <a:p>
            <a:r>
              <a:rPr lang="en-US" sz="3200" dirty="0"/>
              <a:t>All GICH communities that fully complete the program are alumni, but only communities that reapply for alumni certification every two years will have the “certified alumni” status</a:t>
            </a:r>
          </a:p>
        </p:txBody>
      </p:sp>
    </p:spTree>
    <p:extLst>
      <p:ext uri="{BB962C8B-B14F-4D97-AF65-F5344CB8AC3E}">
        <p14:creationId xmlns:p14="http://schemas.microsoft.com/office/powerpoint/2010/main" val="1398749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sz="3600" dirty="0">
                <a:solidFill>
                  <a:srgbClr val="FFFFFF"/>
                </a:solidFill>
              </a:rPr>
              <a:t>Why Should My Community Want Certification?</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891970"/>
            <a:ext cx="9724031" cy="4005413"/>
          </a:xfrm>
        </p:spPr>
        <p:txBody>
          <a:bodyPr anchor="ctr">
            <a:noAutofit/>
          </a:bodyPr>
          <a:lstStyle/>
          <a:p>
            <a:r>
              <a:rPr lang="en-US" sz="3200" dirty="0"/>
              <a:t>Alumni Certification serves two functions, one for GICH program and one for the GICH communities:</a:t>
            </a:r>
          </a:p>
          <a:p>
            <a:pPr lvl="1"/>
            <a:r>
              <a:rPr lang="en-US" sz="3200" dirty="0"/>
              <a:t>For the GICH program, it demonstrates that your team is still meeting and working to solve the housing issues in your community through your housing work plan</a:t>
            </a:r>
          </a:p>
          <a:p>
            <a:pPr lvl="1"/>
            <a:r>
              <a:rPr lang="en-US" sz="3200" dirty="0"/>
              <a:t>For the GICH communities, it allows you to continue to receive 2 bonus points on LIHTC applications and apply for CBDG every year</a:t>
            </a:r>
          </a:p>
        </p:txBody>
      </p:sp>
    </p:spTree>
    <p:extLst>
      <p:ext uri="{BB962C8B-B14F-4D97-AF65-F5344CB8AC3E}">
        <p14:creationId xmlns:p14="http://schemas.microsoft.com/office/powerpoint/2010/main" val="50748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fontScale="90000"/>
          </a:bodyPr>
          <a:lstStyle/>
          <a:p>
            <a:r>
              <a:rPr lang="en-US" sz="4000" dirty="0">
                <a:solidFill>
                  <a:srgbClr val="FFFFFF"/>
                </a:solidFill>
              </a:rPr>
              <a:t>Why Should My Community Want Certification?</a:t>
            </a:r>
          </a:p>
        </p:txBody>
      </p:sp>
      <p:pic>
        <p:nvPicPr>
          <p:cNvPr id="9" name="Content Placeholder 8">
            <a:extLst>
              <a:ext uri="{FF2B5EF4-FFF2-40B4-BE49-F238E27FC236}">
                <a16:creationId xmlns:a16="http://schemas.microsoft.com/office/drawing/2014/main" id="{AB1DFD0C-71B4-424C-A63D-10986BEA0867}"/>
              </a:ext>
            </a:extLst>
          </p:cNvPr>
          <p:cNvPicPr>
            <a:picLocks noGrp="1" noChangeAspect="1"/>
          </p:cNvPicPr>
          <p:nvPr>
            <p:ph idx="1"/>
          </p:nvPr>
        </p:nvPicPr>
        <p:blipFill>
          <a:blip r:embed="rId2"/>
          <a:stretch>
            <a:fillRect/>
          </a:stretch>
        </p:blipFill>
        <p:spPr>
          <a:xfrm>
            <a:off x="229300" y="2109406"/>
            <a:ext cx="5709960" cy="40830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 name="Picture 9">
            <a:extLst>
              <a:ext uri="{FF2B5EF4-FFF2-40B4-BE49-F238E27FC236}">
                <a16:creationId xmlns:a16="http://schemas.microsoft.com/office/drawing/2014/main" id="{ED85CE30-FC76-4C0B-9D22-843B122D45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5361" y="1636087"/>
            <a:ext cx="4906377" cy="494285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887821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fontScale="90000"/>
          </a:bodyPr>
          <a:lstStyle/>
          <a:p>
            <a:r>
              <a:rPr lang="en-US" dirty="0">
                <a:solidFill>
                  <a:srgbClr val="FFFFFF"/>
                </a:solidFill>
              </a:rPr>
              <a:t>Who should apply for Certification this cycle?</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3898379"/>
          </a:xfrm>
        </p:spPr>
        <p:txBody>
          <a:bodyPr anchor="ctr">
            <a:normAutofit/>
          </a:bodyPr>
          <a:lstStyle/>
          <a:p>
            <a:r>
              <a:rPr lang="en-US" sz="3200" dirty="0"/>
              <a:t>For the 2022 application cycle, you should apply if:</a:t>
            </a:r>
          </a:p>
          <a:p>
            <a:pPr lvl="1"/>
            <a:r>
              <a:rPr lang="en-US" sz="3200" dirty="0"/>
              <a:t>You were last certified in 2020 (Your certification will expire at the end of 2021)</a:t>
            </a:r>
          </a:p>
          <a:p>
            <a:pPr lvl="1"/>
            <a:r>
              <a:rPr lang="en-US" sz="3200" dirty="0"/>
              <a:t>You graduated in 2019 and were not certified last year</a:t>
            </a:r>
          </a:p>
          <a:p>
            <a:pPr lvl="1"/>
            <a:r>
              <a:rPr lang="en-US" sz="3200" dirty="0"/>
              <a:t>You have never been certified and wish to receive the LIHTC and CDBG benefits</a:t>
            </a:r>
          </a:p>
        </p:txBody>
      </p:sp>
    </p:spTree>
    <p:extLst>
      <p:ext uri="{BB962C8B-B14F-4D97-AF65-F5344CB8AC3E}">
        <p14:creationId xmlns:p14="http://schemas.microsoft.com/office/powerpoint/2010/main" val="2233409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What are the requirements?</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3898379"/>
          </a:xfrm>
        </p:spPr>
        <p:txBody>
          <a:bodyPr anchor="ctr">
            <a:normAutofit lnSpcReduction="10000"/>
          </a:bodyPr>
          <a:lstStyle/>
          <a:p>
            <a:endParaRPr lang="en-US" sz="3600" dirty="0"/>
          </a:p>
          <a:p>
            <a:r>
              <a:rPr lang="en-US" sz="3600" dirty="0"/>
              <a:t>There are 5 requirements for certification:</a:t>
            </a:r>
          </a:p>
          <a:p>
            <a:pPr lvl="1"/>
            <a:r>
              <a:rPr lang="en-US" sz="3600" dirty="0"/>
              <a:t>Team Continuity</a:t>
            </a:r>
          </a:p>
          <a:p>
            <a:pPr lvl="1"/>
            <a:r>
              <a:rPr lang="en-US" sz="3600" dirty="0"/>
              <a:t>GICH Retreat Attendance</a:t>
            </a:r>
          </a:p>
          <a:p>
            <a:pPr lvl="1"/>
            <a:r>
              <a:rPr lang="en-US" sz="3600" dirty="0"/>
              <a:t>Continuing Education</a:t>
            </a:r>
          </a:p>
          <a:p>
            <a:pPr lvl="1"/>
            <a:r>
              <a:rPr lang="en-US" sz="3600" dirty="0"/>
              <a:t>Team Meetings</a:t>
            </a:r>
          </a:p>
          <a:p>
            <a:pPr lvl="1"/>
            <a:r>
              <a:rPr lang="en-US" sz="3600" dirty="0"/>
              <a:t>Updated Housing Plan</a:t>
            </a:r>
          </a:p>
          <a:p>
            <a:pPr lvl="1"/>
            <a:endParaRPr lang="en-US" dirty="0"/>
          </a:p>
        </p:txBody>
      </p:sp>
    </p:spTree>
    <p:extLst>
      <p:ext uri="{BB962C8B-B14F-4D97-AF65-F5344CB8AC3E}">
        <p14:creationId xmlns:p14="http://schemas.microsoft.com/office/powerpoint/2010/main" val="3417614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Requirement 1: Team Continuity</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3898379"/>
          </a:xfrm>
        </p:spPr>
        <p:txBody>
          <a:bodyPr anchor="ctr">
            <a:normAutofit lnSpcReduction="10000"/>
          </a:bodyPr>
          <a:lstStyle/>
          <a:p>
            <a:pPr lvl="1"/>
            <a:endParaRPr lang="en-US" sz="3200" dirty="0"/>
          </a:p>
          <a:p>
            <a:pPr lvl="1"/>
            <a:r>
              <a:rPr lang="en-US" sz="3200" dirty="0"/>
              <a:t>The GICH team must submit an updated team roster to demonstrate who the active members of the team are</a:t>
            </a:r>
          </a:p>
          <a:p>
            <a:pPr lvl="1"/>
            <a:r>
              <a:rPr lang="en-US" sz="3200" dirty="0"/>
              <a:t>It is critical that the primary and secondary contact be up to date, because if there are discrepancies in what we have in our records and what you submit, it could disqualify your CDBG and LIHTC applications from receiving their benefits</a:t>
            </a:r>
          </a:p>
        </p:txBody>
      </p:sp>
    </p:spTree>
    <p:extLst>
      <p:ext uri="{BB962C8B-B14F-4D97-AF65-F5344CB8AC3E}">
        <p14:creationId xmlns:p14="http://schemas.microsoft.com/office/powerpoint/2010/main" val="272877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Requirement 2: Retreat Attendance</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794077"/>
            <a:ext cx="9724031" cy="4352082"/>
          </a:xfrm>
        </p:spPr>
        <p:txBody>
          <a:bodyPr anchor="ctr">
            <a:normAutofit fontScale="92500" lnSpcReduction="10000"/>
          </a:bodyPr>
          <a:lstStyle/>
          <a:p>
            <a:pPr lvl="1"/>
            <a:endParaRPr lang="en-US" sz="2800" dirty="0"/>
          </a:p>
          <a:p>
            <a:pPr lvl="1"/>
            <a:r>
              <a:rPr lang="en-US" sz="3200" dirty="0"/>
              <a:t>For this requirement, GICH teams must submit the name of at least one team member who attended at least 1 retreat in the past two years </a:t>
            </a:r>
          </a:p>
          <a:p>
            <a:pPr lvl="1"/>
            <a:r>
              <a:rPr lang="en-US" sz="3200" dirty="0"/>
              <a:t>For the 2022 application cycle, this means someone from your team must have attended a retreat in both 2020 and 2021</a:t>
            </a:r>
          </a:p>
          <a:p>
            <a:pPr lvl="1"/>
            <a:r>
              <a:rPr lang="en-US" sz="3200" dirty="0"/>
              <a:t>To meet this requirement, you must provide documentation that proves the team member reported back to the full team (meeting minutes, email summary, </a:t>
            </a:r>
            <a:r>
              <a:rPr lang="en-US" sz="3200" dirty="0" err="1"/>
              <a:t>etc</a:t>
            </a:r>
            <a:r>
              <a:rPr lang="en-US" sz="3200" dirty="0"/>
              <a:t>)</a:t>
            </a:r>
          </a:p>
        </p:txBody>
      </p:sp>
    </p:spTree>
    <p:extLst>
      <p:ext uri="{BB962C8B-B14F-4D97-AF65-F5344CB8AC3E}">
        <p14:creationId xmlns:p14="http://schemas.microsoft.com/office/powerpoint/2010/main" val="13714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0DB843-D71E-49A1-9A6F-0A1D206AF108}"/>
              </a:ext>
            </a:extLst>
          </p:cNvPr>
          <p:cNvSpPr>
            <a:spLocks noGrp="1"/>
          </p:cNvSpPr>
          <p:nvPr>
            <p:ph type="title"/>
          </p:nvPr>
        </p:nvSpPr>
        <p:spPr>
          <a:xfrm>
            <a:off x="1371599" y="294538"/>
            <a:ext cx="9895951" cy="1033669"/>
          </a:xfrm>
        </p:spPr>
        <p:txBody>
          <a:bodyPr>
            <a:normAutofit/>
          </a:bodyPr>
          <a:lstStyle/>
          <a:p>
            <a:r>
              <a:rPr lang="en-US" dirty="0">
                <a:solidFill>
                  <a:srgbClr val="FFFFFF"/>
                </a:solidFill>
              </a:rPr>
              <a:t>Requirement 3: Continuing Education</a:t>
            </a:r>
          </a:p>
        </p:txBody>
      </p:sp>
      <p:sp>
        <p:nvSpPr>
          <p:cNvPr id="5" name="Content Placeholder 4">
            <a:extLst>
              <a:ext uri="{FF2B5EF4-FFF2-40B4-BE49-F238E27FC236}">
                <a16:creationId xmlns:a16="http://schemas.microsoft.com/office/drawing/2014/main" id="{C9FECAD9-F601-4DDE-858F-29537228372A}"/>
              </a:ext>
            </a:extLst>
          </p:cNvPr>
          <p:cNvSpPr>
            <a:spLocks noGrp="1"/>
          </p:cNvSpPr>
          <p:nvPr>
            <p:ph idx="1"/>
          </p:nvPr>
        </p:nvSpPr>
        <p:spPr>
          <a:xfrm>
            <a:off x="1371599" y="1622745"/>
            <a:ext cx="9724031" cy="4326642"/>
          </a:xfrm>
        </p:spPr>
        <p:txBody>
          <a:bodyPr anchor="ctr">
            <a:normAutofit/>
          </a:bodyPr>
          <a:lstStyle/>
          <a:p>
            <a:pPr lvl="1"/>
            <a:r>
              <a:rPr lang="en-US" sz="3200" dirty="0"/>
              <a:t>GICH teams must have at least four members attend continuing education events related to affordable housing in both past two years (2020 and 2021)</a:t>
            </a:r>
          </a:p>
          <a:p>
            <a:pPr lvl="1"/>
            <a:r>
              <a:rPr lang="en-US" sz="3200" dirty="0"/>
              <a:t>These events can be free or complimentary</a:t>
            </a:r>
          </a:p>
          <a:p>
            <a:pPr lvl="1"/>
            <a:r>
              <a:rPr lang="en-US" sz="3200" dirty="0"/>
              <a:t>GICH retreats do not count</a:t>
            </a:r>
          </a:p>
          <a:p>
            <a:pPr lvl="1"/>
            <a:r>
              <a:rPr lang="en-US" sz="3200" dirty="0"/>
              <a:t>Team members can attend these events together or individually</a:t>
            </a:r>
          </a:p>
          <a:p>
            <a:pPr lvl="1"/>
            <a:endParaRPr lang="en-US" dirty="0"/>
          </a:p>
        </p:txBody>
      </p:sp>
    </p:spTree>
    <p:extLst>
      <p:ext uri="{BB962C8B-B14F-4D97-AF65-F5344CB8AC3E}">
        <p14:creationId xmlns:p14="http://schemas.microsoft.com/office/powerpoint/2010/main" val="9296343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11574</TotalTime>
  <Words>709</Words>
  <Application>Microsoft Office PowerPoint</Application>
  <PresentationFormat>Widescreen</PresentationFormat>
  <Paragraphs>57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Alumni Certification Overview</vt:lpstr>
      <vt:lpstr>What is Alumni Certification?</vt:lpstr>
      <vt:lpstr>Why Should My Community Want Certification?</vt:lpstr>
      <vt:lpstr>Why Should My Community Want Certification?</vt:lpstr>
      <vt:lpstr>Who should apply for Certification this cycle?</vt:lpstr>
      <vt:lpstr>What are the requirements?</vt:lpstr>
      <vt:lpstr>Requirement 1: Team Continuity</vt:lpstr>
      <vt:lpstr>Requirement 2: Retreat Attendance</vt:lpstr>
      <vt:lpstr>Requirement 3: Continuing Education</vt:lpstr>
      <vt:lpstr>Requirement 4: Annual Meetings</vt:lpstr>
      <vt:lpstr>Requirement 5: Updated housing Plan</vt:lpstr>
      <vt:lpstr>When should I apply?</vt:lpstr>
      <vt:lpstr>What is the application timeline?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Alumni Certification Overview</dc:title>
  <dc:creator>Austin Chancy</dc:creator>
  <cp:lastModifiedBy>Austin Chancy</cp:lastModifiedBy>
  <cp:revision>8</cp:revision>
  <dcterms:created xsi:type="dcterms:W3CDTF">2021-09-28T18:31:34Z</dcterms:created>
  <dcterms:modified xsi:type="dcterms:W3CDTF">2021-10-06T19:26:14Z</dcterms:modified>
</cp:coreProperties>
</file>