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971" r:id="rId5"/>
  </p:sldMasterIdLst>
  <p:notesMasterIdLst>
    <p:notesMasterId r:id="rId59"/>
  </p:notesMasterIdLst>
  <p:sldIdLst>
    <p:sldId id="2081" r:id="rId6"/>
    <p:sldId id="2035" r:id="rId7"/>
    <p:sldId id="2061" r:id="rId8"/>
    <p:sldId id="2082" r:id="rId9"/>
    <p:sldId id="2062" r:id="rId10"/>
    <p:sldId id="2083" r:id="rId11"/>
    <p:sldId id="2084" r:id="rId12"/>
    <p:sldId id="2085" r:id="rId13"/>
    <p:sldId id="2087" r:id="rId14"/>
    <p:sldId id="2086" r:id="rId15"/>
    <p:sldId id="2088" r:id="rId16"/>
    <p:sldId id="2089" r:id="rId17"/>
    <p:sldId id="2090" r:id="rId18"/>
    <p:sldId id="2091" r:id="rId19"/>
    <p:sldId id="2092" r:id="rId20"/>
    <p:sldId id="2093" r:id="rId21"/>
    <p:sldId id="2094" r:id="rId22"/>
    <p:sldId id="2072" r:id="rId23"/>
    <p:sldId id="2080" r:id="rId24"/>
    <p:sldId id="2095" r:id="rId25"/>
    <p:sldId id="2096" r:id="rId26"/>
    <p:sldId id="2097" r:id="rId27"/>
    <p:sldId id="2098" r:id="rId28"/>
    <p:sldId id="2099" r:id="rId29"/>
    <p:sldId id="2100" r:id="rId30"/>
    <p:sldId id="2101" r:id="rId31"/>
    <p:sldId id="2102" r:id="rId32"/>
    <p:sldId id="2103" r:id="rId33"/>
    <p:sldId id="2104" r:id="rId34"/>
    <p:sldId id="2105" r:id="rId35"/>
    <p:sldId id="2106" r:id="rId36"/>
    <p:sldId id="2107" r:id="rId37"/>
    <p:sldId id="2108" r:id="rId38"/>
    <p:sldId id="2109" r:id="rId39"/>
    <p:sldId id="2110" r:id="rId40"/>
    <p:sldId id="2111" r:id="rId41"/>
    <p:sldId id="2112" r:id="rId42"/>
    <p:sldId id="2113" r:id="rId43"/>
    <p:sldId id="2114" r:id="rId44"/>
    <p:sldId id="2115" r:id="rId45"/>
    <p:sldId id="2116" r:id="rId46"/>
    <p:sldId id="2117" r:id="rId47"/>
    <p:sldId id="2118" r:id="rId48"/>
    <p:sldId id="2119" r:id="rId49"/>
    <p:sldId id="2120" r:id="rId50"/>
    <p:sldId id="2121" r:id="rId51"/>
    <p:sldId id="2122" r:id="rId52"/>
    <p:sldId id="2123" r:id="rId53"/>
    <p:sldId id="2124" r:id="rId54"/>
    <p:sldId id="2125" r:id="rId55"/>
    <p:sldId id="2126" r:id="rId56"/>
    <p:sldId id="2127" r:id="rId57"/>
    <p:sldId id="2128" r:id="rId58"/>
  </p:sldIdLst>
  <p:sldSz cx="24377650" cy="13716000"/>
  <p:notesSz cx="6858000" cy="9144000"/>
  <p:defaultTex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136" userDrawn="1">
          <p15:clr>
            <a:srgbClr val="A4A3A4"/>
          </p15:clr>
        </p15:guide>
        <p15:guide id="4" pos="14278" userDrawn="1">
          <p15:clr>
            <a:srgbClr val="A4A3A4"/>
          </p15:clr>
        </p15:guide>
        <p15:guide id="5" pos="1078" userDrawn="1">
          <p15:clr>
            <a:srgbClr val="A4A3A4"/>
          </p15:clr>
        </p15:guide>
        <p15:guide id="7" pos="7678" userDrawn="1">
          <p15:clr>
            <a:srgbClr val="A4A3A4"/>
          </p15:clr>
        </p15:guide>
        <p15:guide id="8" orient="horz" pos="504" userDrawn="1">
          <p15:clr>
            <a:srgbClr val="A4A3A4"/>
          </p15:clr>
        </p15:guide>
        <p15:guide id="9" orient="horz" pos="8640" userDrawn="1">
          <p15:clr>
            <a:srgbClr val="A4A3A4"/>
          </p15:clr>
        </p15:guide>
        <p15:guide id="10" orient="horz" pos="463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Office" lastIdx="3" clrIdx="0"/>
  <p:cmAuthor id="2" name="Microsoft Office User" initials="Office [2]" lastIdx="1" clrIdx="1"/>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3B1F4D"/>
    <a:srgbClr val="00B8DB"/>
    <a:srgbClr val="EC72A5"/>
    <a:srgbClr val="2D1E42"/>
    <a:srgbClr val="583F52"/>
    <a:srgbClr val="4AEDDE"/>
    <a:srgbClr val="FA5C79"/>
    <a:srgbClr val="F6DC0D"/>
    <a:srgbClr val="FDEA5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CBFC867-13FD-4958-B06C-3B8B3F8DAA81}" v="98" dt="2020-08-26T15:55:14.608"/>
  </p1510:revLst>
</p1510:revInfo>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14" autoAdjust="0"/>
    <p:restoredTop sz="96202" autoAdjust="0"/>
  </p:normalViewPr>
  <p:slideViewPr>
    <p:cSldViewPr snapToGrid="0" snapToObjects="1">
      <p:cViewPr varScale="1">
        <p:scale>
          <a:sx n="32" d="100"/>
          <a:sy n="32" d="100"/>
        </p:scale>
        <p:origin x="28" y="136"/>
      </p:cViewPr>
      <p:guideLst>
        <p:guide orient="horz" pos="8136"/>
        <p:guide pos="14278"/>
        <p:guide pos="1078"/>
        <p:guide pos="7678"/>
        <p:guide orient="horz" pos="504"/>
        <p:guide orient="horz" pos="8640"/>
        <p:guide orient="horz" pos="4632"/>
      </p:guideLst>
    </p:cSldViewPr>
  </p:slideViewPr>
  <p:notesTextViewPr>
    <p:cViewPr>
      <p:scale>
        <a:sx n="100" d="100"/>
        <a:sy n="100" d="100"/>
      </p:scale>
      <p:origin x="0" y="0"/>
    </p:cViewPr>
  </p:notesTextViewPr>
  <p:sorterViewPr>
    <p:cViewPr>
      <p:scale>
        <a:sx n="105" d="100"/>
        <a:sy n="105" d="100"/>
      </p:scale>
      <p:origin x="0" y="0"/>
    </p:cViewPr>
  </p:sorterViewPr>
  <p:notesViewPr>
    <p:cSldViewPr snapToGrid="0" snapToObjects="1"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commentAuthors" Target="commentAuthors.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Tonya Lewis" userId="de9ee030-3560-4056-84db-0b5ae76cc6c3" providerId="ADAL" clId="{FCBFC867-13FD-4958-B06C-3B8B3F8DAA81}"/>
    <pc:docChg chg="undo custSel mod addSld delSld modSld sldOrd">
      <pc:chgData name="DaTonya Lewis" userId="de9ee030-3560-4056-84db-0b5ae76cc6c3" providerId="ADAL" clId="{FCBFC867-13FD-4958-B06C-3B8B3F8DAA81}" dt="2020-08-26T15:57:10.998" v="1165" actId="1076"/>
      <pc:docMkLst>
        <pc:docMk/>
      </pc:docMkLst>
      <pc:sldChg chg="modSp">
        <pc:chgData name="DaTonya Lewis" userId="de9ee030-3560-4056-84db-0b5ae76cc6c3" providerId="ADAL" clId="{FCBFC867-13FD-4958-B06C-3B8B3F8DAA81}" dt="2020-08-26T14:37:58.987" v="851" actId="1076"/>
        <pc:sldMkLst>
          <pc:docMk/>
          <pc:sldMk cId="286322545" sldId="2061"/>
        </pc:sldMkLst>
        <pc:grpChg chg="mod">
          <ac:chgData name="DaTonya Lewis" userId="de9ee030-3560-4056-84db-0b5ae76cc6c3" providerId="ADAL" clId="{FCBFC867-13FD-4958-B06C-3B8B3F8DAA81}" dt="2020-08-26T14:37:58.987" v="851" actId="1076"/>
          <ac:grpSpMkLst>
            <pc:docMk/>
            <pc:sldMk cId="286322545" sldId="2061"/>
            <ac:grpSpMk id="2" creationId="{00000000-0000-0000-0000-000000000000}"/>
          </ac:grpSpMkLst>
        </pc:grpChg>
      </pc:sldChg>
      <pc:sldChg chg="addSp delSp modSp mod setBg delDesignElem">
        <pc:chgData name="DaTonya Lewis" userId="de9ee030-3560-4056-84db-0b5ae76cc6c3" providerId="ADAL" clId="{FCBFC867-13FD-4958-B06C-3B8B3F8DAA81}" dt="2020-08-26T15:57:10.998" v="1165" actId="1076"/>
        <pc:sldMkLst>
          <pc:docMk/>
          <pc:sldMk cId="1443633112" sldId="2062"/>
        </pc:sldMkLst>
        <pc:spChg chg="add del mod">
          <ac:chgData name="DaTonya Lewis" userId="de9ee030-3560-4056-84db-0b5ae76cc6c3" providerId="ADAL" clId="{FCBFC867-13FD-4958-B06C-3B8B3F8DAA81}" dt="2020-08-26T14:59:08.726" v="1016" actId="26606"/>
          <ac:spMkLst>
            <pc:docMk/>
            <pc:sldMk cId="1443633112" sldId="2062"/>
            <ac:spMk id="3" creationId="{CBF5152B-CAE8-47C9-B697-9725BD9AF78E}"/>
          </ac:spMkLst>
        </pc:spChg>
        <pc:spChg chg="add del mod ord">
          <ac:chgData name="DaTonya Lewis" userId="de9ee030-3560-4056-84db-0b5ae76cc6c3" providerId="ADAL" clId="{FCBFC867-13FD-4958-B06C-3B8B3F8DAA81}" dt="2020-08-26T14:59:46.376" v="1019" actId="478"/>
          <ac:spMkLst>
            <pc:docMk/>
            <pc:sldMk cId="1443633112" sldId="2062"/>
            <ac:spMk id="4" creationId="{BDB167EF-1C79-4F2E-8662-426BB18FAA9F}"/>
          </ac:spMkLst>
        </pc:spChg>
        <pc:spChg chg="mod">
          <ac:chgData name="DaTonya Lewis" userId="de9ee030-3560-4056-84db-0b5ae76cc6c3" providerId="ADAL" clId="{FCBFC867-13FD-4958-B06C-3B8B3F8DAA81}" dt="2020-08-26T15:00:08.915" v="1021" actId="1076"/>
          <ac:spMkLst>
            <pc:docMk/>
            <pc:sldMk cId="1443633112" sldId="2062"/>
            <ac:spMk id="8" creationId="{8D11D630-CEB0-4CE4-8FA0-1D8A23FC4FB7}"/>
          </ac:spMkLst>
        </pc:spChg>
        <pc:spChg chg="del mod">
          <ac:chgData name="DaTonya Lewis" userId="de9ee030-3560-4056-84db-0b5ae76cc6c3" providerId="ADAL" clId="{FCBFC867-13FD-4958-B06C-3B8B3F8DAA81}" dt="2020-08-25T18:43:22.586" v="23" actId="478"/>
          <ac:spMkLst>
            <pc:docMk/>
            <pc:sldMk cId="1443633112" sldId="2062"/>
            <ac:spMk id="9" creationId="{C9965E5B-4ECB-4C30-86F3-B3516593A6C6}"/>
          </ac:spMkLst>
        </pc:spChg>
        <pc:spChg chg="add">
          <ac:chgData name="DaTonya Lewis" userId="de9ee030-3560-4056-84db-0b5ae76cc6c3" providerId="ADAL" clId="{FCBFC867-13FD-4958-B06C-3B8B3F8DAA81}" dt="2020-08-26T14:59:08.726" v="1016" actId="26606"/>
          <ac:spMkLst>
            <pc:docMk/>
            <pc:sldMk cId="1443633112" sldId="2062"/>
            <ac:spMk id="13" creationId="{42A5316D-ED2F-4F89-B4B4-8D9240B1A348}"/>
          </ac:spMkLst>
        </pc:spChg>
        <pc:spChg chg="add del">
          <ac:chgData name="DaTonya Lewis" userId="de9ee030-3560-4056-84db-0b5ae76cc6c3" providerId="ADAL" clId="{FCBFC867-13FD-4958-B06C-3B8B3F8DAA81}" dt="2020-08-25T18:44:27.838" v="29" actId="26606"/>
          <ac:spMkLst>
            <pc:docMk/>
            <pc:sldMk cId="1443633112" sldId="2062"/>
            <ac:spMk id="14" creationId="{42A5316D-ED2F-4F89-B4B4-8D9240B1A348}"/>
          </ac:spMkLst>
        </pc:spChg>
        <pc:spChg chg="add del">
          <ac:chgData name="DaTonya Lewis" userId="de9ee030-3560-4056-84db-0b5ae76cc6c3" providerId="ADAL" clId="{FCBFC867-13FD-4958-B06C-3B8B3F8DAA81}" dt="2020-08-26T14:59:01.795" v="1015"/>
          <ac:spMkLst>
            <pc:docMk/>
            <pc:sldMk cId="1443633112" sldId="2062"/>
            <ac:spMk id="19" creationId="{A4AC5506-6312-4701-8D3C-40187889A947}"/>
          </ac:spMkLst>
        </pc:spChg>
        <pc:graphicFrameChg chg="add mod modGraphic">
          <ac:chgData name="DaTonya Lewis" userId="de9ee030-3560-4056-84db-0b5ae76cc6c3" providerId="ADAL" clId="{FCBFC867-13FD-4958-B06C-3B8B3F8DAA81}" dt="2020-08-26T15:57:10.998" v="1165" actId="1076"/>
          <ac:graphicFrameMkLst>
            <pc:docMk/>
            <pc:sldMk cId="1443633112" sldId="2062"/>
            <ac:graphicFrameMk id="2" creationId="{220385D9-AF3D-4B79-A7DA-AA083508521C}"/>
          </ac:graphicFrameMkLst>
        </pc:graphicFrameChg>
      </pc:sldChg>
      <pc:sldChg chg="addSp modSp del">
        <pc:chgData name="DaTonya Lewis" userId="de9ee030-3560-4056-84db-0b5ae76cc6c3" providerId="ADAL" clId="{FCBFC867-13FD-4958-B06C-3B8B3F8DAA81}" dt="2020-08-26T12:30:23.819" v="82" actId="2696"/>
        <pc:sldMkLst>
          <pc:docMk/>
          <pc:sldMk cId="1228223602" sldId="2063"/>
        </pc:sldMkLst>
        <pc:spChg chg="add mod">
          <ac:chgData name="DaTonya Lewis" userId="de9ee030-3560-4056-84db-0b5ae76cc6c3" providerId="ADAL" clId="{FCBFC867-13FD-4958-B06C-3B8B3F8DAA81}" dt="2020-08-25T18:31:09.403" v="0"/>
          <ac:spMkLst>
            <pc:docMk/>
            <pc:sldMk cId="1228223602" sldId="2063"/>
            <ac:spMk id="2" creationId="{A0E31DBD-E574-42F6-B0CE-698F84AB9965}"/>
          </ac:spMkLst>
        </pc:spChg>
        <pc:spChg chg="add mod">
          <ac:chgData name="DaTonya Lewis" userId="de9ee030-3560-4056-84db-0b5ae76cc6c3" providerId="ADAL" clId="{FCBFC867-13FD-4958-B06C-3B8B3F8DAA81}" dt="2020-08-25T18:31:09.403" v="0"/>
          <ac:spMkLst>
            <pc:docMk/>
            <pc:sldMk cId="1228223602" sldId="2063"/>
            <ac:spMk id="3" creationId="{D3658C81-49E9-4969-9F7C-BD7F1300DBF8}"/>
          </ac:spMkLst>
        </pc:spChg>
        <pc:spChg chg="add mod">
          <ac:chgData name="DaTonya Lewis" userId="de9ee030-3560-4056-84db-0b5ae76cc6c3" providerId="ADAL" clId="{FCBFC867-13FD-4958-B06C-3B8B3F8DAA81}" dt="2020-08-25T18:31:09.403" v="0"/>
          <ac:spMkLst>
            <pc:docMk/>
            <pc:sldMk cId="1228223602" sldId="2063"/>
            <ac:spMk id="4" creationId="{993EDC67-884B-4D67-B6F1-39AC13CBD47F}"/>
          </ac:spMkLst>
        </pc:spChg>
      </pc:sldChg>
      <pc:sldChg chg="del">
        <pc:chgData name="DaTonya Lewis" userId="de9ee030-3560-4056-84db-0b5ae76cc6c3" providerId="ADAL" clId="{FCBFC867-13FD-4958-B06C-3B8B3F8DAA81}" dt="2020-08-26T12:44:29.548" v="273" actId="2696"/>
        <pc:sldMkLst>
          <pc:docMk/>
          <pc:sldMk cId="624491515" sldId="2064"/>
        </pc:sldMkLst>
      </pc:sldChg>
      <pc:sldChg chg="del">
        <pc:chgData name="DaTonya Lewis" userId="de9ee030-3560-4056-84db-0b5ae76cc6c3" providerId="ADAL" clId="{FCBFC867-13FD-4958-B06C-3B8B3F8DAA81}" dt="2020-08-26T14:28:34.062" v="754" actId="2696"/>
        <pc:sldMkLst>
          <pc:docMk/>
          <pc:sldMk cId="1460378747" sldId="2065"/>
        </pc:sldMkLst>
      </pc:sldChg>
      <pc:sldChg chg="del">
        <pc:chgData name="DaTonya Lewis" userId="de9ee030-3560-4056-84db-0b5ae76cc6c3" providerId="ADAL" clId="{FCBFC867-13FD-4958-B06C-3B8B3F8DAA81}" dt="2020-08-26T14:28:37.491" v="755" actId="2696"/>
        <pc:sldMkLst>
          <pc:docMk/>
          <pc:sldMk cId="497504473" sldId="2066"/>
        </pc:sldMkLst>
      </pc:sldChg>
      <pc:sldChg chg="del">
        <pc:chgData name="DaTonya Lewis" userId="de9ee030-3560-4056-84db-0b5ae76cc6c3" providerId="ADAL" clId="{FCBFC867-13FD-4958-B06C-3B8B3F8DAA81}" dt="2020-08-26T14:28:41.259" v="756" actId="2696"/>
        <pc:sldMkLst>
          <pc:docMk/>
          <pc:sldMk cId="2082525638" sldId="2067"/>
        </pc:sldMkLst>
      </pc:sldChg>
      <pc:sldChg chg="del">
        <pc:chgData name="DaTonya Lewis" userId="de9ee030-3560-4056-84db-0b5ae76cc6c3" providerId="ADAL" clId="{FCBFC867-13FD-4958-B06C-3B8B3F8DAA81}" dt="2020-08-26T14:28:44.547" v="757" actId="2696"/>
        <pc:sldMkLst>
          <pc:docMk/>
          <pc:sldMk cId="476060501" sldId="2068"/>
        </pc:sldMkLst>
      </pc:sldChg>
      <pc:sldChg chg="del">
        <pc:chgData name="DaTonya Lewis" userId="de9ee030-3560-4056-84db-0b5ae76cc6c3" providerId="ADAL" clId="{FCBFC867-13FD-4958-B06C-3B8B3F8DAA81}" dt="2020-08-26T14:28:47.552" v="758" actId="2696"/>
        <pc:sldMkLst>
          <pc:docMk/>
          <pc:sldMk cId="1772255232" sldId="2069"/>
        </pc:sldMkLst>
      </pc:sldChg>
      <pc:sldChg chg="del">
        <pc:chgData name="DaTonya Lewis" userId="de9ee030-3560-4056-84db-0b5ae76cc6c3" providerId="ADAL" clId="{FCBFC867-13FD-4958-B06C-3B8B3F8DAA81}" dt="2020-08-26T14:28:51.613" v="759" actId="2696"/>
        <pc:sldMkLst>
          <pc:docMk/>
          <pc:sldMk cId="376643707" sldId="2070"/>
        </pc:sldMkLst>
      </pc:sldChg>
      <pc:sldChg chg="modSp add del">
        <pc:chgData name="DaTonya Lewis" userId="de9ee030-3560-4056-84db-0b5ae76cc6c3" providerId="ADAL" clId="{FCBFC867-13FD-4958-B06C-3B8B3F8DAA81}" dt="2020-08-26T14:42:51.442" v="870" actId="20577"/>
        <pc:sldMkLst>
          <pc:docMk/>
          <pc:sldMk cId="1246542728" sldId="2072"/>
        </pc:sldMkLst>
        <pc:spChg chg="mod">
          <ac:chgData name="DaTonya Lewis" userId="de9ee030-3560-4056-84db-0b5ae76cc6c3" providerId="ADAL" clId="{FCBFC867-13FD-4958-B06C-3B8B3F8DAA81}" dt="2020-08-26T14:42:51.442" v="870" actId="20577"/>
          <ac:spMkLst>
            <pc:docMk/>
            <pc:sldMk cId="1246542728" sldId="2072"/>
            <ac:spMk id="12" creationId="{00000000-0000-0000-0000-000000000000}"/>
          </ac:spMkLst>
        </pc:spChg>
        <pc:spChg chg="mod">
          <ac:chgData name="DaTonya Lewis" userId="de9ee030-3560-4056-84db-0b5ae76cc6c3" providerId="ADAL" clId="{FCBFC867-13FD-4958-B06C-3B8B3F8DAA81}" dt="2020-08-26T14:32:46.489" v="835" actId="14100"/>
          <ac:spMkLst>
            <pc:docMk/>
            <pc:sldMk cId="1246542728" sldId="2072"/>
            <ac:spMk id="13" creationId="{00000000-0000-0000-0000-000000000000}"/>
          </ac:spMkLst>
        </pc:spChg>
      </pc:sldChg>
      <pc:sldChg chg="del">
        <pc:chgData name="DaTonya Lewis" userId="de9ee030-3560-4056-84db-0b5ae76cc6c3" providerId="ADAL" clId="{FCBFC867-13FD-4958-B06C-3B8B3F8DAA81}" dt="2020-08-26T14:32:03.523" v="830" actId="2696"/>
        <pc:sldMkLst>
          <pc:docMk/>
          <pc:sldMk cId="1940653011" sldId="2073"/>
        </pc:sldMkLst>
      </pc:sldChg>
      <pc:sldChg chg="del">
        <pc:chgData name="DaTonya Lewis" userId="de9ee030-3560-4056-84db-0b5ae76cc6c3" providerId="ADAL" clId="{FCBFC867-13FD-4958-B06C-3B8B3F8DAA81}" dt="2020-08-26T14:32:00.670" v="829" actId="2696"/>
        <pc:sldMkLst>
          <pc:docMk/>
          <pc:sldMk cId="573525241" sldId="2074"/>
        </pc:sldMkLst>
      </pc:sldChg>
      <pc:sldChg chg="del">
        <pc:chgData name="DaTonya Lewis" userId="de9ee030-3560-4056-84db-0b5ae76cc6c3" providerId="ADAL" clId="{FCBFC867-13FD-4958-B06C-3B8B3F8DAA81}" dt="2020-08-26T14:31:57.867" v="828" actId="2696"/>
        <pc:sldMkLst>
          <pc:docMk/>
          <pc:sldMk cId="1332117751" sldId="2075"/>
        </pc:sldMkLst>
      </pc:sldChg>
      <pc:sldChg chg="del">
        <pc:chgData name="DaTonya Lewis" userId="de9ee030-3560-4056-84db-0b5ae76cc6c3" providerId="ADAL" clId="{FCBFC867-13FD-4958-B06C-3B8B3F8DAA81}" dt="2020-08-26T14:31:55.114" v="827" actId="2696"/>
        <pc:sldMkLst>
          <pc:docMk/>
          <pc:sldMk cId="1386021082" sldId="2076"/>
        </pc:sldMkLst>
      </pc:sldChg>
      <pc:sldChg chg="del">
        <pc:chgData name="DaTonya Lewis" userId="de9ee030-3560-4056-84db-0b5ae76cc6c3" providerId="ADAL" clId="{FCBFC867-13FD-4958-B06C-3B8B3F8DAA81}" dt="2020-08-26T14:31:52.014" v="826" actId="2696"/>
        <pc:sldMkLst>
          <pc:docMk/>
          <pc:sldMk cId="501906804" sldId="2079"/>
        </pc:sldMkLst>
      </pc:sldChg>
      <pc:sldChg chg="addSp delSp modSp">
        <pc:chgData name="DaTonya Lewis" userId="de9ee030-3560-4056-84db-0b5ae76cc6c3" providerId="ADAL" clId="{FCBFC867-13FD-4958-B06C-3B8B3F8DAA81}" dt="2020-08-26T14:47:52.230" v="944" actId="255"/>
        <pc:sldMkLst>
          <pc:docMk/>
          <pc:sldMk cId="231889412" sldId="2080"/>
        </pc:sldMkLst>
        <pc:spChg chg="mod">
          <ac:chgData name="DaTonya Lewis" userId="de9ee030-3560-4056-84db-0b5ae76cc6c3" providerId="ADAL" clId="{FCBFC867-13FD-4958-B06C-3B8B3F8DAA81}" dt="2020-08-26T14:47:20.437" v="918" actId="1076"/>
          <ac:spMkLst>
            <pc:docMk/>
            <pc:sldMk cId="231889412" sldId="2080"/>
            <ac:spMk id="2" creationId="{00000000-0000-0000-0000-000000000000}"/>
          </ac:spMkLst>
        </pc:spChg>
        <pc:spChg chg="mod">
          <ac:chgData name="DaTonya Lewis" userId="de9ee030-3560-4056-84db-0b5ae76cc6c3" providerId="ADAL" clId="{FCBFC867-13FD-4958-B06C-3B8B3F8DAA81}" dt="2020-08-26T14:47:52.230" v="944" actId="255"/>
          <ac:spMkLst>
            <pc:docMk/>
            <pc:sldMk cId="231889412" sldId="2080"/>
            <ac:spMk id="4" creationId="{00000000-0000-0000-0000-000000000000}"/>
          </ac:spMkLst>
        </pc:spChg>
        <pc:spChg chg="del">
          <ac:chgData name="DaTonya Lewis" userId="de9ee030-3560-4056-84db-0b5ae76cc6c3" providerId="ADAL" clId="{FCBFC867-13FD-4958-B06C-3B8B3F8DAA81}" dt="2020-08-26T14:46:45.174" v="913" actId="478"/>
          <ac:spMkLst>
            <pc:docMk/>
            <pc:sldMk cId="231889412" sldId="2080"/>
            <ac:spMk id="8" creationId="{00000000-0000-0000-0000-000000000000}"/>
          </ac:spMkLst>
        </pc:spChg>
        <pc:spChg chg="mod">
          <ac:chgData name="DaTonya Lewis" userId="de9ee030-3560-4056-84db-0b5ae76cc6c3" providerId="ADAL" clId="{FCBFC867-13FD-4958-B06C-3B8B3F8DAA81}" dt="2020-08-26T14:46:04.199" v="911" actId="20577"/>
          <ac:spMkLst>
            <pc:docMk/>
            <pc:sldMk cId="231889412" sldId="2080"/>
            <ac:spMk id="13" creationId="{00000000-0000-0000-0000-000000000000}"/>
          </ac:spMkLst>
        </pc:spChg>
        <pc:picChg chg="add del mod">
          <ac:chgData name="DaTonya Lewis" userId="de9ee030-3560-4056-84db-0b5ae76cc6c3" providerId="ADAL" clId="{FCBFC867-13FD-4958-B06C-3B8B3F8DAA81}" dt="2020-08-26T14:47:02.184" v="916" actId="478"/>
          <ac:picMkLst>
            <pc:docMk/>
            <pc:sldMk cId="231889412" sldId="2080"/>
            <ac:picMk id="5" creationId="{F417ED5A-BFB5-4CBC-9A4B-09F93F4AB43B}"/>
          </ac:picMkLst>
        </pc:picChg>
      </pc:sldChg>
      <pc:sldChg chg="addSp delSp modSp add mod ord setBg">
        <pc:chgData name="DaTonya Lewis" userId="de9ee030-3560-4056-84db-0b5ae76cc6c3" providerId="ADAL" clId="{FCBFC867-13FD-4958-B06C-3B8B3F8DAA81}" dt="2020-08-26T14:37:39.570" v="850" actId="26606"/>
        <pc:sldMkLst>
          <pc:docMk/>
          <pc:sldMk cId="392390119" sldId="2082"/>
        </pc:sldMkLst>
        <pc:spChg chg="mod">
          <ac:chgData name="DaTonya Lewis" userId="de9ee030-3560-4056-84db-0b5ae76cc6c3" providerId="ADAL" clId="{FCBFC867-13FD-4958-B06C-3B8B3F8DAA81}" dt="2020-08-26T14:37:39.570" v="850" actId="26606"/>
          <ac:spMkLst>
            <pc:docMk/>
            <pc:sldMk cId="392390119" sldId="2082"/>
            <ac:spMk id="8" creationId="{8D11D630-CEB0-4CE4-8FA0-1D8A23FC4FB7}"/>
          </ac:spMkLst>
        </pc:spChg>
        <pc:spChg chg="add del">
          <ac:chgData name="DaTonya Lewis" userId="de9ee030-3560-4056-84db-0b5ae76cc6c3" providerId="ADAL" clId="{FCBFC867-13FD-4958-B06C-3B8B3F8DAA81}" dt="2020-08-26T14:37:39.570" v="850" actId="26606"/>
          <ac:spMkLst>
            <pc:docMk/>
            <pc:sldMk cId="392390119" sldId="2082"/>
            <ac:spMk id="9" creationId="{C9965E5B-4ECB-4C30-86F3-B3516593A6C6}"/>
          </ac:spMkLst>
        </pc:spChg>
        <pc:spChg chg="add del">
          <ac:chgData name="DaTonya Lewis" userId="de9ee030-3560-4056-84db-0b5ae76cc6c3" providerId="ADAL" clId="{FCBFC867-13FD-4958-B06C-3B8B3F8DAA81}" dt="2020-08-26T14:37:39.570" v="850" actId="26606"/>
          <ac:spMkLst>
            <pc:docMk/>
            <pc:sldMk cId="392390119" sldId="2082"/>
            <ac:spMk id="15" creationId="{D55CD764-972B-4CA5-A885-53E55C63E174}"/>
          </ac:spMkLst>
        </pc:spChg>
        <pc:spChg chg="add del">
          <ac:chgData name="DaTonya Lewis" userId="de9ee030-3560-4056-84db-0b5ae76cc6c3" providerId="ADAL" clId="{FCBFC867-13FD-4958-B06C-3B8B3F8DAA81}" dt="2020-08-26T14:37:39.570" v="850" actId="26606"/>
          <ac:spMkLst>
            <pc:docMk/>
            <pc:sldMk cId="392390119" sldId="2082"/>
            <ac:spMk id="17" creationId="{34165AB3-7006-4430-BCE3-25476BE13322}"/>
          </ac:spMkLst>
        </pc:spChg>
        <pc:spChg chg="add del">
          <ac:chgData name="DaTonya Lewis" userId="de9ee030-3560-4056-84db-0b5ae76cc6c3" providerId="ADAL" clId="{FCBFC867-13FD-4958-B06C-3B8B3F8DAA81}" dt="2020-08-26T14:37:39.570" v="850" actId="26606"/>
          <ac:spMkLst>
            <pc:docMk/>
            <pc:sldMk cId="392390119" sldId="2082"/>
            <ac:spMk id="41" creationId="{E3E51905-F374-4E1A-97CF-B741584B74D5}"/>
          </ac:spMkLst>
        </pc:spChg>
        <pc:grpChg chg="add del">
          <ac:chgData name="DaTonya Lewis" userId="de9ee030-3560-4056-84db-0b5ae76cc6c3" providerId="ADAL" clId="{FCBFC867-13FD-4958-B06C-3B8B3F8DAA81}" dt="2020-08-26T14:37:39.570" v="850" actId="26606"/>
          <ac:grpSpMkLst>
            <pc:docMk/>
            <pc:sldMk cId="392390119" sldId="2082"/>
            <ac:grpSpMk id="19" creationId="{22725F33-435F-480E-996D-205671CDC409}"/>
          </ac:grpSpMkLst>
        </pc:grpChg>
        <pc:graphicFrameChg chg="add del">
          <ac:chgData name="DaTonya Lewis" userId="de9ee030-3560-4056-84db-0b5ae76cc6c3" providerId="ADAL" clId="{FCBFC867-13FD-4958-B06C-3B8B3F8DAA81}" dt="2020-08-26T14:37:39.570" v="850" actId="26606"/>
          <ac:graphicFrameMkLst>
            <pc:docMk/>
            <pc:sldMk cId="392390119" sldId="2082"/>
            <ac:graphicFrameMk id="11" creationId="{D10E1FA6-CEB0-49A3-B8E6-E96F87859922}"/>
          </ac:graphicFrameMkLst>
        </pc:graphicFrameChg>
      </pc:sldChg>
      <pc:sldChg chg="addSp delSp modSp add">
        <pc:chgData name="DaTonya Lewis" userId="de9ee030-3560-4056-84db-0b5ae76cc6c3" providerId="ADAL" clId="{FCBFC867-13FD-4958-B06C-3B8B3F8DAA81}" dt="2020-08-26T12:41:04.342" v="258" actId="255"/>
        <pc:sldMkLst>
          <pc:docMk/>
          <pc:sldMk cId="1272299794" sldId="2083"/>
        </pc:sldMkLst>
        <pc:spChg chg="add del mod">
          <ac:chgData name="DaTonya Lewis" userId="de9ee030-3560-4056-84db-0b5ae76cc6c3" providerId="ADAL" clId="{FCBFC867-13FD-4958-B06C-3B8B3F8DAA81}" dt="2020-08-26T12:30:58.541" v="88" actId="478"/>
          <ac:spMkLst>
            <pc:docMk/>
            <pc:sldMk cId="1272299794" sldId="2083"/>
            <ac:spMk id="4" creationId="{5046530A-2AEF-4635-BED5-F0682BE0A53C}"/>
          </ac:spMkLst>
        </pc:spChg>
        <pc:spChg chg="add mod">
          <ac:chgData name="DaTonya Lewis" userId="de9ee030-3560-4056-84db-0b5ae76cc6c3" providerId="ADAL" clId="{FCBFC867-13FD-4958-B06C-3B8B3F8DAA81}" dt="2020-08-26T12:31:29.616" v="93" actId="1076"/>
          <ac:spMkLst>
            <pc:docMk/>
            <pc:sldMk cId="1272299794" sldId="2083"/>
            <ac:spMk id="5" creationId="{B8050015-F64A-480E-8F45-F2F9EF937AE4}"/>
          </ac:spMkLst>
        </pc:spChg>
        <pc:spChg chg="del mod">
          <ac:chgData name="DaTonya Lewis" userId="de9ee030-3560-4056-84db-0b5ae76cc6c3" providerId="ADAL" clId="{FCBFC867-13FD-4958-B06C-3B8B3F8DAA81}" dt="2020-08-26T12:30:40.350" v="86" actId="478"/>
          <ac:spMkLst>
            <pc:docMk/>
            <pc:sldMk cId="1272299794" sldId="2083"/>
            <ac:spMk id="8" creationId="{8D11D630-CEB0-4CE4-8FA0-1D8A23FC4FB7}"/>
          </ac:spMkLst>
        </pc:spChg>
        <pc:spChg chg="add mod">
          <ac:chgData name="DaTonya Lewis" userId="de9ee030-3560-4056-84db-0b5ae76cc6c3" providerId="ADAL" clId="{FCBFC867-13FD-4958-B06C-3B8B3F8DAA81}" dt="2020-08-26T12:41:04.342" v="258" actId="255"/>
          <ac:spMkLst>
            <pc:docMk/>
            <pc:sldMk cId="1272299794" sldId="2083"/>
            <ac:spMk id="9" creationId="{9B1FCBEA-E823-4B1D-A4A0-B489C6174DDA}"/>
          </ac:spMkLst>
        </pc:spChg>
        <pc:spChg chg="add mod">
          <ac:chgData name="DaTonya Lewis" userId="de9ee030-3560-4056-84db-0b5ae76cc6c3" providerId="ADAL" clId="{FCBFC867-13FD-4958-B06C-3B8B3F8DAA81}" dt="2020-08-26T12:35:56.397" v="109" actId="14100"/>
          <ac:spMkLst>
            <pc:docMk/>
            <pc:sldMk cId="1272299794" sldId="2083"/>
            <ac:spMk id="10" creationId="{A0C4FE1D-E0B6-4389-811B-FD13C9000A56}"/>
          </ac:spMkLst>
        </pc:spChg>
        <pc:spChg chg="add mod">
          <ac:chgData name="DaTonya Lewis" userId="de9ee030-3560-4056-84db-0b5ae76cc6c3" providerId="ADAL" clId="{FCBFC867-13FD-4958-B06C-3B8B3F8DAA81}" dt="2020-08-26T12:36:38.189" v="114" actId="1076"/>
          <ac:spMkLst>
            <pc:docMk/>
            <pc:sldMk cId="1272299794" sldId="2083"/>
            <ac:spMk id="11" creationId="{49D5EE1F-64E1-4E2B-BD2F-243E398303E8}"/>
          </ac:spMkLst>
        </pc:spChg>
        <pc:graphicFrameChg chg="del">
          <ac:chgData name="DaTonya Lewis" userId="de9ee030-3560-4056-84db-0b5ae76cc6c3" providerId="ADAL" clId="{FCBFC867-13FD-4958-B06C-3B8B3F8DAA81}" dt="2020-08-26T12:30:33.583" v="84" actId="478"/>
          <ac:graphicFrameMkLst>
            <pc:docMk/>
            <pc:sldMk cId="1272299794" sldId="2083"/>
            <ac:graphicFrameMk id="2" creationId="{220385D9-AF3D-4B79-A7DA-AA083508521C}"/>
          </ac:graphicFrameMkLst>
        </pc:graphicFrameChg>
        <pc:picChg chg="add mod">
          <ac:chgData name="DaTonya Lewis" userId="de9ee030-3560-4056-84db-0b5ae76cc6c3" providerId="ADAL" clId="{FCBFC867-13FD-4958-B06C-3B8B3F8DAA81}" dt="2020-08-26T12:35:14.114" v="105" actId="1076"/>
          <ac:picMkLst>
            <pc:docMk/>
            <pc:sldMk cId="1272299794" sldId="2083"/>
            <ac:picMk id="6" creationId="{6D1C19D6-52A1-4423-A1F0-3AA7E428E5F7}"/>
          </ac:picMkLst>
        </pc:picChg>
        <pc:picChg chg="add mod">
          <ac:chgData name="DaTonya Lewis" userId="de9ee030-3560-4056-84db-0b5ae76cc6c3" providerId="ADAL" clId="{FCBFC867-13FD-4958-B06C-3B8B3F8DAA81}" dt="2020-08-26T12:35:22.622" v="106" actId="14100"/>
          <ac:picMkLst>
            <pc:docMk/>
            <pc:sldMk cId="1272299794" sldId="2083"/>
            <ac:picMk id="7" creationId="{8087B9DC-6380-44F5-858A-7A6EAEFD40B2}"/>
          </ac:picMkLst>
        </pc:picChg>
      </pc:sldChg>
      <pc:sldChg chg="addSp delSp modSp add">
        <pc:chgData name="DaTonya Lewis" userId="de9ee030-3560-4056-84db-0b5ae76cc6c3" providerId="ADAL" clId="{FCBFC867-13FD-4958-B06C-3B8B3F8DAA81}" dt="2020-08-26T14:58:03.282" v="1009" actId="1076"/>
        <pc:sldMkLst>
          <pc:docMk/>
          <pc:sldMk cId="2083045729" sldId="2084"/>
        </pc:sldMkLst>
        <pc:spChg chg="mod">
          <ac:chgData name="DaTonya Lewis" userId="de9ee030-3560-4056-84db-0b5ae76cc6c3" providerId="ADAL" clId="{FCBFC867-13FD-4958-B06C-3B8B3F8DAA81}" dt="2020-08-26T12:38:40.028" v="163" actId="20577"/>
          <ac:spMkLst>
            <pc:docMk/>
            <pc:sldMk cId="2083045729" sldId="2084"/>
            <ac:spMk id="5" creationId="{B8050015-F64A-480E-8F45-F2F9EF937AE4}"/>
          </ac:spMkLst>
        </pc:spChg>
        <pc:spChg chg="mod">
          <ac:chgData name="DaTonya Lewis" userId="de9ee030-3560-4056-84db-0b5ae76cc6c3" providerId="ADAL" clId="{FCBFC867-13FD-4958-B06C-3B8B3F8DAA81}" dt="2020-08-26T12:40:50.005" v="257" actId="255"/>
          <ac:spMkLst>
            <pc:docMk/>
            <pc:sldMk cId="2083045729" sldId="2084"/>
            <ac:spMk id="9" creationId="{9B1FCBEA-E823-4B1D-A4A0-B489C6174DDA}"/>
          </ac:spMkLst>
        </pc:spChg>
        <pc:picChg chg="add mod">
          <ac:chgData name="DaTonya Lewis" userId="de9ee030-3560-4056-84db-0b5ae76cc6c3" providerId="ADAL" clId="{FCBFC867-13FD-4958-B06C-3B8B3F8DAA81}" dt="2020-08-26T14:58:00.085" v="1008" actId="1076"/>
          <ac:picMkLst>
            <pc:docMk/>
            <pc:sldMk cId="2083045729" sldId="2084"/>
            <ac:picMk id="2" creationId="{B1AA1412-9682-470F-AB87-72571B022E3F}"/>
          </ac:picMkLst>
        </pc:picChg>
        <pc:picChg chg="add mod">
          <ac:chgData name="DaTonya Lewis" userId="de9ee030-3560-4056-84db-0b5ae76cc6c3" providerId="ADAL" clId="{FCBFC867-13FD-4958-B06C-3B8B3F8DAA81}" dt="2020-08-26T14:58:03.282" v="1009" actId="1076"/>
          <ac:picMkLst>
            <pc:docMk/>
            <pc:sldMk cId="2083045729" sldId="2084"/>
            <ac:picMk id="3" creationId="{A6D704FB-8A0D-4B9A-8513-D7F351653D25}"/>
          </ac:picMkLst>
        </pc:picChg>
        <pc:picChg chg="del">
          <ac:chgData name="DaTonya Lewis" userId="de9ee030-3560-4056-84db-0b5ae76cc6c3" providerId="ADAL" clId="{FCBFC867-13FD-4958-B06C-3B8B3F8DAA81}" dt="2020-08-26T12:41:45.211" v="265" actId="478"/>
          <ac:picMkLst>
            <pc:docMk/>
            <pc:sldMk cId="2083045729" sldId="2084"/>
            <ac:picMk id="6" creationId="{6D1C19D6-52A1-4423-A1F0-3AA7E428E5F7}"/>
          </ac:picMkLst>
        </pc:picChg>
        <pc:picChg chg="del">
          <ac:chgData name="DaTonya Lewis" userId="de9ee030-3560-4056-84db-0b5ae76cc6c3" providerId="ADAL" clId="{FCBFC867-13FD-4958-B06C-3B8B3F8DAA81}" dt="2020-08-26T12:41:20.789" v="259" actId="478"/>
          <ac:picMkLst>
            <pc:docMk/>
            <pc:sldMk cId="2083045729" sldId="2084"/>
            <ac:picMk id="7" creationId="{8087B9DC-6380-44F5-858A-7A6EAEFD40B2}"/>
          </ac:picMkLst>
        </pc:picChg>
      </pc:sldChg>
      <pc:sldChg chg="addSp delSp modSp add mod setBg">
        <pc:chgData name="DaTonya Lewis" userId="de9ee030-3560-4056-84db-0b5ae76cc6c3" providerId="ADAL" clId="{FCBFC867-13FD-4958-B06C-3B8B3F8DAA81}" dt="2020-08-26T14:56:10.750" v="1007"/>
        <pc:sldMkLst>
          <pc:docMk/>
          <pc:sldMk cId="3031722940" sldId="2085"/>
        </pc:sldMkLst>
        <pc:spChg chg="mod">
          <ac:chgData name="DaTonya Lewis" userId="de9ee030-3560-4056-84db-0b5ae76cc6c3" providerId="ADAL" clId="{FCBFC867-13FD-4958-B06C-3B8B3F8DAA81}" dt="2020-08-26T14:55:54.175" v="1005" actId="26606"/>
          <ac:spMkLst>
            <pc:docMk/>
            <pc:sldMk cId="3031722940" sldId="2085"/>
            <ac:spMk id="2" creationId="{9C19D5C8-DE2C-479E-A2E6-46FFE9F01BC6}"/>
          </ac:spMkLst>
        </pc:spChg>
        <pc:spChg chg="add del mod">
          <ac:chgData name="DaTonya Lewis" userId="de9ee030-3560-4056-84db-0b5ae76cc6c3" providerId="ADAL" clId="{FCBFC867-13FD-4958-B06C-3B8B3F8DAA81}" dt="2020-08-26T14:39:20.256" v="854" actId="26606"/>
          <ac:spMkLst>
            <pc:docMk/>
            <pc:sldMk cId="3031722940" sldId="2085"/>
            <ac:spMk id="3" creationId="{D6566005-1D4E-4EB4-A9EF-8A06CD1B046C}"/>
          </ac:spMkLst>
        </pc:spChg>
        <pc:spChg chg="add del">
          <ac:chgData name="DaTonya Lewis" userId="de9ee030-3560-4056-84db-0b5ae76cc6c3" providerId="ADAL" clId="{FCBFC867-13FD-4958-B06C-3B8B3F8DAA81}" dt="2020-08-26T14:52:02.754" v="991" actId="26606"/>
          <ac:spMkLst>
            <pc:docMk/>
            <pc:sldMk cId="3031722940" sldId="2085"/>
            <ac:spMk id="8" creationId="{907EF6B7-1338-4443-8C46-6A318D952DFD}"/>
          </ac:spMkLst>
        </pc:spChg>
        <pc:spChg chg="add del">
          <ac:chgData name="DaTonya Lewis" userId="de9ee030-3560-4056-84db-0b5ae76cc6c3" providerId="ADAL" clId="{FCBFC867-13FD-4958-B06C-3B8B3F8DAA81}" dt="2020-08-26T14:39:20.243" v="853" actId="26606"/>
          <ac:spMkLst>
            <pc:docMk/>
            <pc:sldMk cId="3031722940" sldId="2085"/>
            <ac:spMk id="9" creationId="{33CD251C-A887-4D2F-925B-FC097198538B}"/>
          </ac:spMkLst>
        </pc:spChg>
        <pc:spChg chg="add del">
          <ac:chgData name="DaTonya Lewis" userId="de9ee030-3560-4056-84db-0b5ae76cc6c3" providerId="ADAL" clId="{FCBFC867-13FD-4958-B06C-3B8B3F8DAA81}" dt="2020-08-26T14:52:02.754" v="991" actId="26606"/>
          <ac:spMkLst>
            <pc:docMk/>
            <pc:sldMk cId="3031722940" sldId="2085"/>
            <ac:spMk id="10" creationId="{DAAE4CDD-124C-4DCF-9584-B6033B545DD5}"/>
          </ac:spMkLst>
        </pc:spChg>
        <pc:spChg chg="add del">
          <ac:chgData name="DaTonya Lewis" userId="de9ee030-3560-4056-84db-0b5ae76cc6c3" providerId="ADAL" clId="{FCBFC867-13FD-4958-B06C-3B8B3F8DAA81}" dt="2020-08-26T14:39:20.243" v="853" actId="26606"/>
          <ac:spMkLst>
            <pc:docMk/>
            <pc:sldMk cId="3031722940" sldId="2085"/>
            <ac:spMk id="11" creationId="{B19D093C-27FB-4032-B282-42C4563F257C}"/>
          </ac:spMkLst>
        </pc:spChg>
        <pc:spChg chg="add del">
          <ac:chgData name="DaTonya Lewis" userId="de9ee030-3560-4056-84db-0b5ae76cc6c3" providerId="ADAL" clId="{FCBFC867-13FD-4958-B06C-3B8B3F8DAA81}" dt="2020-08-26T14:52:02.754" v="991" actId="26606"/>
          <ac:spMkLst>
            <pc:docMk/>
            <pc:sldMk cId="3031722940" sldId="2085"/>
            <ac:spMk id="12" creationId="{081E4A58-353D-44AE-B2FC-2A74E2E400F7}"/>
          </ac:spMkLst>
        </pc:spChg>
        <pc:spChg chg="add del">
          <ac:chgData name="DaTonya Lewis" userId="de9ee030-3560-4056-84db-0b5ae76cc6c3" providerId="ADAL" clId="{FCBFC867-13FD-4958-B06C-3B8B3F8DAA81}" dt="2020-08-26T14:52:02.754" v="991" actId="26606"/>
          <ac:spMkLst>
            <pc:docMk/>
            <pc:sldMk cId="3031722940" sldId="2085"/>
            <ac:spMk id="17" creationId="{D6566005-1D4E-4EB4-A9EF-8A06CD1B046C}"/>
          </ac:spMkLst>
        </pc:spChg>
        <pc:spChg chg="add del">
          <ac:chgData name="DaTonya Lewis" userId="de9ee030-3560-4056-84db-0b5ae76cc6c3" providerId="ADAL" clId="{FCBFC867-13FD-4958-B06C-3B8B3F8DAA81}" dt="2020-08-26T14:55:54.175" v="1005" actId="26606"/>
          <ac:spMkLst>
            <pc:docMk/>
            <pc:sldMk cId="3031722940" sldId="2085"/>
            <ac:spMk id="23" creationId="{42285737-90EE-47DC-AC80-8AE156B11969}"/>
          </ac:spMkLst>
        </pc:spChg>
        <pc:spChg chg="add">
          <ac:chgData name="DaTonya Lewis" userId="de9ee030-3560-4056-84db-0b5ae76cc6c3" providerId="ADAL" clId="{FCBFC867-13FD-4958-B06C-3B8B3F8DAA81}" dt="2020-08-26T14:55:54.175" v="1005" actId="26606"/>
          <ac:spMkLst>
            <pc:docMk/>
            <pc:sldMk cId="3031722940" sldId="2085"/>
            <ac:spMk id="36" creationId="{6C4028FD-8BAA-4A19-BFDE-594D991B7552}"/>
          </ac:spMkLst>
        </pc:spChg>
        <pc:grpChg chg="add del">
          <ac:chgData name="DaTonya Lewis" userId="de9ee030-3560-4056-84db-0b5ae76cc6c3" providerId="ADAL" clId="{FCBFC867-13FD-4958-B06C-3B8B3F8DAA81}" dt="2020-08-26T14:39:20.243" v="853" actId="26606"/>
          <ac:grpSpMkLst>
            <pc:docMk/>
            <pc:sldMk cId="3031722940" sldId="2085"/>
            <ac:grpSpMk id="13" creationId="{35EE815E-1BD3-4777-B652-6D98825BF66B}"/>
          </ac:grpSpMkLst>
        </pc:grpChg>
        <pc:grpChg chg="add del">
          <ac:chgData name="DaTonya Lewis" userId="de9ee030-3560-4056-84db-0b5ae76cc6c3" providerId="ADAL" clId="{FCBFC867-13FD-4958-B06C-3B8B3F8DAA81}" dt="2020-08-26T14:55:54.175" v="1005" actId="26606"/>
          <ac:grpSpMkLst>
            <pc:docMk/>
            <pc:sldMk cId="3031722940" sldId="2085"/>
            <ac:grpSpMk id="25" creationId="{B57BDC17-F1B3-455F-BBF1-680AA1F25C06}"/>
          </ac:grpSpMkLst>
        </pc:grpChg>
        <pc:graphicFrameChg chg="add del">
          <ac:chgData name="DaTonya Lewis" userId="de9ee030-3560-4056-84db-0b5ae76cc6c3" providerId="ADAL" clId="{FCBFC867-13FD-4958-B06C-3B8B3F8DAA81}" dt="2020-08-26T14:39:20.243" v="853" actId="26606"/>
          <ac:graphicFrameMkLst>
            <pc:docMk/>
            <pc:sldMk cId="3031722940" sldId="2085"/>
            <ac:graphicFrameMk id="5" creationId="{42E76B8C-2178-456E-B44C-A0421BEBF32A}"/>
          </ac:graphicFrameMkLst>
        </pc:graphicFrameChg>
        <pc:graphicFrameChg chg="add mod modGraphic">
          <ac:chgData name="DaTonya Lewis" userId="de9ee030-3560-4056-84db-0b5ae76cc6c3" providerId="ADAL" clId="{FCBFC867-13FD-4958-B06C-3B8B3F8DAA81}" dt="2020-08-26T14:56:10.750" v="1007"/>
          <ac:graphicFrameMkLst>
            <pc:docMk/>
            <pc:sldMk cId="3031722940" sldId="2085"/>
            <ac:graphicFrameMk id="19" creationId="{AB43C344-2CB1-4B7B-A3EB-264775107410}"/>
          </ac:graphicFrameMkLst>
        </pc:graphicFrameChg>
      </pc:sldChg>
      <pc:sldChg chg="modSp add">
        <pc:chgData name="DaTonya Lewis" userId="de9ee030-3560-4056-84db-0b5ae76cc6c3" providerId="ADAL" clId="{FCBFC867-13FD-4958-B06C-3B8B3F8DAA81}" dt="2020-08-26T14:10:47.937" v="421" actId="20577"/>
        <pc:sldMkLst>
          <pc:docMk/>
          <pc:sldMk cId="1479954133" sldId="2086"/>
        </pc:sldMkLst>
        <pc:spChg chg="mod">
          <ac:chgData name="DaTonya Lewis" userId="de9ee030-3560-4056-84db-0b5ae76cc6c3" providerId="ADAL" clId="{FCBFC867-13FD-4958-B06C-3B8B3F8DAA81}" dt="2020-08-26T14:10:47.937" v="421" actId="20577"/>
          <ac:spMkLst>
            <pc:docMk/>
            <pc:sldMk cId="1479954133" sldId="2086"/>
            <ac:spMk id="2" creationId="{9C19D5C8-DE2C-479E-A2E6-46FFE9F01BC6}"/>
          </ac:spMkLst>
        </pc:spChg>
        <pc:spChg chg="mod">
          <ac:chgData name="DaTonya Lewis" userId="de9ee030-3560-4056-84db-0b5ae76cc6c3" providerId="ADAL" clId="{FCBFC867-13FD-4958-B06C-3B8B3F8DAA81}" dt="2020-08-26T13:18:34.159" v="384" actId="113"/>
          <ac:spMkLst>
            <pc:docMk/>
            <pc:sldMk cId="1479954133" sldId="2086"/>
            <ac:spMk id="3" creationId="{D6566005-1D4E-4EB4-A9EF-8A06CD1B046C}"/>
          </ac:spMkLst>
        </pc:spChg>
      </pc:sldChg>
      <pc:sldChg chg="addSp delSp modSp add mod setBg">
        <pc:chgData name="DaTonya Lewis" userId="de9ee030-3560-4056-84db-0b5ae76cc6c3" providerId="ADAL" clId="{FCBFC867-13FD-4958-B06C-3B8B3F8DAA81}" dt="2020-08-26T14:36:13.137" v="847" actId="113"/>
        <pc:sldMkLst>
          <pc:docMk/>
          <pc:sldMk cId="233689416" sldId="2087"/>
        </pc:sldMkLst>
        <pc:spChg chg="mod">
          <ac:chgData name="DaTonya Lewis" userId="de9ee030-3560-4056-84db-0b5ae76cc6c3" providerId="ADAL" clId="{FCBFC867-13FD-4958-B06C-3B8B3F8DAA81}" dt="2020-08-26T14:36:05.459" v="846" actId="26606"/>
          <ac:spMkLst>
            <pc:docMk/>
            <pc:sldMk cId="233689416" sldId="2087"/>
            <ac:spMk id="2" creationId="{9C19D5C8-DE2C-479E-A2E6-46FFE9F01BC6}"/>
          </ac:spMkLst>
        </pc:spChg>
        <pc:spChg chg="add del mod">
          <ac:chgData name="DaTonya Lewis" userId="de9ee030-3560-4056-84db-0b5ae76cc6c3" providerId="ADAL" clId="{FCBFC867-13FD-4958-B06C-3B8B3F8DAA81}" dt="2020-08-26T14:36:13.137" v="847" actId="113"/>
          <ac:spMkLst>
            <pc:docMk/>
            <pc:sldMk cId="233689416" sldId="2087"/>
            <ac:spMk id="3" creationId="{D6566005-1D4E-4EB4-A9EF-8A06CD1B046C}"/>
          </ac:spMkLst>
        </pc:spChg>
        <pc:spChg chg="add del">
          <ac:chgData name="DaTonya Lewis" userId="de9ee030-3560-4056-84db-0b5ae76cc6c3" providerId="ADAL" clId="{FCBFC867-13FD-4958-B06C-3B8B3F8DAA81}" dt="2020-08-26T14:35:51.437" v="844" actId="26606"/>
          <ac:spMkLst>
            <pc:docMk/>
            <pc:sldMk cId="233689416" sldId="2087"/>
            <ac:spMk id="9" creationId="{37E32B78-23DD-4E77-8B9C-7779E3BF20C2}"/>
          </ac:spMkLst>
        </pc:spChg>
        <pc:spChg chg="add del">
          <ac:chgData name="DaTonya Lewis" userId="de9ee030-3560-4056-84db-0b5ae76cc6c3" providerId="ADAL" clId="{FCBFC867-13FD-4958-B06C-3B8B3F8DAA81}" dt="2020-08-26T14:36:05.459" v="846" actId="26606"/>
          <ac:spMkLst>
            <pc:docMk/>
            <pc:sldMk cId="233689416" sldId="2087"/>
            <ac:spMk id="11" creationId="{3A5B4632-C963-4296-86F0-79AA9EA5AE98}"/>
          </ac:spMkLst>
        </pc:spChg>
        <pc:graphicFrameChg chg="add del">
          <ac:chgData name="DaTonya Lewis" userId="de9ee030-3560-4056-84db-0b5ae76cc6c3" providerId="ADAL" clId="{FCBFC867-13FD-4958-B06C-3B8B3F8DAA81}" dt="2020-08-26T14:35:51.437" v="844" actId="26606"/>
          <ac:graphicFrameMkLst>
            <pc:docMk/>
            <pc:sldMk cId="233689416" sldId="2087"/>
            <ac:graphicFrameMk id="5" creationId="{23C5C4A1-00EB-4010-9CF2-73E51453B74D}"/>
          </ac:graphicFrameMkLst>
        </pc:graphicFrameChg>
        <pc:graphicFrameChg chg="add del">
          <ac:chgData name="DaTonya Lewis" userId="de9ee030-3560-4056-84db-0b5ae76cc6c3" providerId="ADAL" clId="{FCBFC867-13FD-4958-B06C-3B8B3F8DAA81}" dt="2020-08-26T14:36:05.459" v="846" actId="26606"/>
          <ac:graphicFrameMkLst>
            <pc:docMk/>
            <pc:sldMk cId="233689416" sldId="2087"/>
            <ac:graphicFrameMk id="12" creationId="{03A635EE-1653-4C8D-B505-DAD16AD83220}"/>
          </ac:graphicFrameMkLst>
        </pc:graphicFrameChg>
      </pc:sldChg>
      <pc:sldChg chg="addSp delSp modSp add mod setBg">
        <pc:chgData name="DaTonya Lewis" userId="de9ee030-3560-4056-84db-0b5ae76cc6c3" providerId="ADAL" clId="{FCBFC867-13FD-4958-B06C-3B8B3F8DAA81}" dt="2020-08-26T14:51:25.442" v="990" actId="207"/>
        <pc:sldMkLst>
          <pc:docMk/>
          <pc:sldMk cId="113788346" sldId="2088"/>
        </pc:sldMkLst>
        <pc:spChg chg="mod">
          <ac:chgData name="DaTonya Lewis" userId="de9ee030-3560-4056-84db-0b5ae76cc6c3" providerId="ADAL" clId="{FCBFC867-13FD-4958-B06C-3B8B3F8DAA81}" dt="2020-08-26T14:34:41.707" v="842" actId="1076"/>
          <ac:spMkLst>
            <pc:docMk/>
            <pc:sldMk cId="113788346" sldId="2088"/>
            <ac:spMk id="2" creationId="{9C19D5C8-DE2C-479E-A2E6-46FFE9F01BC6}"/>
          </ac:spMkLst>
        </pc:spChg>
        <pc:spChg chg="add del mod">
          <ac:chgData name="DaTonya Lewis" userId="de9ee030-3560-4056-84db-0b5ae76cc6c3" providerId="ADAL" clId="{FCBFC867-13FD-4958-B06C-3B8B3F8DAA81}" dt="2020-08-26T14:51:25.442" v="990" actId="207"/>
          <ac:spMkLst>
            <pc:docMk/>
            <pc:sldMk cId="113788346" sldId="2088"/>
            <ac:spMk id="3" creationId="{D6566005-1D4E-4EB4-A9EF-8A06CD1B046C}"/>
          </ac:spMkLst>
        </pc:spChg>
        <pc:spChg chg="add del">
          <ac:chgData name="DaTonya Lewis" userId="de9ee030-3560-4056-84db-0b5ae76cc6c3" providerId="ADAL" clId="{FCBFC867-13FD-4958-B06C-3B8B3F8DAA81}" dt="2020-08-26T14:34:06.659" v="837" actId="26606"/>
          <ac:spMkLst>
            <pc:docMk/>
            <pc:sldMk cId="113788346" sldId="2088"/>
            <ac:spMk id="9" creationId="{42285737-90EE-47DC-AC80-8AE156B11969}"/>
          </ac:spMkLst>
        </pc:spChg>
        <pc:spChg chg="add">
          <ac:chgData name="DaTonya Lewis" userId="de9ee030-3560-4056-84db-0b5ae76cc6c3" providerId="ADAL" clId="{FCBFC867-13FD-4958-B06C-3B8B3F8DAA81}" dt="2020-08-26T14:34:20.539" v="838" actId="26606"/>
          <ac:spMkLst>
            <pc:docMk/>
            <pc:sldMk cId="113788346" sldId="2088"/>
            <ac:spMk id="10" creationId="{AFA67CD3-AB4E-4A7A-BEB8-53C445D8C44E}"/>
          </ac:spMkLst>
        </pc:spChg>
        <pc:spChg chg="add">
          <ac:chgData name="DaTonya Lewis" userId="de9ee030-3560-4056-84db-0b5ae76cc6c3" providerId="ADAL" clId="{FCBFC867-13FD-4958-B06C-3B8B3F8DAA81}" dt="2020-08-26T14:34:20.539" v="838" actId="26606"/>
          <ac:spMkLst>
            <pc:docMk/>
            <pc:sldMk cId="113788346" sldId="2088"/>
            <ac:spMk id="14" creationId="{339C8D78-A644-462F-B674-F440635E5353}"/>
          </ac:spMkLst>
        </pc:spChg>
        <pc:grpChg chg="add del">
          <ac:chgData name="DaTonya Lewis" userId="de9ee030-3560-4056-84db-0b5ae76cc6c3" providerId="ADAL" clId="{FCBFC867-13FD-4958-B06C-3B8B3F8DAA81}" dt="2020-08-26T14:34:06.659" v="837" actId="26606"/>
          <ac:grpSpMkLst>
            <pc:docMk/>
            <pc:sldMk cId="113788346" sldId="2088"/>
            <ac:grpSpMk id="11" creationId="{B57BDC17-F1B3-455F-BBF1-680AA1F25C06}"/>
          </ac:grpSpMkLst>
        </pc:grpChg>
        <pc:graphicFrameChg chg="add del">
          <ac:chgData name="DaTonya Lewis" userId="de9ee030-3560-4056-84db-0b5ae76cc6c3" providerId="ADAL" clId="{FCBFC867-13FD-4958-B06C-3B8B3F8DAA81}" dt="2020-08-26T14:34:06.659" v="837" actId="26606"/>
          <ac:graphicFrameMkLst>
            <pc:docMk/>
            <pc:sldMk cId="113788346" sldId="2088"/>
            <ac:graphicFrameMk id="5" creationId="{7C869766-9133-444C-8045-5E2F9600F6EC}"/>
          </ac:graphicFrameMkLst>
        </pc:graphicFrameChg>
        <pc:picChg chg="add">
          <ac:chgData name="DaTonya Lewis" userId="de9ee030-3560-4056-84db-0b5ae76cc6c3" providerId="ADAL" clId="{FCBFC867-13FD-4958-B06C-3B8B3F8DAA81}" dt="2020-08-26T14:34:20.539" v="838" actId="26606"/>
          <ac:picMkLst>
            <pc:docMk/>
            <pc:sldMk cId="113788346" sldId="2088"/>
            <ac:picMk id="7" creationId="{F631DDC8-9C08-49B3-962A-59520BADDC94}"/>
          </ac:picMkLst>
        </pc:picChg>
        <pc:picChg chg="add">
          <ac:chgData name="DaTonya Lewis" userId="de9ee030-3560-4056-84db-0b5ae76cc6c3" providerId="ADAL" clId="{FCBFC867-13FD-4958-B06C-3B8B3F8DAA81}" dt="2020-08-26T14:34:20.539" v="838" actId="26606"/>
          <ac:picMkLst>
            <pc:docMk/>
            <pc:sldMk cId="113788346" sldId="2088"/>
            <ac:picMk id="12" creationId="{07CF545F-9C2E-4446-97CD-AD92990C2B68}"/>
          </ac:picMkLst>
        </pc:picChg>
      </pc:sldChg>
      <pc:sldChg chg="addSp delSp modSp add mod setBg">
        <pc:chgData name="DaTonya Lewis" userId="de9ee030-3560-4056-84db-0b5ae76cc6c3" providerId="ADAL" clId="{FCBFC867-13FD-4958-B06C-3B8B3F8DAA81}" dt="2020-08-26T14:36:23.689" v="848" actId="26606"/>
        <pc:sldMkLst>
          <pc:docMk/>
          <pc:sldMk cId="3522215297" sldId="2089"/>
        </pc:sldMkLst>
        <pc:spChg chg="mod">
          <ac:chgData name="DaTonya Lewis" userId="de9ee030-3560-4056-84db-0b5ae76cc6c3" providerId="ADAL" clId="{FCBFC867-13FD-4958-B06C-3B8B3F8DAA81}" dt="2020-08-26T14:36:23.689" v="848" actId="26606"/>
          <ac:spMkLst>
            <pc:docMk/>
            <pc:sldMk cId="3522215297" sldId="2089"/>
            <ac:spMk id="2" creationId="{9C19D5C8-DE2C-479E-A2E6-46FFE9F01BC6}"/>
          </ac:spMkLst>
        </pc:spChg>
        <pc:spChg chg="del mod">
          <ac:chgData name="DaTonya Lewis" userId="de9ee030-3560-4056-84db-0b5ae76cc6c3" providerId="ADAL" clId="{FCBFC867-13FD-4958-B06C-3B8B3F8DAA81}" dt="2020-08-26T14:36:23.689" v="848" actId="26606"/>
          <ac:spMkLst>
            <pc:docMk/>
            <pc:sldMk cId="3522215297" sldId="2089"/>
            <ac:spMk id="3" creationId="{D6566005-1D4E-4EB4-A9EF-8A06CD1B046C}"/>
          </ac:spMkLst>
        </pc:spChg>
        <pc:spChg chg="add">
          <ac:chgData name="DaTonya Lewis" userId="de9ee030-3560-4056-84db-0b5ae76cc6c3" providerId="ADAL" clId="{FCBFC867-13FD-4958-B06C-3B8B3F8DAA81}" dt="2020-08-26T14:36:23.689" v="848" actId="26606"/>
          <ac:spMkLst>
            <pc:docMk/>
            <pc:sldMk cId="3522215297" sldId="2089"/>
            <ac:spMk id="9" creationId="{D55CD764-972B-4CA5-A885-53E55C63E174}"/>
          </ac:spMkLst>
        </pc:spChg>
        <pc:spChg chg="add">
          <ac:chgData name="DaTonya Lewis" userId="de9ee030-3560-4056-84db-0b5ae76cc6c3" providerId="ADAL" clId="{FCBFC867-13FD-4958-B06C-3B8B3F8DAA81}" dt="2020-08-26T14:36:23.689" v="848" actId="26606"/>
          <ac:spMkLst>
            <pc:docMk/>
            <pc:sldMk cId="3522215297" sldId="2089"/>
            <ac:spMk id="11" creationId="{34165AB3-7006-4430-BCE3-25476BE13322}"/>
          </ac:spMkLst>
        </pc:spChg>
        <pc:spChg chg="add">
          <ac:chgData name="DaTonya Lewis" userId="de9ee030-3560-4056-84db-0b5ae76cc6c3" providerId="ADAL" clId="{FCBFC867-13FD-4958-B06C-3B8B3F8DAA81}" dt="2020-08-26T14:36:23.689" v="848" actId="26606"/>
          <ac:spMkLst>
            <pc:docMk/>
            <pc:sldMk cId="3522215297" sldId="2089"/>
            <ac:spMk id="35" creationId="{E3E51905-F374-4E1A-97CF-B741584B74D5}"/>
          </ac:spMkLst>
        </pc:spChg>
        <pc:grpChg chg="add">
          <ac:chgData name="DaTonya Lewis" userId="de9ee030-3560-4056-84db-0b5ae76cc6c3" providerId="ADAL" clId="{FCBFC867-13FD-4958-B06C-3B8B3F8DAA81}" dt="2020-08-26T14:36:23.689" v="848" actId="26606"/>
          <ac:grpSpMkLst>
            <pc:docMk/>
            <pc:sldMk cId="3522215297" sldId="2089"/>
            <ac:grpSpMk id="13" creationId="{22725F33-435F-480E-996D-205671CDC409}"/>
          </ac:grpSpMkLst>
        </pc:grpChg>
        <pc:graphicFrameChg chg="add">
          <ac:chgData name="DaTonya Lewis" userId="de9ee030-3560-4056-84db-0b5ae76cc6c3" providerId="ADAL" clId="{FCBFC867-13FD-4958-B06C-3B8B3F8DAA81}" dt="2020-08-26T14:36:23.689" v="848" actId="26606"/>
          <ac:graphicFrameMkLst>
            <pc:docMk/>
            <pc:sldMk cId="3522215297" sldId="2089"/>
            <ac:graphicFrameMk id="5" creationId="{51229B3B-13FA-40F7-8B37-8F53F8BDF5BE}"/>
          </ac:graphicFrameMkLst>
        </pc:graphicFrameChg>
      </pc:sldChg>
      <pc:sldChg chg="modSp add">
        <pc:chgData name="DaTonya Lewis" userId="de9ee030-3560-4056-84db-0b5ae76cc6c3" providerId="ADAL" clId="{FCBFC867-13FD-4958-B06C-3B8B3F8DAA81}" dt="2020-08-26T14:18:08.887" v="501" actId="255"/>
        <pc:sldMkLst>
          <pc:docMk/>
          <pc:sldMk cId="4126774074" sldId="2090"/>
        </pc:sldMkLst>
        <pc:spChg chg="mod">
          <ac:chgData name="DaTonya Lewis" userId="de9ee030-3560-4056-84db-0b5ae76cc6c3" providerId="ADAL" clId="{FCBFC867-13FD-4958-B06C-3B8B3F8DAA81}" dt="2020-08-26T14:15:35.897" v="475" actId="20577"/>
          <ac:spMkLst>
            <pc:docMk/>
            <pc:sldMk cId="4126774074" sldId="2090"/>
            <ac:spMk id="2" creationId="{9C19D5C8-DE2C-479E-A2E6-46FFE9F01BC6}"/>
          </ac:spMkLst>
        </pc:spChg>
        <pc:spChg chg="mod">
          <ac:chgData name="DaTonya Lewis" userId="de9ee030-3560-4056-84db-0b5ae76cc6c3" providerId="ADAL" clId="{FCBFC867-13FD-4958-B06C-3B8B3F8DAA81}" dt="2020-08-26T14:18:08.887" v="501" actId="255"/>
          <ac:spMkLst>
            <pc:docMk/>
            <pc:sldMk cId="4126774074" sldId="2090"/>
            <ac:spMk id="3" creationId="{D6566005-1D4E-4EB4-A9EF-8A06CD1B046C}"/>
          </ac:spMkLst>
        </pc:spChg>
      </pc:sldChg>
      <pc:sldChg chg="addSp delSp modSp add mod setBg">
        <pc:chgData name="DaTonya Lewis" userId="de9ee030-3560-4056-84db-0b5ae76cc6c3" providerId="ADAL" clId="{FCBFC867-13FD-4958-B06C-3B8B3F8DAA81}" dt="2020-08-26T14:42:04.440" v="869" actId="20577"/>
        <pc:sldMkLst>
          <pc:docMk/>
          <pc:sldMk cId="4218360637" sldId="2091"/>
        </pc:sldMkLst>
        <pc:spChg chg="mod">
          <ac:chgData name="DaTonya Lewis" userId="de9ee030-3560-4056-84db-0b5ae76cc6c3" providerId="ADAL" clId="{FCBFC867-13FD-4958-B06C-3B8B3F8DAA81}" dt="2020-08-26T14:39:42.174" v="855" actId="26606"/>
          <ac:spMkLst>
            <pc:docMk/>
            <pc:sldMk cId="4218360637" sldId="2091"/>
            <ac:spMk id="2" creationId="{9C19D5C8-DE2C-479E-A2E6-46FFE9F01BC6}"/>
          </ac:spMkLst>
        </pc:spChg>
        <pc:spChg chg="del mod">
          <ac:chgData name="DaTonya Lewis" userId="de9ee030-3560-4056-84db-0b5ae76cc6c3" providerId="ADAL" clId="{FCBFC867-13FD-4958-B06C-3B8B3F8DAA81}" dt="2020-08-26T14:39:42.174" v="855" actId="26606"/>
          <ac:spMkLst>
            <pc:docMk/>
            <pc:sldMk cId="4218360637" sldId="2091"/>
            <ac:spMk id="3" creationId="{D6566005-1D4E-4EB4-A9EF-8A06CD1B046C}"/>
          </ac:spMkLst>
        </pc:spChg>
        <pc:spChg chg="add">
          <ac:chgData name="DaTonya Lewis" userId="de9ee030-3560-4056-84db-0b5ae76cc6c3" providerId="ADAL" clId="{FCBFC867-13FD-4958-B06C-3B8B3F8DAA81}" dt="2020-08-26T14:39:42.174" v="855" actId="26606"/>
          <ac:spMkLst>
            <pc:docMk/>
            <pc:sldMk cId="4218360637" sldId="2091"/>
            <ac:spMk id="9" creationId="{37E32B78-23DD-4E77-8B9C-7779E3BF20C2}"/>
          </ac:spMkLst>
        </pc:spChg>
        <pc:graphicFrameChg chg="add mod">
          <ac:chgData name="DaTonya Lewis" userId="de9ee030-3560-4056-84db-0b5ae76cc6c3" providerId="ADAL" clId="{FCBFC867-13FD-4958-B06C-3B8B3F8DAA81}" dt="2020-08-26T14:42:04.440" v="869" actId="20577"/>
          <ac:graphicFrameMkLst>
            <pc:docMk/>
            <pc:sldMk cId="4218360637" sldId="2091"/>
            <ac:graphicFrameMk id="5" creationId="{05580C50-BF20-4F84-9EC3-4427F1BA7DA4}"/>
          </ac:graphicFrameMkLst>
        </pc:graphicFrameChg>
      </pc:sldChg>
      <pc:sldChg chg="modSp add">
        <pc:chgData name="DaTonya Lewis" userId="de9ee030-3560-4056-84db-0b5ae76cc6c3" providerId="ADAL" clId="{FCBFC867-13FD-4958-B06C-3B8B3F8DAA81}" dt="2020-08-26T14:25:08.237" v="725" actId="1076"/>
        <pc:sldMkLst>
          <pc:docMk/>
          <pc:sldMk cId="1078118775" sldId="2092"/>
        </pc:sldMkLst>
        <pc:spChg chg="mod">
          <ac:chgData name="DaTonya Lewis" userId="de9ee030-3560-4056-84db-0b5ae76cc6c3" providerId="ADAL" clId="{FCBFC867-13FD-4958-B06C-3B8B3F8DAA81}" dt="2020-08-26T14:25:08.237" v="725" actId="1076"/>
          <ac:spMkLst>
            <pc:docMk/>
            <pc:sldMk cId="1078118775" sldId="2092"/>
            <ac:spMk id="3" creationId="{D6566005-1D4E-4EB4-A9EF-8A06CD1B046C}"/>
          </ac:spMkLst>
        </pc:spChg>
      </pc:sldChg>
      <pc:sldChg chg="addSp modSp add mod setBg">
        <pc:chgData name="DaTonya Lewis" userId="de9ee030-3560-4056-84db-0b5ae76cc6c3" providerId="ADAL" clId="{FCBFC867-13FD-4958-B06C-3B8B3F8DAA81}" dt="2020-08-26T14:44:44.692" v="880" actId="1076"/>
        <pc:sldMkLst>
          <pc:docMk/>
          <pc:sldMk cId="1527614015" sldId="2093"/>
        </pc:sldMkLst>
        <pc:spChg chg="mod">
          <ac:chgData name="DaTonya Lewis" userId="de9ee030-3560-4056-84db-0b5ae76cc6c3" providerId="ADAL" clId="{FCBFC867-13FD-4958-B06C-3B8B3F8DAA81}" dt="2020-08-26T14:43:23.096" v="871" actId="26606"/>
          <ac:spMkLst>
            <pc:docMk/>
            <pc:sldMk cId="1527614015" sldId="2093"/>
            <ac:spMk id="2" creationId="{9C19D5C8-DE2C-479E-A2E6-46FFE9F01BC6}"/>
          </ac:spMkLst>
        </pc:spChg>
        <pc:spChg chg="mod">
          <ac:chgData name="DaTonya Lewis" userId="de9ee030-3560-4056-84db-0b5ae76cc6c3" providerId="ADAL" clId="{FCBFC867-13FD-4958-B06C-3B8B3F8DAA81}" dt="2020-08-26T14:44:44.692" v="880" actId="1076"/>
          <ac:spMkLst>
            <pc:docMk/>
            <pc:sldMk cId="1527614015" sldId="2093"/>
            <ac:spMk id="3" creationId="{D6566005-1D4E-4EB4-A9EF-8A06CD1B046C}"/>
          </ac:spMkLst>
        </pc:spChg>
        <pc:spChg chg="add">
          <ac:chgData name="DaTonya Lewis" userId="de9ee030-3560-4056-84db-0b5ae76cc6c3" providerId="ADAL" clId="{FCBFC867-13FD-4958-B06C-3B8B3F8DAA81}" dt="2020-08-26T14:43:23.096" v="871" actId="26606"/>
          <ac:spMkLst>
            <pc:docMk/>
            <pc:sldMk cId="1527614015" sldId="2093"/>
            <ac:spMk id="8" creationId="{827B839B-9ADE-406B-8590-F1CAEDED45A1}"/>
          </ac:spMkLst>
        </pc:spChg>
        <pc:spChg chg="add">
          <ac:chgData name="DaTonya Lewis" userId="de9ee030-3560-4056-84db-0b5ae76cc6c3" providerId="ADAL" clId="{FCBFC867-13FD-4958-B06C-3B8B3F8DAA81}" dt="2020-08-26T14:43:23.096" v="871" actId="26606"/>
          <ac:spMkLst>
            <pc:docMk/>
            <pc:sldMk cId="1527614015" sldId="2093"/>
            <ac:spMk id="10" creationId="{CFE45BF0-46DB-408C-B5F7-7B11716805D4}"/>
          </ac:spMkLst>
        </pc:spChg>
        <pc:spChg chg="add">
          <ac:chgData name="DaTonya Lewis" userId="de9ee030-3560-4056-84db-0b5ae76cc6c3" providerId="ADAL" clId="{FCBFC867-13FD-4958-B06C-3B8B3F8DAA81}" dt="2020-08-26T14:43:23.096" v="871" actId="26606"/>
          <ac:spMkLst>
            <pc:docMk/>
            <pc:sldMk cId="1527614015" sldId="2093"/>
            <ac:spMk id="12" creationId="{2AEBC8F2-97B1-41B4-93F1-2D289E197FBA}"/>
          </ac:spMkLst>
        </pc:spChg>
        <pc:spChg chg="add">
          <ac:chgData name="DaTonya Lewis" userId="de9ee030-3560-4056-84db-0b5ae76cc6c3" providerId="ADAL" clId="{FCBFC867-13FD-4958-B06C-3B8B3F8DAA81}" dt="2020-08-26T14:43:23.096" v="871" actId="26606"/>
          <ac:spMkLst>
            <pc:docMk/>
            <pc:sldMk cId="1527614015" sldId="2093"/>
            <ac:spMk id="14" creationId="{472E3A19-F5D5-48FC-BB9C-48C2F68F598B}"/>
          </ac:spMkLst>
        </pc:spChg>
        <pc:spChg chg="add">
          <ac:chgData name="DaTonya Lewis" userId="de9ee030-3560-4056-84db-0b5ae76cc6c3" providerId="ADAL" clId="{FCBFC867-13FD-4958-B06C-3B8B3F8DAA81}" dt="2020-08-26T14:43:23.096" v="871" actId="26606"/>
          <ac:spMkLst>
            <pc:docMk/>
            <pc:sldMk cId="1527614015" sldId="2093"/>
            <ac:spMk id="16" creationId="{7A62E32F-BB65-43A8-8EB5-92346890E549}"/>
          </ac:spMkLst>
        </pc:spChg>
        <pc:spChg chg="add">
          <ac:chgData name="DaTonya Lewis" userId="de9ee030-3560-4056-84db-0b5ae76cc6c3" providerId="ADAL" clId="{FCBFC867-13FD-4958-B06C-3B8B3F8DAA81}" dt="2020-08-26T14:43:23.096" v="871" actId="26606"/>
          <ac:spMkLst>
            <pc:docMk/>
            <pc:sldMk cId="1527614015" sldId="2093"/>
            <ac:spMk id="18" creationId="{14E91B64-9FCC-451E-AFB4-A827D6329367}"/>
          </ac:spMkLst>
        </pc:spChg>
      </pc:sldChg>
      <pc:sldChg chg="addSp delSp modSp add ord">
        <pc:chgData name="DaTonya Lewis" userId="de9ee030-3560-4056-84db-0b5ae76cc6c3" providerId="ADAL" clId="{FCBFC867-13FD-4958-B06C-3B8B3F8DAA81}" dt="2020-08-26T14:51:11.749" v="989" actId="255"/>
        <pc:sldMkLst>
          <pc:docMk/>
          <pc:sldMk cId="1183709355" sldId="2094"/>
        </pc:sldMkLst>
        <pc:spChg chg="mod">
          <ac:chgData name="DaTonya Lewis" userId="de9ee030-3560-4056-84db-0b5ae76cc6c3" providerId="ADAL" clId="{FCBFC867-13FD-4958-B06C-3B8B3F8DAA81}" dt="2020-08-26T14:48:39.208" v="946" actId="255"/>
          <ac:spMkLst>
            <pc:docMk/>
            <pc:sldMk cId="1183709355" sldId="2094"/>
            <ac:spMk id="2" creationId="{9C19D5C8-DE2C-479E-A2E6-46FFE9F01BC6}"/>
          </ac:spMkLst>
        </pc:spChg>
        <pc:spChg chg="del mod">
          <ac:chgData name="DaTonya Lewis" userId="de9ee030-3560-4056-84db-0b5ae76cc6c3" providerId="ADAL" clId="{FCBFC867-13FD-4958-B06C-3B8B3F8DAA81}" dt="2020-08-26T14:45:50.379" v="905" actId="478"/>
          <ac:spMkLst>
            <pc:docMk/>
            <pc:sldMk cId="1183709355" sldId="2094"/>
            <ac:spMk id="3" creationId="{D6566005-1D4E-4EB4-A9EF-8A06CD1B046C}"/>
          </ac:spMkLst>
        </pc:spChg>
        <pc:spChg chg="add mod">
          <ac:chgData name="DaTonya Lewis" userId="de9ee030-3560-4056-84db-0b5ae76cc6c3" providerId="ADAL" clId="{FCBFC867-13FD-4958-B06C-3B8B3F8DAA81}" dt="2020-08-26T14:51:11.749" v="989" actId="255"/>
          <ac:spMkLst>
            <pc:docMk/>
            <pc:sldMk cId="1183709355" sldId="2094"/>
            <ac:spMk id="4" creationId="{2694529C-2C21-4D19-9B08-B45BF42F5EC3}"/>
          </ac:spMkLst>
        </pc:spChg>
      </pc:sldChg>
    </pc:docChg>
  </pc:docChgLst>
  <pc:docChgLst>
    <pc:chgData name="DaTonya Lewis" userId="de9ee030-3560-4056-84db-0b5ae76cc6c3" providerId="ADAL" clId="{42326DEF-722D-4192-ACDD-164960A122F6}"/>
    <pc:docChg chg="custSel modSld">
      <pc:chgData name="DaTonya Lewis" userId="de9ee030-3560-4056-84db-0b5ae76cc6c3" providerId="ADAL" clId="{42326DEF-722D-4192-ACDD-164960A122F6}" dt="2020-08-14T20:26:15.729" v="559" actId="20577"/>
      <pc:docMkLst>
        <pc:docMk/>
      </pc:docMkLst>
      <pc:sldChg chg="delSp modSp">
        <pc:chgData name="DaTonya Lewis" userId="de9ee030-3560-4056-84db-0b5ae76cc6c3" providerId="ADAL" clId="{42326DEF-722D-4192-ACDD-164960A122F6}" dt="2020-08-14T20:16:43.397" v="49"/>
        <pc:sldMkLst>
          <pc:docMk/>
          <pc:sldMk cId="286322545" sldId="2061"/>
        </pc:sldMkLst>
        <pc:spChg chg="del mod">
          <ac:chgData name="DaTonya Lewis" userId="de9ee030-3560-4056-84db-0b5ae76cc6c3" providerId="ADAL" clId="{42326DEF-722D-4192-ACDD-164960A122F6}" dt="2020-08-14T20:16:32.260" v="45" actId="478"/>
          <ac:spMkLst>
            <pc:docMk/>
            <pc:sldMk cId="286322545" sldId="2061"/>
            <ac:spMk id="3" creationId="{00000000-0000-0000-0000-000000000000}"/>
          </ac:spMkLst>
        </pc:spChg>
        <pc:spChg chg="del mod">
          <ac:chgData name="DaTonya Lewis" userId="de9ee030-3560-4056-84db-0b5ae76cc6c3" providerId="ADAL" clId="{42326DEF-722D-4192-ACDD-164960A122F6}" dt="2020-08-14T20:16:43.397" v="49"/>
          <ac:spMkLst>
            <pc:docMk/>
            <pc:sldMk cId="286322545" sldId="2061"/>
            <ac:spMk id="10" creationId="{00000000-0000-0000-0000-000000000000}"/>
          </ac:spMkLst>
        </pc:spChg>
        <pc:spChg chg="mod">
          <ac:chgData name="DaTonya Lewis" userId="de9ee030-3560-4056-84db-0b5ae76cc6c3" providerId="ADAL" clId="{42326DEF-722D-4192-ACDD-164960A122F6}" dt="2020-08-14T20:16:18.055" v="42" actId="20577"/>
          <ac:spMkLst>
            <pc:docMk/>
            <pc:sldMk cId="286322545" sldId="2061"/>
            <ac:spMk id="11" creationId="{00000000-0000-0000-0000-000000000000}"/>
          </ac:spMkLst>
        </pc:spChg>
      </pc:sldChg>
      <pc:sldChg chg="addSp delSp modSp">
        <pc:chgData name="DaTonya Lewis" userId="de9ee030-3560-4056-84db-0b5ae76cc6c3" providerId="ADAL" clId="{42326DEF-722D-4192-ACDD-164960A122F6}" dt="2020-08-14T20:26:15.729" v="559" actId="20577"/>
        <pc:sldMkLst>
          <pc:docMk/>
          <pc:sldMk cId="1443633112" sldId="2062"/>
        </pc:sldMkLst>
        <pc:spChg chg="add del mod">
          <ac:chgData name="DaTonya Lewis" userId="de9ee030-3560-4056-84db-0b5ae76cc6c3" providerId="ADAL" clId="{42326DEF-722D-4192-ACDD-164960A122F6}" dt="2020-08-14T20:18:13.320" v="55"/>
          <ac:spMkLst>
            <pc:docMk/>
            <pc:sldMk cId="1443633112" sldId="2062"/>
            <ac:spMk id="2" creationId="{CF5DA061-C4FF-46E7-BCB6-86A411BC3159}"/>
          </ac:spMkLst>
        </pc:spChg>
        <pc:spChg chg="add del mod">
          <ac:chgData name="DaTonya Lewis" userId="de9ee030-3560-4056-84db-0b5ae76cc6c3" providerId="ADAL" clId="{42326DEF-722D-4192-ACDD-164960A122F6}" dt="2020-08-14T20:18:13.320" v="55"/>
          <ac:spMkLst>
            <pc:docMk/>
            <pc:sldMk cId="1443633112" sldId="2062"/>
            <ac:spMk id="3" creationId="{B0DBC2B1-08BC-4692-A3EE-A25D27350CDF}"/>
          </ac:spMkLst>
        </pc:spChg>
        <pc:spChg chg="add del mod">
          <ac:chgData name="DaTonya Lewis" userId="de9ee030-3560-4056-84db-0b5ae76cc6c3" providerId="ADAL" clId="{42326DEF-722D-4192-ACDD-164960A122F6}" dt="2020-08-14T20:18:41.963" v="56"/>
          <ac:spMkLst>
            <pc:docMk/>
            <pc:sldMk cId="1443633112" sldId="2062"/>
            <ac:spMk id="4" creationId="{AB7EDD89-4C03-4F2E-9E8E-BFD01F9EB06F}"/>
          </ac:spMkLst>
        </pc:spChg>
        <pc:spChg chg="add del mod">
          <ac:chgData name="DaTonya Lewis" userId="de9ee030-3560-4056-84db-0b5ae76cc6c3" providerId="ADAL" clId="{42326DEF-722D-4192-ACDD-164960A122F6}" dt="2020-08-14T20:18:41.963" v="56"/>
          <ac:spMkLst>
            <pc:docMk/>
            <pc:sldMk cId="1443633112" sldId="2062"/>
            <ac:spMk id="5" creationId="{BF20373B-EF7B-49EE-B50C-93BF6C748607}"/>
          </ac:spMkLst>
        </pc:spChg>
        <pc:spChg chg="del mod">
          <ac:chgData name="DaTonya Lewis" userId="de9ee030-3560-4056-84db-0b5ae76cc6c3" providerId="ADAL" clId="{42326DEF-722D-4192-ACDD-164960A122F6}" dt="2020-08-14T20:16:51.843" v="51" actId="478"/>
          <ac:spMkLst>
            <pc:docMk/>
            <pc:sldMk cId="1443633112" sldId="2062"/>
            <ac:spMk id="6" creationId="{00000000-0000-0000-0000-000000000000}"/>
          </ac:spMkLst>
        </pc:spChg>
        <pc:spChg chg="del mod">
          <ac:chgData name="DaTonya Lewis" userId="de9ee030-3560-4056-84db-0b5ae76cc6c3" providerId="ADAL" clId="{42326DEF-722D-4192-ACDD-164960A122F6}" dt="2020-08-14T20:17:01.259" v="53" actId="478"/>
          <ac:spMkLst>
            <pc:docMk/>
            <pc:sldMk cId="1443633112" sldId="2062"/>
            <ac:spMk id="7" creationId="{00000000-0000-0000-0000-000000000000}"/>
          </ac:spMkLst>
        </pc:spChg>
        <pc:spChg chg="add mod">
          <ac:chgData name="DaTonya Lewis" userId="de9ee030-3560-4056-84db-0b5ae76cc6c3" providerId="ADAL" clId="{42326DEF-722D-4192-ACDD-164960A122F6}" dt="2020-08-14T20:21:09.553" v="111" actId="255"/>
          <ac:spMkLst>
            <pc:docMk/>
            <pc:sldMk cId="1443633112" sldId="2062"/>
            <ac:spMk id="8" creationId="{8D11D630-CEB0-4CE4-8FA0-1D8A23FC4FB7}"/>
          </ac:spMkLst>
        </pc:spChg>
        <pc:spChg chg="add mod">
          <ac:chgData name="DaTonya Lewis" userId="de9ee030-3560-4056-84db-0b5ae76cc6c3" providerId="ADAL" clId="{42326DEF-722D-4192-ACDD-164960A122F6}" dt="2020-08-14T20:26:15.729" v="559" actId="20577"/>
          <ac:spMkLst>
            <pc:docMk/>
            <pc:sldMk cId="1443633112" sldId="2062"/>
            <ac:spMk id="9" creationId="{C9965E5B-4ECB-4C30-86F3-B3516593A6C6}"/>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0E4D552-AF7E-445E-94FB-5E2E6AD97BAB}"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9199625A-6781-46FD-B334-B4DB4DAAF9CD}">
      <dgm:prSet/>
      <dgm:spPr/>
      <dgm:t>
        <a:bodyPr/>
        <a:lstStyle/>
        <a:p>
          <a:r>
            <a:rPr lang="en-US"/>
            <a:t>Two Application Forms:</a:t>
          </a:r>
        </a:p>
      </dgm:t>
    </dgm:pt>
    <dgm:pt modelId="{E6CDB6E8-3A60-44DE-AF0C-1B9AE9B46F33}" type="parTrans" cxnId="{5A075C2E-CA06-4980-B8C6-4253B0251544}">
      <dgm:prSet/>
      <dgm:spPr/>
      <dgm:t>
        <a:bodyPr/>
        <a:lstStyle/>
        <a:p>
          <a:endParaRPr lang="en-US"/>
        </a:p>
      </dgm:t>
    </dgm:pt>
    <dgm:pt modelId="{E58F14A3-9C77-4D12-B9A2-C7D5940CE7F6}" type="sibTrans" cxnId="{5A075C2E-CA06-4980-B8C6-4253B0251544}">
      <dgm:prSet/>
      <dgm:spPr/>
      <dgm:t>
        <a:bodyPr/>
        <a:lstStyle/>
        <a:p>
          <a:endParaRPr lang="en-US"/>
        </a:p>
      </dgm:t>
    </dgm:pt>
    <dgm:pt modelId="{3B851692-145E-410E-A560-F338DB354FD1}">
      <dgm:prSet/>
      <dgm:spPr/>
      <dgm:t>
        <a:bodyPr/>
        <a:lstStyle/>
        <a:p>
          <a:r>
            <a:rPr lang="en-US"/>
            <a:t>Owner-Occupied Housing Rehabilitation</a:t>
          </a:r>
        </a:p>
      </dgm:t>
    </dgm:pt>
    <dgm:pt modelId="{0422F417-16AD-4A5D-8C73-34C384D97EA2}" type="parTrans" cxnId="{A2BF4FC8-9969-425C-86E5-8BE95C93DD6A}">
      <dgm:prSet/>
      <dgm:spPr/>
      <dgm:t>
        <a:bodyPr/>
        <a:lstStyle/>
        <a:p>
          <a:endParaRPr lang="en-US"/>
        </a:p>
      </dgm:t>
    </dgm:pt>
    <dgm:pt modelId="{90FB2536-A912-4A45-B683-09E4D51FC8D4}" type="sibTrans" cxnId="{A2BF4FC8-9969-425C-86E5-8BE95C93DD6A}">
      <dgm:prSet/>
      <dgm:spPr/>
      <dgm:t>
        <a:bodyPr/>
        <a:lstStyle/>
        <a:p>
          <a:endParaRPr lang="en-US"/>
        </a:p>
      </dgm:t>
    </dgm:pt>
    <dgm:pt modelId="{195404C2-35D7-4CCF-B86A-F407CE0816D8}">
      <dgm:prSet/>
      <dgm:spPr/>
      <dgm:t>
        <a:bodyPr/>
        <a:lstStyle/>
        <a:p>
          <a:r>
            <a:rPr lang="en-US" dirty="0"/>
            <a:t>Single-Family New Construction for Homeownership</a:t>
          </a:r>
        </a:p>
      </dgm:t>
    </dgm:pt>
    <dgm:pt modelId="{9EE208E8-AEB8-4645-8718-5AD8AB4670A8}" type="parTrans" cxnId="{B99A9AC5-1599-4AD6-B4FE-1044D7A4BAC8}">
      <dgm:prSet/>
      <dgm:spPr/>
      <dgm:t>
        <a:bodyPr/>
        <a:lstStyle/>
        <a:p>
          <a:endParaRPr lang="en-US"/>
        </a:p>
      </dgm:t>
    </dgm:pt>
    <dgm:pt modelId="{6D00244D-9451-4B58-895D-BF7400333915}" type="sibTrans" cxnId="{B99A9AC5-1599-4AD6-B4FE-1044D7A4BAC8}">
      <dgm:prSet/>
      <dgm:spPr/>
      <dgm:t>
        <a:bodyPr/>
        <a:lstStyle/>
        <a:p>
          <a:endParaRPr lang="en-US"/>
        </a:p>
      </dgm:t>
    </dgm:pt>
    <dgm:pt modelId="{9E64CD84-132F-4DB1-A997-6387A3B616EF}">
      <dgm:prSet/>
      <dgm:spPr/>
      <dgm:t>
        <a:bodyPr anchor="ctr"/>
        <a:lstStyle/>
        <a:p>
          <a:r>
            <a:rPr lang="en-US" dirty="0"/>
            <a:t>Applicants may apply for both but only one will be selected</a:t>
          </a:r>
        </a:p>
      </dgm:t>
    </dgm:pt>
    <dgm:pt modelId="{E8297EB7-9648-4974-986B-842FDABA45ED}" type="parTrans" cxnId="{B47A6280-61C5-4435-AED0-6CB7A3F5B49A}">
      <dgm:prSet/>
      <dgm:spPr/>
      <dgm:t>
        <a:bodyPr/>
        <a:lstStyle/>
        <a:p>
          <a:endParaRPr lang="en-US"/>
        </a:p>
      </dgm:t>
    </dgm:pt>
    <dgm:pt modelId="{EA548B03-727A-458E-9285-12B18192F2F6}" type="sibTrans" cxnId="{B47A6280-61C5-4435-AED0-6CB7A3F5B49A}">
      <dgm:prSet/>
      <dgm:spPr/>
      <dgm:t>
        <a:bodyPr/>
        <a:lstStyle/>
        <a:p>
          <a:endParaRPr lang="en-US"/>
        </a:p>
      </dgm:t>
    </dgm:pt>
    <dgm:pt modelId="{EC219C3A-E837-4CCA-88CC-BD96C7140CAE}">
      <dgm:prSet/>
      <dgm:spPr/>
      <dgm:t>
        <a:bodyPr anchor="ctr"/>
        <a:lstStyle/>
        <a:p>
          <a:r>
            <a:rPr lang="en-US" dirty="0"/>
            <a:t>Submit the application form and attachments by email</a:t>
          </a:r>
        </a:p>
      </dgm:t>
    </dgm:pt>
    <dgm:pt modelId="{C2BB749A-8A0B-4274-A323-0B3FD5B6EB08}" type="parTrans" cxnId="{8C4A77DE-0CAE-44AD-A556-FEB6C2122D15}">
      <dgm:prSet/>
      <dgm:spPr/>
      <dgm:t>
        <a:bodyPr/>
        <a:lstStyle/>
        <a:p>
          <a:endParaRPr lang="en-US"/>
        </a:p>
      </dgm:t>
    </dgm:pt>
    <dgm:pt modelId="{6F3A88F7-234A-4981-ABC6-C3061792C085}" type="sibTrans" cxnId="{8C4A77DE-0CAE-44AD-A556-FEB6C2122D15}">
      <dgm:prSet/>
      <dgm:spPr/>
      <dgm:t>
        <a:bodyPr/>
        <a:lstStyle/>
        <a:p>
          <a:endParaRPr lang="en-US"/>
        </a:p>
      </dgm:t>
    </dgm:pt>
    <dgm:pt modelId="{C1F95B5E-2E31-4B1D-B75A-BE523725B80E}" type="pres">
      <dgm:prSet presAssocID="{00E4D552-AF7E-445E-94FB-5E2E6AD97BAB}" presName="vert0" presStyleCnt="0">
        <dgm:presLayoutVars>
          <dgm:dir/>
          <dgm:animOne val="branch"/>
          <dgm:animLvl val="lvl"/>
        </dgm:presLayoutVars>
      </dgm:prSet>
      <dgm:spPr/>
      <dgm:t>
        <a:bodyPr/>
        <a:lstStyle/>
        <a:p>
          <a:endParaRPr lang="en-US"/>
        </a:p>
      </dgm:t>
    </dgm:pt>
    <dgm:pt modelId="{8B0965F3-CDA9-4AD2-89D1-20D262339D07}" type="pres">
      <dgm:prSet presAssocID="{9199625A-6781-46FD-B334-B4DB4DAAF9CD}" presName="thickLine" presStyleLbl="alignNode1" presStyleIdx="0" presStyleCnt="3"/>
      <dgm:spPr/>
    </dgm:pt>
    <dgm:pt modelId="{BE7146D5-4069-4ED3-AA8C-E556B4ECF5A6}" type="pres">
      <dgm:prSet presAssocID="{9199625A-6781-46FD-B334-B4DB4DAAF9CD}" presName="horz1" presStyleCnt="0"/>
      <dgm:spPr/>
    </dgm:pt>
    <dgm:pt modelId="{ACE6971A-A61C-4563-91F9-5B8533F3205C}" type="pres">
      <dgm:prSet presAssocID="{9199625A-6781-46FD-B334-B4DB4DAAF9CD}" presName="tx1" presStyleLbl="revTx" presStyleIdx="0" presStyleCnt="5"/>
      <dgm:spPr/>
      <dgm:t>
        <a:bodyPr/>
        <a:lstStyle/>
        <a:p>
          <a:endParaRPr lang="en-US"/>
        </a:p>
      </dgm:t>
    </dgm:pt>
    <dgm:pt modelId="{35F7E224-A947-4D9D-967C-BFD51AF7E0A2}" type="pres">
      <dgm:prSet presAssocID="{9199625A-6781-46FD-B334-B4DB4DAAF9CD}" presName="vert1" presStyleCnt="0"/>
      <dgm:spPr/>
    </dgm:pt>
    <dgm:pt modelId="{63DBD7FF-C880-4571-90D4-9353E7608A7B}" type="pres">
      <dgm:prSet presAssocID="{3B851692-145E-410E-A560-F338DB354FD1}" presName="vertSpace2a" presStyleCnt="0"/>
      <dgm:spPr/>
    </dgm:pt>
    <dgm:pt modelId="{A2EFE2B3-ED28-4489-9912-7FD00D3D3D7C}" type="pres">
      <dgm:prSet presAssocID="{3B851692-145E-410E-A560-F338DB354FD1}" presName="horz2" presStyleCnt="0"/>
      <dgm:spPr/>
    </dgm:pt>
    <dgm:pt modelId="{41BA3276-C32D-48CC-9C54-7E7B97C610E9}" type="pres">
      <dgm:prSet presAssocID="{3B851692-145E-410E-A560-F338DB354FD1}" presName="horzSpace2" presStyleCnt="0"/>
      <dgm:spPr/>
    </dgm:pt>
    <dgm:pt modelId="{BB8718DA-46B3-4D26-A741-096E2E3200AD}" type="pres">
      <dgm:prSet presAssocID="{3B851692-145E-410E-A560-F338DB354FD1}" presName="tx2" presStyleLbl="revTx" presStyleIdx="1" presStyleCnt="5"/>
      <dgm:spPr/>
      <dgm:t>
        <a:bodyPr/>
        <a:lstStyle/>
        <a:p>
          <a:endParaRPr lang="en-US"/>
        </a:p>
      </dgm:t>
    </dgm:pt>
    <dgm:pt modelId="{FDB88C26-8F96-4BD3-8269-73DB9089E3B3}" type="pres">
      <dgm:prSet presAssocID="{3B851692-145E-410E-A560-F338DB354FD1}" presName="vert2" presStyleCnt="0"/>
      <dgm:spPr/>
    </dgm:pt>
    <dgm:pt modelId="{6C3202DE-57AC-4643-BB55-F47E76C944C1}" type="pres">
      <dgm:prSet presAssocID="{3B851692-145E-410E-A560-F338DB354FD1}" presName="thinLine2b" presStyleLbl="callout" presStyleIdx="0" presStyleCnt="2"/>
      <dgm:spPr/>
    </dgm:pt>
    <dgm:pt modelId="{9F2D3EAD-B8A1-4533-B1A0-02B020A723C3}" type="pres">
      <dgm:prSet presAssocID="{3B851692-145E-410E-A560-F338DB354FD1}" presName="vertSpace2b" presStyleCnt="0"/>
      <dgm:spPr/>
    </dgm:pt>
    <dgm:pt modelId="{72FDAC60-78BB-4EA7-A782-1963A28F025F}" type="pres">
      <dgm:prSet presAssocID="{195404C2-35D7-4CCF-B86A-F407CE0816D8}" presName="horz2" presStyleCnt="0"/>
      <dgm:spPr/>
    </dgm:pt>
    <dgm:pt modelId="{179647F0-02C8-484C-BA67-08A34D6704D0}" type="pres">
      <dgm:prSet presAssocID="{195404C2-35D7-4CCF-B86A-F407CE0816D8}" presName="horzSpace2" presStyleCnt="0"/>
      <dgm:spPr/>
    </dgm:pt>
    <dgm:pt modelId="{EF7D9E80-C4D1-4155-B9C7-1CEF469F740E}" type="pres">
      <dgm:prSet presAssocID="{195404C2-35D7-4CCF-B86A-F407CE0816D8}" presName="tx2" presStyleLbl="revTx" presStyleIdx="2" presStyleCnt="5"/>
      <dgm:spPr/>
      <dgm:t>
        <a:bodyPr/>
        <a:lstStyle/>
        <a:p>
          <a:endParaRPr lang="en-US"/>
        </a:p>
      </dgm:t>
    </dgm:pt>
    <dgm:pt modelId="{96C5F40F-DDA6-4528-8317-865EACAD0DA1}" type="pres">
      <dgm:prSet presAssocID="{195404C2-35D7-4CCF-B86A-F407CE0816D8}" presName="vert2" presStyleCnt="0"/>
      <dgm:spPr/>
    </dgm:pt>
    <dgm:pt modelId="{A9318037-6315-4A71-990B-6336EBD99524}" type="pres">
      <dgm:prSet presAssocID="{195404C2-35D7-4CCF-B86A-F407CE0816D8}" presName="thinLine2b" presStyleLbl="callout" presStyleIdx="1" presStyleCnt="2"/>
      <dgm:spPr/>
    </dgm:pt>
    <dgm:pt modelId="{BB9FFE37-AE84-4C62-8DA5-5E742A9DF332}" type="pres">
      <dgm:prSet presAssocID="{195404C2-35D7-4CCF-B86A-F407CE0816D8}" presName="vertSpace2b" presStyleCnt="0"/>
      <dgm:spPr/>
    </dgm:pt>
    <dgm:pt modelId="{2AF601B4-1D74-431D-A2CA-035423DE073D}" type="pres">
      <dgm:prSet presAssocID="{9E64CD84-132F-4DB1-A997-6387A3B616EF}" presName="thickLine" presStyleLbl="alignNode1" presStyleIdx="1" presStyleCnt="3"/>
      <dgm:spPr/>
    </dgm:pt>
    <dgm:pt modelId="{7CC49D72-1484-42FA-B66E-AA03E9CACA1D}" type="pres">
      <dgm:prSet presAssocID="{9E64CD84-132F-4DB1-A997-6387A3B616EF}" presName="horz1" presStyleCnt="0"/>
      <dgm:spPr/>
    </dgm:pt>
    <dgm:pt modelId="{83F7DC78-FB2E-42AE-8BBA-8147DF6B5704}" type="pres">
      <dgm:prSet presAssocID="{9E64CD84-132F-4DB1-A997-6387A3B616EF}" presName="tx1" presStyleLbl="revTx" presStyleIdx="3" presStyleCnt="5" custScaleX="500000"/>
      <dgm:spPr/>
      <dgm:t>
        <a:bodyPr/>
        <a:lstStyle/>
        <a:p>
          <a:endParaRPr lang="en-US"/>
        </a:p>
      </dgm:t>
    </dgm:pt>
    <dgm:pt modelId="{EE8642B2-42AD-4FE1-AA2A-655B7FF4F5F4}" type="pres">
      <dgm:prSet presAssocID="{9E64CD84-132F-4DB1-A997-6387A3B616EF}" presName="vert1" presStyleCnt="0"/>
      <dgm:spPr/>
    </dgm:pt>
    <dgm:pt modelId="{9D04C36B-0DBE-4437-9B80-91EFC8460A9B}" type="pres">
      <dgm:prSet presAssocID="{EC219C3A-E837-4CCA-88CC-BD96C7140CAE}" presName="thickLine" presStyleLbl="alignNode1" presStyleIdx="2" presStyleCnt="3"/>
      <dgm:spPr/>
    </dgm:pt>
    <dgm:pt modelId="{F75D72DC-7CC6-4D51-8F76-DF31B776D31A}" type="pres">
      <dgm:prSet presAssocID="{EC219C3A-E837-4CCA-88CC-BD96C7140CAE}" presName="horz1" presStyleCnt="0"/>
      <dgm:spPr/>
    </dgm:pt>
    <dgm:pt modelId="{7957FE83-64FA-4F0E-92B0-27EE10BE0852}" type="pres">
      <dgm:prSet presAssocID="{EC219C3A-E837-4CCA-88CC-BD96C7140CAE}" presName="tx1" presStyleLbl="revTx" presStyleIdx="4" presStyleCnt="5" custScaleX="500000"/>
      <dgm:spPr/>
      <dgm:t>
        <a:bodyPr/>
        <a:lstStyle/>
        <a:p>
          <a:endParaRPr lang="en-US"/>
        </a:p>
      </dgm:t>
    </dgm:pt>
    <dgm:pt modelId="{971A92F4-E354-441D-A7A0-667FD6DC811D}" type="pres">
      <dgm:prSet presAssocID="{EC219C3A-E837-4CCA-88CC-BD96C7140CAE}" presName="vert1" presStyleCnt="0"/>
      <dgm:spPr/>
    </dgm:pt>
  </dgm:ptLst>
  <dgm:cxnLst>
    <dgm:cxn modelId="{4BFC9A8C-346C-4210-B664-455557A0D7B4}" type="presOf" srcId="{195404C2-35D7-4CCF-B86A-F407CE0816D8}" destId="{EF7D9E80-C4D1-4155-B9C7-1CEF469F740E}" srcOrd="0" destOrd="0" presId="urn:microsoft.com/office/officeart/2008/layout/LinedList"/>
    <dgm:cxn modelId="{D3536B8E-1272-468D-AF02-D30F0A9BC83E}" type="presOf" srcId="{00E4D552-AF7E-445E-94FB-5E2E6AD97BAB}" destId="{C1F95B5E-2E31-4B1D-B75A-BE523725B80E}" srcOrd="0" destOrd="0" presId="urn:microsoft.com/office/officeart/2008/layout/LinedList"/>
    <dgm:cxn modelId="{B99A9AC5-1599-4AD6-B4FE-1044D7A4BAC8}" srcId="{9199625A-6781-46FD-B334-B4DB4DAAF9CD}" destId="{195404C2-35D7-4CCF-B86A-F407CE0816D8}" srcOrd="1" destOrd="0" parTransId="{9EE208E8-AEB8-4645-8718-5AD8AB4670A8}" sibTransId="{6D00244D-9451-4B58-895D-BF7400333915}"/>
    <dgm:cxn modelId="{E039867A-620A-4981-B0C1-FCFFD12C9FA2}" type="presOf" srcId="{9199625A-6781-46FD-B334-B4DB4DAAF9CD}" destId="{ACE6971A-A61C-4563-91F9-5B8533F3205C}" srcOrd="0" destOrd="0" presId="urn:microsoft.com/office/officeart/2008/layout/LinedList"/>
    <dgm:cxn modelId="{7BB725B2-107F-44A0-9B85-6CFFFC740C3A}" type="presOf" srcId="{9E64CD84-132F-4DB1-A997-6387A3B616EF}" destId="{83F7DC78-FB2E-42AE-8BBA-8147DF6B5704}" srcOrd="0" destOrd="0" presId="urn:microsoft.com/office/officeart/2008/layout/LinedList"/>
    <dgm:cxn modelId="{A2BF4FC8-9969-425C-86E5-8BE95C93DD6A}" srcId="{9199625A-6781-46FD-B334-B4DB4DAAF9CD}" destId="{3B851692-145E-410E-A560-F338DB354FD1}" srcOrd="0" destOrd="0" parTransId="{0422F417-16AD-4A5D-8C73-34C384D97EA2}" sibTransId="{90FB2536-A912-4A45-B683-09E4D51FC8D4}"/>
    <dgm:cxn modelId="{E22A9286-AA22-45F4-B967-FD00168F3A3C}" type="presOf" srcId="{EC219C3A-E837-4CCA-88CC-BD96C7140CAE}" destId="{7957FE83-64FA-4F0E-92B0-27EE10BE0852}" srcOrd="0" destOrd="0" presId="urn:microsoft.com/office/officeart/2008/layout/LinedList"/>
    <dgm:cxn modelId="{D06A8912-DC64-46E6-8658-11A3CB459257}" type="presOf" srcId="{3B851692-145E-410E-A560-F338DB354FD1}" destId="{BB8718DA-46B3-4D26-A741-096E2E3200AD}" srcOrd="0" destOrd="0" presId="urn:microsoft.com/office/officeart/2008/layout/LinedList"/>
    <dgm:cxn modelId="{5A075C2E-CA06-4980-B8C6-4253B0251544}" srcId="{00E4D552-AF7E-445E-94FB-5E2E6AD97BAB}" destId="{9199625A-6781-46FD-B334-B4DB4DAAF9CD}" srcOrd="0" destOrd="0" parTransId="{E6CDB6E8-3A60-44DE-AF0C-1B9AE9B46F33}" sibTransId="{E58F14A3-9C77-4D12-B9A2-C7D5940CE7F6}"/>
    <dgm:cxn modelId="{8C4A77DE-0CAE-44AD-A556-FEB6C2122D15}" srcId="{00E4D552-AF7E-445E-94FB-5E2E6AD97BAB}" destId="{EC219C3A-E837-4CCA-88CC-BD96C7140CAE}" srcOrd="2" destOrd="0" parTransId="{C2BB749A-8A0B-4274-A323-0B3FD5B6EB08}" sibTransId="{6F3A88F7-234A-4981-ABC6-C3061792C085}"/>
    <dgm:cxn modelId="{B47A6280-61C5-4435-AED0-6CB7A3F5B49A}" srcId="{00E4D552-AF7E-445E-94FB-5E2E6AD97BAB}" destId="{9E64CD84-132F-4DB1-A997-6387A3B616EF}" srcOrd="1" destOrd="0" parTransId="{E8297EB7-9648-4974-986B-842FDABA45ED}" sibTransId="{EA548B03-727A-458E-9285-12B18192F2F6}"/>
    <dgm:cxn modelId="{36EA8E8D-E6DD-407A-BE79-832E67A30B9C}" type="presParOf" srcId="{C1F95B5E-2E31-4B1D-B75A-BE523725B80E}" destId="{8B0965F3-CDA9-4AD2-89D1-20D262339D07}" srcOrd="0" destOrd="0" presId="urn:microsoft.com/office/officeart/2008/layout/LinedList"/>
    <dgm:cxn modelId="{0F8BBD43-593F-4B8F-B841-3FE473E4F7B4}" type="presParOf" srcId="{C1F95B5E-2E31-4B1D-B75A-BE523725B80E}" destId="{BE7146D5-4069-4ED3-AA8C-E556B4ECF5A6}" srcOrd="1" destOrd="0" presId="urn:microsoft.com/office/officeart/2008/layout/LinedList"/>
    <dgm:cxn modelId="{F36A0497-C62A-440B-B0F6-2F9F76DD2C44}" type="presParOf" srcId="{BE7146D5-4069-4ED3-AA8C-E556B4ECF5A6}" destId="{ACE6971A-A61C-4563-91F9-5B8533F3205C}" srcOrd="0" destOrd="0" presId="urn:microsoft.com/office/officeart/2008/layout/LinedList"/>
    <dgm:cxn modelId="{BDD2D25D-98D7-4F8E-B7DE-2CF1D8E4BD77}" type="presParOf" srcId="{BE7146D5-4069-4ED3-AA8C-E556B4ECF5A6}" destId="{35F7E224-A947-4D9D-967C-BFD51AF7E0A2}" srcOrd="1" destOrd="0" presId="urn:microsoft.com/office/officeart/2008/layout/LinedList"/>
    <dgm:cxn modelId="{6AE61BCA-1728-4D5F-A453-9088B1F673FC}" type="presParOf" srcId="{35F7E224-A947-4D9D-967C-BFD51AF7E0A2}" destId="{63DBD7FF-C880-4571-90D4-9353E7608A7B}" srcOrd="0" destOrd="0" presId="urn:microsoft.com/office/officeart/2008/layout/LinedList"/>
    <dgm:cxn modelId="{792BE6A2-28EB-48C1-8262-190F6BB913AC}" type="presParOf" srcId="{35F7E224-A947-4D9D-967C-BFD51AF7E0A2}" destId="{A2EFE2B3-ED28-4489-9912-7FD00D3D3D7C}" srcOrd="1" destOrd="0" presId="urn:microsoft.com/office/officeart/2008/layout/LinedList"/>
    <dgm:cxn modelId="{DC036268-1B37-495F-A0D7-1700D25EF2FC}" type="presParOf" srcId="{A2EFE2B3-ED28-4489-9912-7FD00D3D3D7C}" destId="{41BA3276-C32D-48CC-9C54-7E7B97C610E9}" srcOrd="0" destOrd="0" presId="urn:microsoft.com/office/officeart/2008/layout/LinedList"/>
    <dgm:cxn modelId="{4F1821B5-911B-48B8-B37E-9104239B76E8}" type="presParOf" srcId="{A2EFE2B3-ED28-4489-9912-7FD00D3D3D7C}" destId="{BB8718DA-46B3-4D26-A741-096E2E3200AD}" srcOrd="1" destOrd="0" presId="urn:microsoft.com/office/officeart/2008/layout/LinedList"/>
    <dgm:cxn modelId="{E726F054-6E44-4706-9485-79009247A2A9}" type="presParOf" srcId="{A2EFE2B3-ED28-4489-9912-7FD00D3D3D7C}" destId="{FDB88C26-8F96-4BD3-8269-73DB9089E3B3}" srcOrd="2" destOrd="0" presId="urn:microsoft.com/office/officeart/2008/layout/LinedList"/>
    <dgm:cxn modelId="{85494387-557D-4D8B-9A8D-FBB2AEB69F6A}" type="presParOf" srcId="{35F7E224-A947-4D9D-967C-BFD51AF7E0A2}" destId="{6C3202DE-57AC-4643-BB55-F47E76C944C1}" srcOrd="2" destOrd="0" presId="urn:microsoft.com/office/officeart/2008/layout/LinedList"/>
    <dgm:cxn modelId="{95AD47D5-97CC-4EEC-9282-2536C7221D0E}" type="presParOf" srcId="{35F7E224-A947-4D9D-967C-BFD51AF7E0A2}" destId="{9F2D3EAD-B8A1-4533-B1A0-02B020A723C3}" srcOrd="3" destOrd="0" presId="urn:microsoft.com/office/officeart/2008/layout/LinedList"/>
    <dgm:cxn modelId="{F405DAF3-67EC-4267-B405-3DA354496A98}" type="presParOf" srcId="{35F7E224-A947-4D9D-967C-BFD51AF7E0A2}" destId="{72FDAC60-78BB-4EA7-A782-1963A28F025F}" srcOrd="4" destOrd="0" presId="urn:microsoft.com/office/officeart/2008/layout/LinedList"/>
    <dgm:cxn modelId="{31C5044A-C0D2-4117-82F3-132E55287F4A}" type="presParOf" srcId="{72FDAC60-78BB-4EA7-A782-1963A28F025F}" destId="{179647F0-02C8-484C-BA67-08A34D6704D0}" srcOrd="0" destOrd="0" presId="urn:microsoft.com/office/officeart/2008/layout/LinedList"/>
    <dgm:cxn modelId="{156B8816-468C-4F86-89D8-3B4CC6EC4967}" type="presParOf" srcId="{72FDAC60-78BB-4EA7-A782-1963A28F025F}" destId="{EF7D9E80-C4D1-4155-B9C7-1CEF469F740E}" srcOrd="1" destOrd="0" presId="urn:microsoft.com/office/officeart/2008/layout/LinedList"/>
    <dgm:cxn modelId="{E4E51BA6-8988-4926-82B3-9EEF5C49B241}" type="presParOf" srcId="{72FDAC60-78BB-4EA7-A782-1963A28F025F}" destId="{96C5F40F-DDA6-4528-8317-865EACAD0DA1}" srcOrd="2" destOrd="0" presId="urn:microsoft.com/office/officeart/2008/layout/LinedList"/>
    <dgm:cxn modelId="{8D7E87CD-52FB-40BB-A004-1D8485437C29}" type="presParOf" srcId="{35F7E224-A947-4D9D-967C-BFD51AF7E0A2}" destId="{A9318037-6315-4A71-990B-6336EBD99524}" srcOrd="5" destOrd="0" presId="urn:microsoft.com/office/officeart/2008/layout/LinedList"/>
    <dgm:cxn modelId="{D52CBF70-03CB-47F8-BE46-199BD7E95D04}" type="presParOf" srcId="{35F7E224-A947-4D9D-967C-BFD51AF7E0A2}" destId="{BB9FFE37-AE84-4C62-8DA5-5E742A9DF332}" srcOrd="6" destOrd="0" presId="urn:microsoft.com/office/officeart/2008/layout/LinedList"/>
    <dgm:cxn modelId="{F2CA4B91-AB05-462F-9B4B-2BEBF923223F}" type="presParOf" srcId="{C1F95B5E-2E31-4B1D-B75A-BE523725B80E}" destId="{2AF601B4-1D74-431D-A2CA-035423DE073D}" srcOrd="2" destOrd="0" presId="urn:microsoft.com/office/officeart/2008/layout/LinedList"/>
    <dgm:cxn modelId="{0E906E22-FD0F-4CCF-93BD-A3FF4F6E24D7}" type="presParOf" srcId="{C1F95B5E-2E31-4B1D-B75A-BE523725B80E}" destId="{7CC49D72-1484-42FA-B66E-AA03E9CACA1D}" srcOrd="3" destOrd="0" presId="urn:microsoft.com/office/officeart/2008/layout/LinedList"/>
    <dgm:cxn modelId="{61621500-7362-4897-BADC-E0F3DE8D9671}" type="presParOf" srcId="{7CC49D72-1484-42FA-B66E-AA03E9CACA1D}" destId="{83F7DC78-FB2E-42AE-8BBA-8147DF6B5704}" srcOrd="0" destOrd="0" presId="urn:microsoft.com/office/officeart/2008/layout/LinedList"/>
    <dgm:cxn modelId="{8A84FC2F-F8FB-4DFA-9EE9-14ACE8EEBF76}" type="presParOf" srcId="{7CC49D72-1484-42FA-B66E-AA03E9CACA1D}" destId="{EE8642B2-42AD-4FE1-AA2A-655B7FF4F5F4}" srcOrd="1" destOrd="0" presId="urn:microsoft.com/office/officeart/2008/layout/LinedList"/>
    <dgm:cxn modelId="{E67AA2B7-9E57-424F-9B05-24694DCD661C}" type="presParOf" srcId="{C1F95B5E-2E31-4B1D-B75A-BE523725B80E}" destId="{9D04C36B-0DBE-4437-9B80-91EFC8460A9B}" srcOrd="4" destOrd="0" presId="urn:microsoft.com/office/officeart/2008/layout/LinedList"/>
    <dgm:cxn modelId="{CE27B35B-F07C-410C-8C65-B9F129C345A6}" type="presParOf" srcId="{C1F95B5E-2E31-4B1D-B75A-BE523725B80E}" destId="{F75D72DC-7CC6-4D51-8F76-DF31B776D31A}" srcOrd="5" destOrd="0" presId="urn:microsoft.com/office/officeart/2008/layout/LinedList"/>
    <dgm:cxn modelId="{AAFC1454-34CD-4E01-8337-255F4DA3141B}" type="presParOf" srcId="{F75D72DC-7CC6-4D51-8F76-DF31B776D31A}" destId="{7957FE83-64FA-4F0E-92B0-27EE10BE0852}" srcOrd="0" destOrd="0" presId="urn:microsoft.com/office/officeart/2008/layout/LinedList"/>
    <dgm:cxn modelId="{2474C479-50C7-42D0-A26F-30A2F590985A}" type="presParOf" srcId="{F75D72DC-7CC6-4D51-8F76-DF31B776D31A}" destId="{971A92F4-E354-441D-A7A0-667FD6DC811D}"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D755225-4169-419A-90D9-0B31CCE6B910}" type="doc">
      <dgm:prSet loTypeId="urn:microsoft.com/office/officeart/2005/8/layout/cycle5" loCatId="cycle" qsTypeId="urn:microsoft.com/office/officeart/2005/8/quickstyle/simple1" qsCatId="simple" csTypeId="urn:microsoft.com/office/officeart/2005/8/colors/accent1_2" csCatId="accent1"/>
      <dgm:spPr/>
      <dgm:t>
        <a:bodyPr/>
        <a:lstStyle/>
        <a:p>
          <a:endParaRPr lang="en-US"/>
        </a:p>
      </dgm:t>
    </dgm:pt>
    <dgm:pt modelId="{574A8B13-AAF0-4233-816C-0BD1DC92EA98}">
      <dgm:prSet/>
      <dgm:spPr/>
      <dgm:t>
        <a:bodyPr/>
        <a:lstStyle/>
        <a:p>
          <a:r>
            <a:rPr lang="en-US"/>
            <a:t>Up to 5 points for participation in GICH Program</a:t>
          </a:r>
        </a:p>
      </dgm:t>
    </dgm:pt>
    <dgm:pt modelId="{C4ED41A3-73FF-4CE2-B6A3-FA9AFE89E31B}" type="parTrans" cxnId="{C6AA95FD-1CBE-41C3-A5EB-8527C866DAD6}">
      <dgm:prSet/>
      <dgm:spPr/>
      <dgm:t>
        <a:bodyPr/>
        <a:lstStyle/>
        <a:p>
          <a:endParaRPr lang="en-US"/>
        </a:p>
      </dgm:t>
    </dgm:pt>
    <dgm:pt modelId="{26258054-6293-4A03-A5C4-2D43E2E6DF82}" type="sibTrans" cxnId="{C6AA95FD-1CBE-41C3-A5EB-8527C866DAD6}">
      <dgm:prSet/>
      <dgm:spPr/>
      <dgm:t>
        <a:bodyPr/>
        <a:lstStyle/>
        <a:p>
          <a:endParaRPr lang="en-US"/>
        </a:p>
      </dgm:t>
    </dgm:pt>
    <dgm:pt modelId="{9532CF64-A7D4-4DCD-B387-8EBEF67818AD}">
      <dgm:prSet/>
      <dgm:spPr/>
      <dgm:t>
        <a:bodyPr/>
        <a:lstStyle/>
        <a:p>
          <a:r>
            <a:rPr lang="en-US"/>
            <a:t>Affordable Housing Plan: 10 pts for meeting all criteria</a:t>
          </a:r>
        </a:p>
      </dgm:t>
    </dgm:pt>
    <dgm:pt modelId="{A9AF29D1-BDF4-4A80-867B-85403084366B}" type="parTrans" cxnId="{4BED2FDC-3C13-4150-BBFC-C464B5BD5270}">
      <dgm:prSet/>
      <dgm:spPr/>
      <dgm:t>
        <a:bodyPr/>
        <a:lstStyle/>
        <a:p>
          <a:endParaRPr lang="en-US"/>
        </a:p>
      </dgm:t>
    </dgm:pt>
    <dgm:pt modelId="{4879BB8A-63FE-4FC6-9641-EC83DF014D9E}" type="sibTrans" cxnId="{4BED2FDC-3C13-4150-BBFC-C464B5BD5270}">
      <dgm:prSet/>
      <dgm:spPr/>
      <dgm:t>
        <a:bodyPr/>
        <a:lstStyle/>
        <a:p>
          <a:endParaRPr lang="en-US"/>
        </a:p>
      </dgm:t>
    </dgm:pt>
    <dgm:pt modelId="{2554CE41-6CDC-427B-84A2-1BAC297F3003}" type="pres">
      <dgm:prSet presAssocID="{0D755225-4169-419A-90D9-0B31CCE6B910}" presName="cycle" presStyleCnt="0">
        <dgm:presLayoutVars>
          <dgm:dir/>
          <dgm:resizeHandles val="exact"/>
        </dgm:presLayoutVars>
      </dgm:prSet>
      <dgm:spPr/>
      <dgm:t>
        <a:bodyPr/>
        <a:lstStyle/>
        <a:p>
          <a:endParaRPr lang="en-US"/>
        </a:p>
      </dgm:t>
    </dgm:pt>
    <dgm:pt modelId="{98DC04AB-9D37-4C13-95A5-C7C6BE2B9D7B}" type="pres">
      <dgm:prSet presAssocID="{574A8B13-AAF0-4233-816C-0BD1DC92EA98}" presName="node" presStyleLbl="node1" presStyleIdx="0" presStyleCnt="2">
        <dgm:presLayoutVars>
          <dgm:bulletEnabled val="1"/>
        </dgm:presLayoutVars>
      </dgm:prSet>
      <dgm:spPr/>
      <dgm:t>
        <a:bodyPr/>
        <a:lstStyle/>
        <a:p>
          <a:endParaRPr lang="en-US"/>
        </a:p>
      </dgm:t>
    </dgm:pt>
    <dgm:pt modelId="{F9E2CA3E-255C-4ADE-B2A9-FD543023EE92}" type="pres">
      <dgm:prSet presAssocID="{574A8B13-AAF0-4233-816C-0BD1DC92EA98}" presName="spNode" presStyleCnt="0"/>
      <dgm:spPr/>
    </dgm:pt>
    <dgm:pt modelId="{28EBC236-9159-4E9A-B480-A7DDBEFB4840}" type="pres">
      <dgm:prSet presAssocID="{26258054-6293-4A03-A5C4-2D43E2E6DF82}" presName="sibTrans" presStyleLbl="sibTrans1D1" presStyleIdx="0" presStyleCnt="2"/>
      <dgm:spPr/>
      <dgm:t>
        <a:bodyPr/>
        <a:lstStyle/>
        <a:p>
          <a:endParaRPr lang="en-US"/>
        </a:p>
      </dgm:t>
    </dgm:pt>
    <dgm:pt modelId="{6D7F6BC3-6733-42C5-A012-FFADCEC576E3}" type="pres">
      <dgm:prSet presAssocID="{9532CF64-A7D4-4DCD-B387-8EBEF67818AD}" presName="node" presStyleLbl="node1" presStyleIdx="1" presStyleCnt="2">
        <dgm:presLayoutVars>
          <dgm:bulletEnabled val="1"/>
        </dgm:presLayoutVars>
      </dgm:prSet>
      <dgm:spPr/>
      <dgm:t>
        <a:bodyPr/>
        <a:lstStyle/>
        <a:p>
          <a:endParaRPr lang="en-US"/>
        </a:p>
      </dgm:t>
    </dgm:pt>
    <dgm:pt modelId="{430FD0DA-EC92-4007-98DA-6599832B570D}" type="pres">
      <dgm:prSet presAssocID="{9532CF64-A7D4-4DCD-B387-8EBEF67818AD}" presName="spNode" presStyleCnt="0"/>
      <dgm:spPr/>
    </dgm:pt>
    <dgm:pt modelId="{0F8DBFE7-3840-4C3F-92C1-055E10993062}" type="pres">
      <dgm:prSet presAssocID="{4879BB8A-63FE-4FC6-9641-EC83DF014D9E}" presName="sibTrans" presStyleLbl="sibTrans1D1" presStyleIdx="1" presStyleCnt="2"/>
      <dgm:spPr/>
      <dgm:t>
        <a:bodyPr/>
        <a:lstStyle/>
        <a:p>
          <a:endParaRPr lang="en-US"/>
        </a:p>
      </dgm:t>
    </dgm:pt>
  </dgm:ptLst>
  <dgm:cxnLst>
    <dgm:cxn modelId="{4B206764-91F7-4F00-B534-129D662A6D61}" type="presOf" srcId="{574A8B13-AAF0-4233-816C-0BD1DC92EA98}" destId="{98DC04AB-9D37-4C13-95A5-C7C6BE2B9D7B}" srcOrd="0" destOrd="0" presId="urn:microsoft.com/office/officeart/2005/8/layout/cycle5"/>
    <dgm:cxn modelId="{C6AA95FD-1CBE-41C3-A5EB-8527C866DAD6}" srcId="{0D755225-4169-419A-90D9-0B31CCE6B910}" destId="{574A8B13-AAF0-4233-816C-0BD1DC92EA98}" srcOrd="0" destOrd="0" parTransId="{C4ED41A3-73FF-4CE2-B6A3-FA9AFE89E31B}" sibTransId="{26258054-6293-4A03-A5C4-2D43E2E6DF82}"/>
    <dgm:cxn modelId="{FE0803E5-3DEA-4239-9F92-33A0ACFF575F}" type="presOf" srcId="{26258054-6293-4A03-A5C4-2D43E2E6DF82}" destId="{28EBC236-9159-4E9A-B480-A7DDBEFB4840}" srcOrd="0" destOrd="0" presId="urn:microsoft.com/office/officeart/2005/8/layout/cycle5"/>
    <dgm:cxn modelId="{4BED2FDC-3C13-4150-BBFC-C464B5BD5270}" srcId="{0D755225-4169-419A-90D9-0B31CCE6B910}" destId="{9532CF64-A7D4-4DCD-B387-8EBEF67818AD}" srcOrd="1" destOrd="0" parTransId="{A9AF29D1-BDF4-4A80-867B-85403084366B}" sibTransId="{4879BB8A-63FE-4FC6-9641-EC83DF014D9E}"/>
    <dgm:cxn modelId="{F2E96972-4BFC-41D5-A98D-34A23A9995BA}" type="presOf" srcId="{9532CF64-A7D4-4DCD-B387-8EBEF67818AD}" destId="{6D7F6BC3-6733-42C5-A012-FFADCEC576E3}" srcOrd="0" destOrd="0" presId="urn:microsoft.com/office/officeart/2005/8/layout/cycle5"/>
    <dgm:cxn modelId="{3AC1EA4A-9C9C-4CBA-9CC1-577E52F7A96D}" type="presOf" srcId="{0D755225-4169-419A-90D9-0B31CCE6B910}" destId="{2554CE41-6CDC-427B-84A2-1BAC297F3003}" srcOrd="0" destOrd="0" presId="urn:microsoft.com/office/officeart/2005/8/layout/cycle5"/>
    <dgm:cxn modelId="{96205218-80EA-497D-9F00-7020E6F02861}" type="presOf" srcId="{4879BB8A-63FE-4FC6-9641-EC83DF014D9E}" destId="{0F8DBFE7-3840-4C3F-92C1-055E10993062}" srcOrd="0" destOrd="0" presId="urn:microsoft.com/office/officeart/2005/8/layout/cycle5"/>
    <dgm:cxn modelId="{B15AF237-7766-4687-B70C-E6AAC6AC0BDC}" type="presParOf" srcId="{2554CE41-6CDC-427B-84A2-1BAC297F3003}" destId="{98DC04AB-9D37-4C13-95A5-C7C6BE2B9D7B}" srcOrd="0" destOrd="0" presId="urn:microsoft.com/office/officeart/2005/8/layout/cycle5"/>
    <dgm:cxn modelId="{B9EF504B-081A-4B76-A56F-247C43E11B9E}" type="presParOf" srcId="{2554CE41-6CDC-427B-84A2-1BAC297F3003}" destId="{F9E2CA3E-255C-4ADE-B2A9-FD543023EE92}" srcOrd="1" destOrd="0" presId="urn:microsoft.com/office/officeart/2005/8/layout/cycle5"/>
    <dgm:cxn modelId="{F9DB5E7E-A656-4F20-BC17-3D703382C9B3}" type="presParOf" srcId="{2554CE41-6CDC-427B-84A2-1BAC297F3003}" destId="{28EBC236-9159-4E9A-B480-A7DDBEFB4840}" srcOrd="2" destOrd="0" presId="urn:microsoft.com/office/officeart/2005/8/layout/cycle5"/>
    <dgm:cxn modelId="{A97C7D5B-223C-4421-B366-F20D89F9F3DB}" type="presParOf" srcId="{2554CE41-6CDC-427B-84A2-1BAC297F3003}" destId="{6D7F6BC3-6733-42C5-A012-FFADCEC576E3}" srcOrd="3" destOrd="0" presId="urn:microsoft.com/office/officeart/2005/8/layout/cycle5"/>
    <dgm:cxn modelId="{8692B23A-3623-46A9-8E60-5819E4BC7AC7}" type="presParOf" srcId="{2554CE41-6CDC-427B-84A2-1BAC297F3003}" destId="{430FD0DA-EC92-4007-98DA-6599832B570D}" srcOrd="4" destOrd="0" presId="urn:microsoft.com/office/officeart/2005/8/layout/cycle5"/>
    <dgm:cxn modelId="{53610CC6-4B23-40D5-A15E-6C81910AF02D}" type="presParOf" srcId="{2554CE41-6CDC-427B-84A2-1BAC297F3003}" destId="{0F8DBFE7-3840-4C3F-92C1-055E10993062}" srcOrd="5"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D2DB8E2-D30A-4EC4-9BD5-49E21EA146BD}" type="doc">
      <dgm:prSet loTypeId="urn:microsoft.com/office/officeart/2016/7/layout/LinearBlockProcessNumbered" loCatId="process" qsTypeId="urn:microsoft.com/office/officeart/2005/8/quickstyle/simple1" qsCatId="simple" csTypeId="urn:microsoft.com/office/officeart/2005/8/colors/colorful1" csCatId="colorful" phldr="1"/>
      <dgm:spPr/>
      <dgm:t>
        <a:bodyPr/>
        <a:lstStyle/>
        <a:p>
          <a:endParaRPr lang="en-US"/>
        </a:p>
      </dgm:t>
    </dgm:pt>
    <dgm:pt modelId="{C705690B-CD0B-4755-9D3E-EEE8C45F858D}">
      <dgm:prSet custT="1"/>
      <dgm:spPr/>
      <dgm:t>
        <a:bodyPr/>
        <a:lstStyle/>
        <a:p>
          <a:r>
            <a:rPr lang="en-US" sz="4400" dirty="0"/>
            <a:t>Start early</a:t>
          </a:r>
        </a:p>
      </dgm:t>
    </dgm:pt>
    <dgm:pt modelId="{5DB97406-1BBF-4713-B79F-82A81F48A796}" type="parTrans" cxnId="{4FD53FCC-3DD7-4939-B972-7ED666CD7819}">
      <dgm:prSet/>
      <dgm:spPr/>
      <dgm:t>
        <a:bodyPr/>
        <a:lstStyle/>
        <a:p>
          <a:endParaRPr lang="en-US"/>
        </a:p>
      </dgm:t>
    </dgm:pt>
    <dgm:pt modelId="{8A4A2F8F-4AE1-4239-B147-2133EB98AA03}" type="sibTrans" cxnId="{4FD53FCC-3DD7-4939-B972-7ED666CD7819}">
      <dgm:prSet phldrT="01" phldr="0"/>
      <dgm:spPr/>
      <dgm:t>
        <a:bodyPr/>
        <a:lstStyle/>
        <a:p>
          <a:r>
            <a:rPr lang="en-US"/>
            <a:t>01</a:t>
          </a:r>
        </a:p>
      </dgm:t>
    </dgm:pt>
    <dgm:pt modelId="{B6ECEDD6-3572-4915-9ADC-AF13E1089C41}">
      <dgm:prSet custT="1"/>
      <dgm:spPr/>
      <dgm:t>
        <a:bodyPr/>
        <a:lstStyle/>
        <a:p>
          <a:r>
            <a:rPr lang="en-US" sz="3600" dirty="0"/>
            <a:t>Do Your Homework-Know what you’re getting into</a:t>
          </a:r>
        </a:p>
      </dgm:t>
    </dgm:pt>
    <dgm:pt modelId="{6BD6A2D1-8837-4880-9AE5-D31A1E56FAA0}" type="parTrans" cxnId="{2B76689A-E7F3-4910-B745-667A0C6F87DF}">
      <dgm:prSet/>
      <dgm:spPr/>
      <dgm:t>
        <a:bodyPr/>
        <a:lstStyle/>
        <a:p>
          <a:endParaRPr lang="en-US"/>
        </a:p>
      </dgm:t>
    </dgm:pt>
    <dgm:pt modelId="{11C9A29C-FDCD-4106-9924-DEFB2265A3B0}" type="sibTrans" cxnId="{2B76689A-E7F3-4910-B745-667A0C6F87DF}">
      <dgm:prSet phldrT="02" phldr="0"/>
      <dgm:spPr/>
      <dgm:t>
        <a:bodyPr/>
        <a:lstStyle/>
        <a:p>
          <a:r>
            <a:rPr lang="en-US"/>
            <a:t>02</a:t>
          </a:r>
        </a:p>
      </dgm:t>
    </dgm:pt>
    <dgm:pt modelId="{F21BEDEC-6FE4-4C7E-813B-28AD18049ED0}">
      <dgm:prSet custT="1"/>
      <dgm:spPr/>
      <dgm:t>
        <a:bodyPr/>
        <a:lstStyle/>
        <a:p>
          <a:r>
            <a:rPr lang="en-US" sz="4000" dirty="0"/>
            <a:t>Review the Application Carefully</a:t>
          </a:r>
        </a:p>
      </dgm:t>
    </dgm:pt>
    <dgm:pt modelId="{EC5686C4-4904-4A8C-ACF5-EF28F6207B74}" type="parTrans" cxnId="{0EFB7C73-6354-4F74-A53E-FD1089F66EB1}">
      <dgm:prSet/>
      <dgm:spPr/>
      <dgm:t>
        <a:bodyPr/>
        <a:lstStyle/>
        <a:p>
          <a:endParaRPr lang="en-US"/>
        </a:p>
      </dgm:t>
    </dgm:pt>
    <dgm:pt modelId="{2950290F-FDF5-47BC-906D-C4A80A8F0EAF}" type="sibTrans" cxnId="{0EFB7C73-6354-4F74-A53E-FD1089F66EB1}">
      <dgm:prSet phldrT="03" phldr="0"/>
      <dgm:spPr/>
      <dgm:t>
        <a:bodyPr/>
        <a:lstStyle/>
        <a:p>
          <a:r>
            <a:rPr lang="en-US"/>
            <a:t>03</a:t>
          </a:r>
        </a:p>
      </dgm:t>
    </dgm:pt>
    <dgm:pt modelId="{83A5D569-1DD3-4DB3-B593-3BF5B72ED032}">
      <dgm:prSet custT="1"/>
      <dgm:spPr>
        <a:solidFill>
          <a:srgbClr val="0070C0"/>
        </a:solidFill>
      </dgm:spPr>
      <dgm:t>
        <a:bodyPr/>
        <a:lstStyle/>
        <a:p>
          <a:r>
            <a:rPr lang="en-US" sz="4000" dirty="0"/>
            <a:t>Begin collecting your attachment information</a:t>
          </a:r>
        </a:p>
      </dgm:t>
    </dgm:pt>
    <dgm:pt modelId="{E0E35835-BF7E-49AF-BB87-ACF97D09982E}" type="parTrans" cxnId="{68EE14F2-E7DD-4D44-8672-D4594C36333E}">
      <dgm:prSet/>
      <dgm:spPr/>
      <dgm:t>
        <a:bodyPr/>
        <a:lstStyle/>
        <a:p>
          <a:endParaRPr lang="en-US"/>
        </a:p>
      </dgm:t>
    </dgm:pt>
    <dgm:pt modelId="{3565D905-F22C-4329-B6E3-8C7AD7546067}" type="sibTrans" cxnId="{68EE14F2-E7DD-4D44-8672-D4594C36333E}">
      <dgm:prSet phldrT="04" phldr="0"/>
      <dgm:spPr/>
      <dgm:t>
        <a:bodyPr/>
        <a:lstStyle/>
        <a:p>
          <a:r>
            <a:rPr lang="en-US"/>
            <a:t>04</a:t>
          </a:r>
        </a:p>
      </dgm:t>
    </dgm:pt>
    <dgm:pt modelId="{4209D1F6-330F-4DA9-8A8B-F8C4BAC9017D}">
      <dgm:prSet custT="1"/>
      <dgm:spPr/>
      <dgm:t>
        <a:bodyPr/>
        <a:lstStyle/>
        <a:p>
          <a:r>
            <a:rPr lang="en-US" sz="4000" dirty="0"/>
            <a:t>Schedule meetings or public hearings as needed</a:t>
          </a:r>
        </a:p>
      </dgm:t>
    </dgm:pt>
    <dgm:pt modelId="{C905B4C9-906A-41D5-8D91-7F554C2E081D}" type="parTrans" cxnId="{16270454-B04A-48CE-ADC8-4544B5D34CFB}">
      <dgm:prSet/>
      <dgm:spPr/>
      <dgm:t>
        <a:bodyPr/>
        <a:lstStyle/>
        <a:p>
          <a:endParaRPr lang="en-US"/>
        </a:p>
      </dgm:t>
    </dgm:pt>
    <dgm:pt modelId="{925CD725-DF34-4B9A-8693-80628717A994}" type="sibTrans" cxnId="{16270454-B04A-48CE-ADC8-4544B5D34CFB}">
      <dgm:prSet phldrT="05" phldr="0"/>
      <dgm:spPr/>
      <dgm:t>
        <a:bodyPr/>
        <a:lstStyle/>
        <a:p>
          <a:r>
            <a:rPr lang="en-US"/>
            <a:t>05</a:t>
          </a:r>
        </a:p>
      </dgm:t>
    </dgm:pt>
    <dgm:pt modelId="{F3AD7F17-CE44-4C33-BB73-B3158B4A3738}" type="pres">
      <dgm:prSet presAssocID="{FD2DB8E2-D30A-4EC4-9BD5-49E21EA146BD}" presName="Name0" presStyleCnt="0">
        <dgm:presLayoutVars>
          <dgm:animLvl val="lvl"/>
          <dgm:resizeHandles val="exact"/>
        </dgm:presLayoutVars>
      </dgm:prSet>
      <dgm:spPr/>
      <dgm:t>
        <a:bodyPr/>
        <a:lstStyle/>
        <a:p>
          <a:endParaRPr lang="en-US"/>
        </a:p>
      </dgm:t>
    </dgm:pt>
    <dgm:pt modelId="{A93C5305-4476-4D5E-97B7-0F540A4A6287}" type="pres">
      <dgm:prSet presAssocID="{C705690B-CD0B-4755-9D3E-EEE8C45F858D}" presName="compositeNode" presStyleCnt="0">
        <dgm:presLayoutVars>
          <dgm:bulletEnabled val="1"/>
        </dgm:presLayoutVars>
      </dgm:prSet>
      <dgm:spPr/>
    </dgm:pt>
    <dgm:pt modelId="{E6453216-FD26-4D0F-A4C3-6AAB9FD991BD}" type="pres">
      <dgm:prSet presAssocID="{C705690B-CD0B-4755-9D3E-EEE8C45F858D}" presName="bgRect" presStyleLbl="alignNode1" presStyleIdx="0" presStyleCnt="5"/>
      <dgm:spPr/>
      <dgm:t>
        <a:bodyPr/>
        <a:lstStyle/>
        <a:p>
          <a:endParaRPr lang="en-US"/>
        </a:p>
      </dgm:t>
    </dgm:pt>
    <dgm:pt modelId="{741E58A0-01D6-4143-B8C6-645D72E31E9B}" type="pres">
      <dgm:prSet presAssocID="{8A4A2F8F-4AE1-4239-B147-2133EB98AA03}" presName="sibTransNodeRect" presStyleLbl="alignNode1" presStyleIdx="0" presStyleCnt="5">
        <dgm:presLayoutVars>
          <dgm:chMax val="0"/>
          <dgm:bulletEnabled val="1"/>
        </dgm:presLayoutVars>
      </dgm:prSet>
      <dgm:spPr/>
      <dgm:t>
        <a:bodyPr/>
        <a:lstStyle/>
        <a:p>
          <a:endParaRPr lang="en-US"/>
        </a:p>
      </dgm:t>
    </dgm:pt>
    <dgm:pt modelId="{EC72A6AF-EAA8-4B6E-904D-0FBB083175ED}" type="pres">
      <dgm:prSet presAssocID="{C705690B-CD0B-4755-9D3E-EEE8C45F858D}" presName="nodeRect" presStyleLbl="alignNode1" presStyleIdx="0" presStyleCnt="5">
        <dgm:presLayoutVars>
          <dgm:bulletEnabled val="1"/>
        </dgm:presLayoutVars>
      </dgm:prSet>
      <dgm:spPr/>
      <dgm:t>
        <a:bodyPr/>
        <a:lstStyle/>
        <a:p>
          <a:endParaRPr lang="en-US"/>
        </a:p>
      </dgm:t>
    </dgm:pt>
    <dgm:pt modelId="{56AF02CA-7991-4D19-8212-AED63C7BD73D}" type="pres">
      <dgm:prSet presAssocID="{8A4A2F8F-4AE1-4239-B147-2133EB98AA03}" presName="sibTrans" presStyleCnt="0"/>
      <dgm:spPr/>
    </dgm:pt>
    <dgm:pt modelId="{27647A9F-E51D-44EF-836D-B3B96939CBD5}" type="pres">
      <dgm:prSet presAssocID="{B6ECEDD6-3572-4915-9ADC-AF13E1089C41}" presName="compositeNode" presStyleCnt="0">
        <dgm:presLayoutVars>
          <dgm:bulletEnabled val="1"/>
        </dgm:presLayoutVars>
      </dgm:prSet>
      <dgm:spPr/>
    </dgm:pt>
    <dgm:pt modelId="{71B9A8B3-D919-47D7-9D75-3FDA06FD9617}" type="pres">
      <dgm:prSet presAssocID="{B6ECEDD6-3572-4915-9ADC-AF13E1089C41}" presName="bgRect" presStyleLbl="alignNode1" presStyleIdx="1" presStyleCnt="5"/>
      <dgm:spPr/>
      <dgm:t>
        <a:bodyPr/>
        <a:lstStyle/>
        <a:p>
          <a:endParaRPr lang="en-US"/>
        </a:p>
      </dgm:t>
    </dgm:pt>
    <dgm:pt modelId="{84D77F18-F4AF-4461-8EC3-D0CDC5CE832E}" type="pres">
      <dgm:prSet presAssocID="{11C9A29C-FDCD-4106-9924-DEFB2265A3B0}" presName="sibTransNodeRect" presStyleLbl="alignNode1" presStyleIdx="1" presStyleCnt="5">
        <dgm:presLayoutVars>
          <dgm:chMax val="0"/>
          <dgm:bulletEnabled val="1"/>
        </dgm:presLayoutVars>
      </dgm:prSet>
      <dgm:spPr/>
      <dgm:t>
        <a:bodyPr/>
        <a:lstStyle/>
        <a:p>
          <a:endParaRPr lang="en-US"/>
        </a:p>
      </dgm:t>
    </dgm:pt>
    <dgm:pt modelId="{8E376D4E-1FA1-4C54-9B65-3824CDF87064}" type="pres">
      <dgm:prSet presAssocID="{B6ECEDD6-3572-4915-9ADC-AF13E1089C41}" presName="nodeRect" presStyleLbl="alignNode1" presStyleIdx="1" presStyleCnt="5">
        <dgm:presLayoutVars>
          <dgm:bulletEnabled val="1"/>
        </dgm:presLayoutVars>
      </dgm:prSet>
      <dgm:spPr/>
      <dgm:t>
        <a:bodyPr/>
        <a:lstStyle/>
        <a:p>
          <a:endParaRPr lang="en-US"/>
        </a:p>
      </dgm:t>
    </dgm:pt>
    <dgm:pt modelId="{BCB17D53-7943-4F8F-A72D-976C4BAC5991}" type="pres">
      <dgm:prSet presAssocID="{11C9A29C-FDCD-4106-9924-DEFB2265A3B0}" presName="sibTrans" presStyleCnt="0"/>
      <dgm:spPr/>
    </dgm:pt>
    <dgm:pt modelId="{173BB8F4-66E1-4CDD-AFF6-F9E494D481D4}" type="pres">
      <dgm:prSet presAssocID="{F21BEDEC-6FE4-4C7E-813B-28AD18049ED0}" presName="compositeNode" presStyleCnt="0">
        <dgm:presLayoutVars>
          <dgm:bulletEnabled val="1"/>
        </dgm:presLayoutVars>
      </dgm:prSet>
      <dgm:spPr/>
    </dgm:pt>
    <dgm:pt modelId="{EE5BB439-2CA1-4831-B796-ECDEA576D90D}" type="pres">
      <dgm:prSet presAssocID="{F21BEDEC-6FE4-4C7E-813B-28AD18049ED0}" presName="bgRect" presStyleLbl="alignNode1" presStyleIdx="2" presStyleCnt="5"/>
      <dgm:spPr/>
      <dgm:t>
        <a:bodyPr/>
        <a:lstStyle/>
        <a:p>
          <a:endParaRPr lang="en-US"/>
        </a:p>
      </dgm:t>
    </dgm:pt>
    <dgm:pt modelId="{55E33D7B-AF7D-4BEE-B61B-981B0DBD575D}" type="pres">
      <dgm:prSet presAssocID="{2950290F-FDF5-47BC-906D-C4A80A8F0EAF}" presName="sibTransNodeRect" presStyleLbl="alignNode1" presStyleIdx="2" presStyleCnt="5">
        <dgm:presLayoutVars>
          <dgm:chMax val="0"/>
          <dgm:bulletEnabled val="1"/>
        </dgm:presLayoutVars>
      </dgm:prSet>
      <dgm:spPr/>
      <dgm:t>
        <a:bodyPr/>
        <a:lstStyle/>
        <a:p>
          <a:endParaRPr lang="en-US"/>
        </a:p>
      </dgm:t>
    </dgm:pt>
    <dgm:pt modelId="{568E78F7-06F7-429F-9D2C-CEFC723B12C4}" type="pres">
      <dgm:prSet presAssocID="{F21BEDEC-6FE4-4C7E-813B-28AD18049ED0}" presName="nodeRect" presStyleLbl="alignNode1" presStyleIdx="2" presStyleCnt="5">
        <dgm:presLayoutVars>
          <dgm:bulletEnabled val="1"/>
        </dgm:presLayoutVars>
      </dgm:prSet>
      <dgm:spPr/>
      <dgm:t>
        <a:bodyPr/>
        <a:lstStyle/>
        <a:p>
          <a:endParaRPr lang="en-US"/>
        </a:p>
      </dgm:t>
    </dgm:pt>
    <dgm:pt modelId="{39D35B1B-2029-4F47-B737-0CBC62865269}" type="pres">
      <dgm:prSet presAssocID="{2950290F-FDF5-47BC-906D-C4A80A8F0EAF}" presName="sibTrans" presStyleCnt="0"/>
      <dgm:spPr/>
    </dgm:pt>
    <dgm:pt modelId="{87D96E04-1E22-4247-8141-F70CBD547148}" type="pres">
      <dgm:prSet presAssocID="{83A5D569-1DD3-4DB3-B593-3BF5B72ED032}" presName="compositeNode" presStyleCnt="0">
        <dgm:presLayoutVars>
          <dgm:bulletEnabled val="1"/>
        </dgm:presLayoutVars>
      </dgm:prSet>
      <dgm:spPr/>
    </dgm:pt>
    <dgm:pt modelId="{1CB68129-B8CF-4362-87A1-4CF5ABB5123C}" type="pres">
      <dgm:prSet presAssocID="{83A5D569-1DD3-4DB3-B593-3BF5B72ED032}" presName="bgRect" presStyleLbl="alignNode1" presStyleIdx="3" presStyleCnt="5"/>
      <dgm:spPr/>
      <dgm:t>
        <a:bodyPr/>
        <a:lstStyle/>
        <a:p>
          <a:endParaRPr lang="en-US"/>
        </a:p>
      </dgm:t>
    </dgm:pt>
    <dgm:pt modelId="{EC365798-C201-4EB4-8D25-8CB5E3E0B8A0}" type="pres">
      <dgm:prSet presAssocID="{3565D905-F22C-4329-B6E3-8C7AD7546067}" presName="sibTransNodeRect" presStyleLbl="alignNode1" presStyleIdx="3" presStyleCnt="5">
        <dgm:presLayoutVars>
          <dgm:chMax val="0"/>
          <dgm:bulletEnabled val="1"/>
        </dgm:presLayoutVars>
      </dgm:prSet>
      <dgm:spPr/>
      <dgm:t>
        <a:bodyPr/>
        <a:lstStyle/>
        <a:p>
          <a:endParaRPr lang="en-US"/>
        </a:p>
      </dgm:t>
    </dgm:pt>
    <dgm:pt modelId="{A710CDB5-23A8-469A-9087-F8AC5B96DD1E}" type="pres">
      <dgm:prSet presAssocID="{83A5D569-1DD3-4DB3-B593-3BF5B72ED032}" presName="nodeRect" presStyleLbl="alignNode1" presStyleIdx="3" presStyleCnt="5">
        <dgm:presLayoutVars>
          <dgm:bulletEnabled val="1"/>
        </dgm:presLayoutVars>
      </dgm:prSet>
      <dgm:spPr/>
      <dgm:t>
        <a:bodyPr/>
        <a:lstStyle/>
        <a:p>
          <a:endParaRPr lang="en-US"/>
        </a:p>
      </dgm:t>
    </dgm:pt>
    <dgm:pt modelId="{1DB81B8E-31A6-4C12-8F68-67C3DF2EF52E}" type="pres">
      <dgm:prSet presAssocID="{3565D905-F22C-4329-B6E3-8C7AD7546067}" presName="sibTrans" presStyleCnt="0"/>
      <dgm:spPr/>
    </dgm:pt>
    <dgm:pt modelId="{4C0AAF41-F858-436D-884A-A4D1C0CA69DB}" type="pres">
      <dgm:prSet presAssocID="{4209D1F6-330F-4DA9-8A8B-F8C4BAC9017D}" presName="compositeNode" presStyleCnt="0">
        <dgm:presLayoutVars>
          <dgm:bulletEnabled val="1"/>
        </dgm:presLayoutVars>
      </dgm:prSet>
      <dgm:spPr/>
    </dgm:pt>
    <dgm:pt modelId="{0F5E09A1-F96D-4AC7-8920-44F52CFBAE07}" type="pres">
      <dgm:prSet presAssocID="{4209D1F6-330F-4DA9-8A8B-F8C4BAC9017D}" presName="bgRect" presStyleLbl="alignNode1" presStyleIdx="4" presStyleCnt="5"/>
      <dgm:spPr/>
      <dgm:t>
        <a:bodyPr/>
        <a:lstStyle/>
        <a:p>
          <a:endParaRPr lang="en-US"/>
        </a:p>
      </dgm:t>
    </dgm:pt>
    <dgm:pt modelId="{770F7C2E-EB16-4548-A834-92704B75F055}" type="pres">
      <dgm:prSet presAssocID="{925CD725-DF34-4B9A-8693-80628717A994}" presName="sibTransNodeRect" presStyleLbl="alignNode1" presStyleIdx="4" presStyleCnt="5">
        <dgm:presLayoutVars>
          <dgm:chMax val="0"/>
          <dgm:bulletEnabled val="1"/>
        </dgm:presLayoutVars>
      </dgm:prSet>
      <dgm:spPr/>
      <dgm:t>
        <a:bodyPr/>
        <a:lstStyle/>
        <a:p>
          <a:endParaRPr lang="en-US"/>
        </a:p>
      </dgm:t>
    </dgm:pt>
    <dgm:pt modelId="{029BB47E-D82A-471D-BADA-E463C7AE0866}" type="pres">
      <dgm:prSet presAssocID="{4209D1F6-330F-4DA9-8A8B-F8C4BAC9017D}" presName="nodeRect" presStyleLbl="alignNode1" presStyleIdx="4" presStyleCnt="5">
        <dgm:presLayoutVars>
          <dgm:bulletEnabled val="1"/>
        </dgm:presLayoutVars>
      </dgm:prSet>
      <dgm:spPr/>
      <dgm:t>
        <a:bodyPr/>
        <a:lstStyle/>
        <a:p>
          <a:endParaRPr lang="en-US"/>
        </a:p>
      </dgm:t>
    </dgm:pt>
  </dgm:ptLst>
  <dgm:cxnLst>
    <dgm:cxn modelId="{3BDBD40D-A50E-4899-AF17-F8C7AC528B93}" type="presOf" srcId="{8A4A2F8F-4AE1-4239-B147-2133EB98AA03}" destId="{741E58A0-01D6-4143-B8C6-645D72E31E9B}" srcOrd="0" destOrd="0" presId="urn:microsoft.com/office/officeart/2016/7/layout/LinearBlockProcessNumbered"/>
    <dgm:cxn modelId="{47D05610-76C3-4D24-AD23-54BEC5B11904}" type="presOf" srcId="{FD2DB8E2-D30A-4EC4-9BD5-49E21EA146BD}" destId="{F3AD7F17-CE44-4C33-BB73-B3158B4A3738}" srcOrd="0" destOrd="0" presId="urn:microsoft.com/office/officeart/2016/7/layout/LinearBlockProcessNumbered"/>
    <dgm:cxn modelId="{70986665-CF51-41E7-9D10-79DC741563EB}" type="presOf" srcId="{B6ECEDD6-3572-4915-9ADC-AF13E1089C41}" destId="{8E376D4E-1FA1-4C54-9B65-3824CDF87064}" srcOrd="1" destOrd="0" presId="urn:microsoft.com/office/officeart/2016/7/layout/LinearBlockProcessNumbered"/>
    <dgm:cxn modelId="{D9435DC0-F13C-441B-9C32-945492B781CC}" type="presOf" srcId="{C705690B-CD0B-4755-9D3E-EEE8C45F858D}" destId="{E6453216-FD26-4D0F-A4C3-6AAB9FD991BD}" srcOrd="0" destOrd="0" presId="urn:microsoft.com/office/officeart/2016/7/layout/LinearBlockProcessNumbered"/>
    <dgm:cxn modelId="{44C5102B-DC62-404C-9D10-53A1B456F702}" type="presOf" srcId="{11C9A29C-FDCD-4106-9924-DEFB2265A3B0}" destId="{84D77F18-F4AF-4461-8EC3-D0CDC5CE832E}" srcOrd="0" destOrd="0" presId="urn:microsoft.com/office/officeart/2016/7/layout/LinearBlockProcessNumbered"/>
    <dgm:cxn modelId="{16270454-B04A-48CE-ADC8-4544B5D34CFB}" srcId="{FD2DB8E2-D30A-4EC4-9BD5-49E21EA146BD}" destId="{4209D1F6-330F-4DA9-8A8B-F8C4BAC9017D}" srcOrd="4" destOrd="0" parTransId="{C905B4C9-906A-41D5-8D91-7F554C2E081D}" sibTransId="{925CD725-DF34-4B9A-8693-80628717A994}"/>
    <dgm:cxn modelId="{AE13E87E-970C-4199-BF05-116BAE93D03B}" type="presOf" srcId="{B6ECEDD6-3572-4915-9ADC-AF13E1089C41}" destId="{71B9A8B3-D919-47D7-9D75-3FDA06FD9617}" srcOrd="0" destOrd="0" presId="urn:microsoft.com/office/officeart/2016/7/layout/LinearBlockProcessNumbered"/>
    <dgm:cxn modelId="{2B76689A-E7F3-4910-B745-667A0C6F87DF}" srcId="{FD2DB8E2-D30A-4EC4-9BD5-49E21EA146BD}" destId="{B6ECEDD6-3572-4915-9ADC-AF13E1089C41}" srcOrd="1" destOrd="0" parTransId="{6BD6A2D1-8837-4880-9AE5-D31A1E56FAA0}" sibTransId="{11C9A29C-FDCD-4106-9924-DEFB2265A3B0}"/>
    <dgm:cxn modelId="{567386DA-C4F6-44D9-83E7-12E9C08DADEA}" type="presOf" srcId="{C705690B-CD0B-4755-9D3E-EEE8C45F858D}" destId="{EC72A6AF-EAA8-4B6E-904D-0FBB083175ED}" srcOrd="1" destOrd="0" presId="urn:microsoft.com/office/officeart/2016/7/layout/LinearBlockProcessNumbered"/>
    <dgm:cxn modelId="{68EE14F2-E7DD-4D44-8672-D4594C36333E}" srcId="{FD2DB8E2-D30A-4EC4-9BD5-49E21EA146BD}" destId="{83A5D569-1DD3-4DB3-B593-3BF5B72ED032}" srcOrd="3" destOrd="0" parTransId="{E0E35835-BF7E-49AF-BB87-ACF97D09982E}" sibTransId="{3565D905-F22C-4329-B6E3-8C7AD7546067}"/>
    <dgm:cxn modelId="{51784B85-7FF1-43F2-BEA3-7D5BD3FADFD3}" type="presOf" srcId="{4209D1F6-330F-4DA9-8A8B-F8C4BAC9017D}" destId="{029BB47E-D82A-471D-BADA-E463C7AE0866}" srcOrd="1" destOrd="0" presId="urn:microsoft.com/office/officeart/2016/7/layout/LinearBlockProcessNumbered"/>
    <dgm:cxn modelId="{AB2A6F3E-CE1D-44F7-9B59-763D0C6F0D9B}" type="presOf" srcId="{83A5D569-1DD3-4DB3-B593-3BF5B72ED032}" destId="{1CB68129-B8CF-4362-87A1-4CF5ABB5123C}" srcOrd="0" destOrd="0" presId="urn:microsoft.com/office/officeart/2016/7/layout/LinearBlockProcessNumbered"/>
    <dgm:cxn modelId="{4FD53FCC-3DD7-4939-B972-7ED666CD7819}" srcId="{FD2DB8E2-D30A-4EC4-9BD5-49E21EA146BD}" destId="{C705690B-CD0B-4755-9D3E-EEE8C45F858D}" srcOrd="0" destOrd="0" parTransId="{5DB97406-1BBF-4713-B79F-82A81F48A796}" sibTransId="{8A4A2F8F-4AE1-4239-B147-2133EB98AA03}"/>
    <dgm:cxn modelId="{ED32A3A3-BF72-4446-A35B-F4802DB15F88}" type="presOf" srcId="{F21BEDEC-6FE4-4C7E-813B-28AD18049ED0}" destId="{EE5BB439-2CA1-4831-B796-ECDEA576D90D}" srcOrd="0" destOrd="0" presId="urn:microsoft.com/office/officeart/2016/7/layout/LinearBlockProcessNumbered"/>
    <dgm:cxn modelId="{5D6343D6-0BDB-4D5F-ABAF-9AC7A9ECB4C1}" type="presOf" srcId="{83A5D569-1DD3-4DB3-B593-3BF5B72ED032}" destId="{A710CDB5-23A8-469A-9087-F8AC5B96DD1E}" srcOrd="1" destOrd="0" presId="urn:microsoft.com/office/officeart/2016/7/layout/LinearBlockProcessNumbered"/>
    <dgm:cxn modelId="{0EFB7C73-6354-4F74-A53E-FD1089F66EB1}" srcId="{FD2DB8E2-D30A-4EC4-9BD5-49E21EA146BD}" destId="{F21BEDEC-6FE4-4C7E-813B-28AD18049ED0}" srcOrd="2" destOrd="0" parTransId="{EC5686C4-4904-4A8C-ACF5-EF28F6207B74}" sibTransId="{2950290F-FDF5-47BC-906D-C4A80A8F0EAF}"/>
    <dgm:cxn modelId="{5B33C164-C2A4-4C74-827E-0C289B47E227}" type="presOf" srcId="{F21BEDEC-6FE4-4C7E-813B-28AD18049ED0}" destId="{568E78F7-06F7-429F-9D2C-CEFC723B12C4}" srcOrd="1" destOrd="0" presId="urn:microsoft.com/office/officeart/2016/7/layout/LinearBlockProcessNumbered"/>
    <dgm:cxn modelId="{9CF3DA4C-F6F5-41AB-A8AE-24B9196BAE86}" type="presOf" srcId="{2950290F-FDF5-47BC-906D-C4A80A8F0EAF}" destId="{55E33D7B-AF7D-4BEE-B61B-981B0DBD575D}" srcOrd="0" destOrd="0" presId="urn:microsoft.com/office/officeart/2016/7/layout/LinearBlockProcessNumbered"/>
    <dgm:cxn modelId="{A0BE24A4-A146-4E85-B078-37F66F4C9D3C}" type="presOf" srcId="{3565D905-F22C-4329-B6E3-8C7AD7546067}" destId="{EC365798-C201-4EB4-8D25-8CB5E3E0B8A0}" srcOrd="0" destOrd="0" presId="urn:microsoft.com/office/officeart/2016/7/layout/LinearBlockProcessNumbered"/>
    <dgm:cxn modelId="{A6236CF1-1D61-4958-A4D8-012057650912}" type="presOf" srcId="{4209D1F6-330F-4DA9-8A8B-F8C4BAC9017D}" destId="{0F5E09A1-F96D-4AC7-8920-44F52CFBAE07}" srcOrd="0" destOrd="0" presId="urn:microsoft.com/office/officeart/2016/7/layout/LinearBlockProcessNumbered"/>
    <dgm:cxn modelId="{B3F3A217-DD72-4A50-A502-5BC6504F5BF3}" type="presOf" srcId="{925CD725-DF34-4B9A-8693-80628717A994}" destId="{770F7C2E-EB16-4548-A834-92704B75F055}" srcOrd="0" destOrd="0" presId="urn:microsoft.com/office/officeart/2016/7/layout/LinearBlockProcessNumbered"/>
    <dgm:cxn modelId="{710D3AB0-9D11-432A-94BF-F71C3FAA2A48}" type="presParOf" srcId="{F3AD7F17-CE44-4C33-BB73-B3158B4A3738}" destId="{A93C5305-4476-4D5E-97B7-0F540A4A6287}" srcOrd="0" destOrd="0" presId="urn:microsoft.com/office/officeart/2016/7/layout/LinearBlockProcessNumbered"/>
    <dgm:cxn modelId="{5CD9738E-DEB8-4083-BE63-DC71CBF6738F}" type="presParOf" srcId="{A93C5305-4476-4D5E-97B7-0F540A4A6287}" destId="{E6453216-FD26-4D0F-A4C3-6AAB9FD991BD}" srcOrd="0" destOrd="0" presId="urn:microsoft.com/office/officeart/2016/7/layout/LinearBlockProcessNumbered"/>
    <dgm:cxn modelId="{EB615B56-4FC6-4BEC-89B3-D6A6E236130F}" type="presParOf" srcId="{A93C5305-4476-4D5E-97B7-0F540A4A6287}" destId="{741E58A0-01D6-4143-B8C6-645D72E31E9B}" srcOrd="1" destOrd="0" presId="urn:microsoft.com/office/officeart/2016/7/layout/LinearBlockProcessNumbered"/>
    <dgm:cxn modelId="{3E29F8FC-CC5E-4749-900C-59C7514671B2}" type="presParOf" srcId="{A93C5305-4476-4D5E-97B7-0F540A4A6287}" destId="{EC72A6AF-EAA8-4B6E-904D-0FBB083175ED}" srcOrd="2" destOrd="0" presId="urn:microsoft.com/office/officeart/2016/7/layout/LinearBlockProcessNumbered"/>
    <dgm:cxn modelId="{42E38FEB-62BD-48E9-AB72-59D4B7A6E355}" type="presParOf" srcId="{F3AD7F17-CE44-4C33-BB73-B3158B4A3738}" destId="{56AF02CA-7991-4D19-8212-AED63C7BD73D}" srcOrd="1" destOrd="0" presId="urn:microsoft.com/office/officeart/2016/7/layout/LinearBlockProcessNumbered"/>
    <dgm:cxn modelId="{AA79023B-9E84-4C90-8BD1-8BAC1FED7101}" type="presParOf" srcId="{F3AD7F17-CE44-4C33-BB73-B3158B4A3738}" destId="{27647A9F-E51D-44EF-836D-B3B96939CBD5}" srcOrd="2" destOrd="0" presId="urn:microsoft.com/office/officeart/2016/7/layout/LinearBlockProcessNumbered"/>
    <dgm:cxn modelId="{CB1ECF76-1E6E-476D-AFD6-3A5951CA37B8}" type="presParOf" srcId="{27647A9F-E51D-44EF-836D-B3B96939CBD5}" destId="{71B9A8B3-D919-47D7-9D75-3FDA06FD9617}" srcOrd="0" destOrd="0" presId="urn:microsoft.com/office/officeart/2016/7/layout/LinearBlockProcessNumbered"/>
    <dgm:cxn modelId="{AF668174-745A-45FC-9C11-F88840DCC0D4}" type="presParOf" srcId="{27647A9F-E51D-44EF-836D-B3B96939CBD5}" destId="{84D77F18-F4AF-4461-8EC3-D0CDC5CE832E}" srcOrd="1" destOrd="0" presId="urn:microsoft.com/office/officeart/2016/7/layout/LinearBlockProcessNumbered"/>
    <dgm:cxn modelId="{A6E5819F-D147-4DAA-BC1E-3056E8B27904}" type="presParOf" srcId="{27647A9F-E51D-44EF-836D-B3B96939CBD5}" destId="{8E376D4E-1FA1-4C54-9B65-3824CDF87064}" srcOrd="2" destOrd="0" presId="urn:microsoft.com/office/officeart/2016/7/layout/LinearBlockProcessNumbered"/>
    <dgm:cxn modelId="{B59C681B-96FE-4189-A1C0-CFA67CD105FB}" type="presParOf" srcId="{F3AD7F17-CE44-4C33-BB73-B3158B4A3738}" destId="{BCB17D53-7943-4F8F-A72D-976C4BAC5991}" srcOrd="3" destOrd="0" presId="urn:microsoft.com/office/officeart/2016/7/layout/LinearBlockProcessNumbered"/>
    <dgm:cxn modelId="{55E68A6A-D613-4F99-B4CA-A45CEAC1FDA6}" type="presParOf" srcId="{F3AD7F17-CE44-4C33-BB73-B3158B4A3738}" destId="{173BB8F4-66E1-4CDD-AFF6-F9E494D481D4}" srcOrd="4" destOrd="0" presId="urn:microsoft.com/office/officeart/2016/7/layout/LinearBlockProcessNumbered"/>
    <dgm:cxn modelId="{229E61F9-839D-4E42-8DC1-85DD7524C338}" type="presParOf" srcId="{173BB8F4-66E1-4CDD-AFF6-F9E494D481D4}" destId="{EE5BB439-2CA1-4831-B796-ECDEA576D90D}" srcOrd="0" destOrd="0" presId="urn:microsoft.com/office/officeart/2016/7/layout/LinearBlockProcessNumbered"/>
    <dgm:cxn modelId="{8A7FF049-4560-43E9-A631-82182AC30BBE}" type="presParOf" srcId="{173BB8F4-66E1-4CDD-AFF6-F9E494D481D4}" destId="{55E33D7B-AF7D-4BEE-B61B-981B0DBD575D}" srcOrd="1" destOrd="0" presId="urn:microsoft.com/office/officeart/2016/7/layout/LinearBlockProcessNumbered"/>
    <dgm:cxn modelId="{09C12777-C3BC-4766-8853-74046832093B}" type="presParOf" srcId="{173BB8F4-66E1-4CDD-AFF6-F9E494D481D4}" destId="{568E78F7-06F7-429F-9D2C-CEFC723B12C4}" srcOrd="2" destOrd="0" presId="urn:microsoft.com/office/officeart/2016/7/layout/LinearBlockProcessNumbered"/>
    <dgm:cxn modelId="{BE9C7F93-F0B8-4CB2-B82A-FEA072104B9F}" type="presParOf" srcId="{F3AD7F17-CE44-4C33-BB73-B3158B4A3738}" destId="{39D35B1B-2029-4F47-B737-0CBC62865269}" srcOrd="5" destOrd="0" presId="urn:microsoft.com/office/officeart/2016/7/layout/LinearBlockProcessNumbered"/>
    <dgm:cxn modelId="{168CE865-0452-4CF1-9398-1C345E87AD57}" type="presParOf" srcId="{F3AD7F17-CE44-4C33-BB73-B3158B4A3738}" destId="{87D96E04-1E22-4247-8141-F70CBD547148}" srcOrd="6" destOrd="0" presId="urn:microsoft.com/office/officeart/2016/7/layout/LinearBlockProcessNumbered"/>
    <dgm:cxn modelId="{8437473A-EB4A-41B6-A5D0-511BF9F31051}" type="presParOf" srcId="{87D96E04-1E22-4247-8141-F70CBD547148}" destId="{1CB68129-B8CF-4362-87A1-4CF5ABB5123C}" srcOrd="0" destOrd="0" presId="urn:microsoft.com/office/officeart/2016/7/layout/LinearBlockProcessNumbered"/>
    <dgm:cxn modelId="{4C1333F9-59BE-4CDA-9CB0-A0C637DE5547}" type="presParOf" srcId="{87D96E04-1E22-4247-8141-F70CBD547148}" destId="{EC365798-C201-4EB4-8D25-8CB5E3E0B8A0}" srcOrd="1" destOrd="0" presId="urn:microsoft.com/office/officeart/2016/7/layout/LinearBlockProcessNumbered"/>
    <dgm:cxn modelId="{2E8B96E8-EC70-47CF-9DF7-85C373F67657}" type="presParOf" srcId="{87D96E04-1E22-4247-8141-F70CBD547148}" destId="{A710CDB5-23A8-469A-9087-F8AC5B96DD1E}" srcOrd="2" destOrd="0" presId="urn:microsoft.com/office/officeart/2016/7/layout/LinearBlockProcessNumbered"/>
    <dgm:cxn modelId="{70D68D37-82AA-44A8-9C3E-009988B8E3FD}" type="presParOf" srcId="{F3AD7F17-CE44-4C33-BB73-B3158B4A3738}" destId="{1DB81B8E-31A6-4C12-8F68-67C3DF2EF52E}" srcOrd="7" destOrd="0" presId="urn:microsoft.com/office/officeart/2016/7/layout/LinearBlockProcessNumbered"/>
    <dgm:cxn modelId="{C15C75C7-8A6D-4D36-85CD-F04B252E2BA2}" type="presParOf" srcId="{F3AD7F17-CE44-4C33-BB73-B3158B4A3738}" destId="{4C0AAF41-F858-436D-884A-A4D1C0CA69DB}" srcOrd="8" destOrd="0" presId="urn:microsoft.com/office/officeart/2016/7/layout/LinearBlockProcessNumbered"/>
    <dgm:cxn modelId="{222EACBD-5D55-4F16-AD7F-48E3083A16F1}" type="presParOf" srcId="{4C0AAF41-F858-436D-884A-A4D1C0CA69DB}" destId="{0F5E09A1-F96D-4AC7-8920-44F52CFBAE07}" srcOrd="0" destOrd="0" presId="urn:microsoft.com/office/officeart/2016/7/layout/LinearBlockProcessNumbered"/>
    <dgm:cxn modelId="{9AD50283-602B-43D6-8556-BF735DCFABB0}" type="presParOf" srcId="{4C0AAF41-F858-436D-884A-A4D1C0CA69DB}" destId="{770F7C2E-EB16-4548-A834-92704B75F055}" srcOrd="1" destOrd="0" presId="urn:microsoft.com/office/officeart/2016/7/layout/LinearBlockProcessNumbered"/>
    <dgm:cxn modelId="{CFB1448A-5457-4C24-B28C-A8F300D043C4}" type="presParOf" srcId="{4C0AAF41-F858-436D-884A-A4D1C0CA69DB}" destId="{029BB47E-D82A-471D-BADA-E463C7AE0866}" srcOrd="2" destOrd="0" presId="urn:microsoft.com/office/officeart/2016/7/layout/LinearBlock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0965F3-CDA9-4AD2-89D1-20D262339D07}">
      <dsp:nvSpPr>
        <dsp:cNvPr id="0" name=""/>
        <dsp:cNvSpPr/>
      </dsp:nvSpPr>
      <dsp:spPr>
        <a:xfrm>
          <a:off x="0" y="4249"/>
          <a:ext cx="2102572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CE6971A-A61C-4563-91F9-5B8533F3205C}">
      <dsp:nvSpPr>
        <dsp:cNvPr id="0" name=""/>
        <dsp:cNvSpPr/>
      </dsp:nvSpPr>
      <dsp:spPr>
        <a:xfrm>
          <a:off x="0" y="4249"/>
          <a:ext cx="4205144" cy="28980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0980" tIns="220980" rIns="220980" bIns="220980" numCol="1" spcCol="1270" anchor="t" anchorCtr="0">
          <a:noAutofit/>
        </a:bodyPr>
        <a:lstStyle/>
        <a:p>
          <a:pPr lvl="0" algn="l" defTabSz="2578100">
            <a:lnSpc>
              <a:spcPct val="90000"/>
            </a:lnSpc>
            <a:spcBef>
              <a:spcPct val="0"/>
            </a:spcBef>
            <a:spcAft>
              <a:spcPct val="35000"/>
            </a:spcAft>
          </a:pPr>
          <a:r>
            <a:rPr lang="en-US" sz="5800" kern="1200"/>
            <a:t>Two Application Forms:</a:t>
          </a:r>
        </a:p>
      </dsp:txBody>
      <dsp:txXfrm>
        <a:off x="0" y="4249"/>
        <a:ext cx="4205144" cy="2898059"/>
      </dsp:txXfrm>
    </dsp:sp>
    <dsp:sp modelId="{BB8718DA-46B3-4D26-A741-096E2E3200AD}">
      <dsp:nvSpPr>
        <dsp:cNvPr id="0" name=""/>
        <dsp:cNvSpPr/>
      </dsp:nvSpPr>
      <dsp:spPr>
        <a:xfrm>
          <a:off x="4520530" y="71606"/>
          <a:ext cx="16505192" cy="13471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5740" tIns="205740" rIns="205740" bIns="205740" numCol="1" spcCol="1270" anchor="t" anchorCtr="0">
          <a:noAutofit/>
        </a:bodyPr>
        <a:lstStyle/>
        <a:p>
          <a:pPr lvl="0" algn="l" defTabSz="2400300">
            <a:lnSpc>
              <a:spcPct val="90000"/>
            </a:lnSpc>
            <a:spcBef>
              <a:spcPct val="0"/>
            </a:spcBef>
            <a:spcAft>
              <a:spcPct val="35000"/>
            </a:spcAft>
          </a:pPr>
          <a:r>
            <a:rPr lang="en-US" sz="5400" kern="1200"/>
            <a:t>Owner-Occupied Housing Rehabilitation</a:t>
          </a:r>
        </a:p>
      </dsp:txBody>
      <dsp:txXfrm>
        <a:off x="4520530" y="71606"/>
        <a:ext cx="16505192" cy="1347144"/>
      </dsp:txXfrm>
    </dsp:sp>
    <dsp:sp modelId="{6C3202DE-57AC-4643-BB55-F47E76C944C1}">
      <dsp:nvSpPr>
        <dsp:cNvPr id="0" name=""/>
        <dsp:cNvSpPr/>
      </dsp:nvSpPr>
      <dsp:spPr>
        <a:xfrm>
          <a:off x="4205144" y="1418751"/>
          <a:ext cx="16820578"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F7D9E80-C4D1-4155-B9C7-1CEF469F740E}">
      <dsp:nvSpPr>
        <dsp:cNvPr id="0" name=""/>
        <dsp:cNvSpPr/>
      </dsp:nvSpPr>
      <dsp:spPr>
        <a:xfrm>
          <a:off x="4520530" y="1486108"/>
          <a:ext cx="16505192" cy="13471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5740" tIns="205740" rIns="205740" bIns="205740" numCol="1" spcCol="1270" anchor="t" anchorCtr="0">
          <a:noAutofit/>
        </a:bodyPr>
        <a:lstStyle/>
        <a:p>
          <a:pPr lvl="0" algn="l" defTabSz="2400300">
            <a:lnSpc>
              <a:spcPct val="90000"/>
            </a:lnSpc>
            <a:spcBef>
              <a:spcPct val="0"/>
            </a:spcBef>
            <a:spcAft>
              <a:spcPct val="35000"/>
            </a:spcAft>
          </a:pPr>
          <a:r>
            <a:rPr lang="en-US" sz="5400" kern="1200" dirty="0"/>
            <a:t>Single-Family New Construction for Homeownership</a:t>
          </a:r>
        </a:p>
      </dsp:txBody>
      <dsp:txXfrm>
        <a:off x="4520530" y="1486108"/>
        <a:ext cx="16505192" cy="1347144"/>
      </dsp:txXfrm>
    </dsp:sp>
    <dsp:sp modelId="{A9318037-6315-4A71-990B-6336EBD99524}">
      <dsp:nvSpPr>
        <dsp:cNvPr id="0" name=""/>
        <dsp:cNvSpPr/>
      </dsp:nvSpPr>
      <dsp:spPr>
        <a:xfrm>
          <a:off x="4205144" y="2833253"/>
          <a:ext cx="16820578"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AF601B4-1D74-431D-A2CA-035423DE073D}">
      <dsp:nvSpPr>
        <dsp:cNvPr id="0" name=""/>
        <dsp:cNvSpPr/>
      </dsp:nvSpPr>
      <dsp:spPr>
        <a:xfrm>
          <a:off x="0" y="2902308"/>
          <a:ext cx="2102572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3F7DC78-FB2E-42AE-8BBA-8147DF6B5704}">
      <dsp:nvSpPr>
        <dsp:cNvPr id="0" name=""/>
        <dsp:cNvSpPr/>
      </dsp:nvSpPr>
      <dsp:spPr>
        <a:xfrm>
          <a:off x="0" y="2902308"/>
          <a:ext cx="21025723" cy="28980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7170" tIns="217170" rIns="217170" bIns="217170" numCol="1" spcCol="1270" anchor="ctr" anchorCtr="0">
          <a:noAutofit/>
        </a:bodyPr>
        <a:lstStyle/>
        <a:p>
          <a:pPr lvl="0" algn="l" defTabSz="2533650">
            <a:lnSpc>
              <a:spcPct val="90000"/>
            </a:lnSpc>
            <a:spcBef>
              <a:spcPct val="0"/>
            </a:spcBef>
            <a:spcAft>
              <a:spcPct val="35000"/>
            </a:spcAft>
          </a:pPr>
          <a:r>
            <a:rPr lang="en-US" sz="5700" kern="1200" dirty="0"/>
            <a:t>Applicants may apply for both but only one will be selected</a:t>
          </a:r>
        </a:p>
      </dsp:txBody>
      <dsp:txXfrm>
        <a:off x="0" y="2902308"/>
        <a:ext cx="21025723" cy="2898059"/>
      </dsp:txXfrm>
    </dsp:sp>
    <dsp:sp modelId="{9D04C36B-0DBE-4437-9B80-91EFC8460A9B}">
      <dsp:nvSpPr>
        <dsp:cNvPr id="0" name=""/>
        <dsp:cNvSpPr/>
      </dsp:nvSpPr>
      <dsp:spPr>
        <a:xfrm>
          <a:off x="0" y="5800367"/>
          <a:ext cx="2102572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957FE83-64FA-4F0E-92B0-27EE10BE0852}">
      <dsp:nvSpPr>
        <dsp:cNvPr id="0" name=""/>
        <dsp:cNvSpPr/>
      </dsp:nvSpPr>
      <dsp:spPr>
        <a:xfrm>
          <a:off x="0" y="5800367"/>
          <a:ext cx="21025723" cy="28980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213360" rIns="213360" bIns="213360" numCol="1" spcCol="1270" anchor="ctr" anchorCtr="0">
          <a:noAutofit/>
        </a:bodyPr>
        <a:lstStyle/>
        <a:p>
          <a:pPr lvl="0" algn="l" defTabSz="2489200">
            <a:lnSpc>
              <a:spcPct val="90000"/>
            </a:lnSpc>
            <a:spcBef>
              <a:spcPct val="0"/>
            </a:spcBef>
            <a:spcAft>
              <a:spcPct val="35000"/>
            </a:spcAft>
          </a:pPr>
          <a:r>
            <a:rPr lang="en-US" sz="5600" kern="1200" dirty="0"/>
            <a:t>Submit the application form and attachments by email</a:t>
          </a:r>
        </a:p>
      </dsp:txBody>
      <dsp:txXfrm>
        <a:off x="0" y="5800367"/>
        <a:ext cx="21025723" cy="28980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DC04AB-9D37-4C13-95A5-C7C6BE2B9D7B}">
      <dsp:nvSpPr>
        <dsp:cNvPr id="0" name=""/>
        <dsp:cNvSpPr/>
      </dsp:nvSpPr>
      <dsp:spPr>
        <a:xfrm>
          <a:off x="1427" y="3806147"/>
          <a:ext cx="5817122" cy="378112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8120" tIns="198120" rIns="198120" bIns="198120" numCol="1" spcCol="1270" anchor="ctr" anchorCtr="0">
          <a:noAutofit/>
        </a:bodyPr>
        <a:lstStyle/>
        <a:p>
          <a:pPr lvl="0" algn="ctr" defTabSz="2311400">
            <a:lnSpc>
              <a:spcPct val="90000"/>
            </a:lnSpc>
            <a:spcBef>
              <a:spcPct val="0"/>
            </a:spcBef>
            <a:spcAft>
              <a:spcPct val="35000"/>
            </a:spcAft>
          </a:pPr>
          <a:r>
            <a:rPr lang="en-US" sz="5200" kern="1200"/>
            <a:t>Up to 5 points for participation in GICH Program</a:t>
          </a:r>
        </a:p>
      </dsp:txBody>
      <dsp:txXfrm>
        <a:off x="186007" y="3990727"/>
        <a:ext cx="5447962" cy="3411969"/>
      </dsp:txXfrm>
    </dsp:sp>
    <dsp:sp modelId="{28EBC236-9159-4E9A-B480-A7DDBEFB4840}">
      <dsp:nvSpPr>
        <dsp:cNvPr id="0" name=""/>
        <dsp:cNvSpPr/>
      </dsp:nvSpPr>
      <dsp:spPr>
        <a:xfrm>
          <a:off x="2909988" y="2490957"/>
          <a:ext cx="6411508" cy="6411508"/>
        </a:xfrm>
        <a:custGeom>
          <a:avLst/>
          <a:gdLst/>
          <a:ahLst/>
          <a:cxnLst/>
          <a:rect l="0" t="0" r="0" b="0"/>
          <a:pathLst>
            <a:path>
              <a:moveTo>
                <a:pt x="1350878" y="591123"/>
              </a:moveTo>
              <a:arcTo wR="3205754" hR="3205754" stAng="14078837" swAng="4242325"/>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6D7F6BC3-6733-42C5-A012-FFADCEC576E3}">
      <dsp:nvSpPr>
        <dsp:cNvPr id="0" name=""/>
        <dsp:cNvSpPr/>
      </dsp:nvSpPr>
      <dsp:spPr>
        <a:xfrm>
          <a:off x="6412935" y="3806147"/>
          <a:ext cx="5817122" cy="378112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8120" tIns="198120" rIns="198120" bIns="198120" numCol="1" spcCol="1270" anchor="ctr" anchorCtr="0">
          <a:noAutofit/>
        </a:bodyPr>
        <a:lstStyle/>
        <a:p>
          <a:pPr lvl="0" algn="ctr" defTabSz="2311400">
            <a:lnSpc>
              <a:spcPct val="90000"/>
            </a:lnSpc>
            <a:spcBef>
              <a:spcPct val="0"/>
            </a:spcBef>
            <a:spcAft>
              <a:spcPct val="35000"/>
            </a:spcAft>
          </a:pPr>
          <a:r>
            <a:rPr lang="en-US" sz="5200" kern="1200"/>
            <a:t>Affordable Housing Plan: 10 pts for meeting all criteria</a:t>
          </a:r>
        </a:p>
      </dsp:txBody>
      <dsp:txXfrm>
        <a:off x="6597515" y="3990727"/>
        <a:ext cx="5447962" cy="3411969"/>
      </dsp:txXfrm>
    </dsp:sp>
    <dsp:sp modelId="{0F8DBFE7-3840-4C3F-92C1-055E10993062}">
      <dsp:nvSpPr>
        <dsp:cNvPr id="0" name=""/>
        <dsp:cNvSpPr/>
      </dsp:nvSpPr>
      <dsp:spPr>
        <a:xfrm>
          <a:off x="2909988" y="2490957"/>
          <a:ext cx="6411508" cy="6411508"/>
        </a:xfrm>
        <a:custGeom>
          <a:avLst/>
          <a:gdLst/>
          <a:ahLst/>
          <a:cxnLst/>
          <a:rect l="0" t="0" r="0" b="0"/>
          <a:pathLst>
            <a:path>
              <a:moveTo>
                <a:pt x="5060629" y="5820385"/>
              </a:moveTo>
              <a:arcTo wR="3205754" hR="3205754" stAng="3278837" swAng="4242325"/>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453216-FD26-4D0F-A4C3-6AAB9FD991BD}">
      <dsp:nvSpPr>
        <dsp:cNvPr id="0" name=""/>
        <dsp:cNvSpPr/>
      </dsp:nvSpPr>
      <dsp:spPr>
        <a:xfrm>
          <a:off x="13698" y="1781980"/>
          <a:ext cx="4282262" cy="5138714"/>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2992" tIns="0" rIns="422992" bIns="330200" numCol="1" spcCol="1270" anchor="t" anchorCtr="0">
          <a:noAutofit/>
        </a:bodyPr>
        <a:lstStyle/>
        <a:p>
          <a:pPr lvl="0" algn="l" defTabSz="1955800">
            <a:lnSpc>
              <a:spcPct val="90000"/>
            </a:lnSpc>
            <a:spcBef>
              <a:spcPct val="0"/>
            </a:spcBef>
            <a:spcAft>
              <a:spcPct val="35000"/>
            </a:spcAft>
          </a:pPr>
          <a:r>
            <a:rPr lang="en-US" sz="4400" kern="1200" dirty="0"/>
            <a:t>Start early</a:t>
          </a:r>
        </a:p>
      </dsp:txBody>
      <dsp:txXfrm>
        <a:off x="13698" y="3837466"/>
        <a:ext cx="4282262" cy="3083228"/>
      </dsp:txXfrm>
    </dsp:sp>
    <dsp:sp modelId="{741E58A0-01D6-4143-B8C6-645D72E31E9B}">
      <dsp:nvSpPr>
        <dsp:cNvPr id="0" name=""/>
        <dsp:cNvSpPr/>
      </dsp:nvSpPr>
      <dsp:spPr>
        <a:xfrm>
          <a:off x="13698" y="1781980"/>
          <a:ext cx="4282262" cy="205548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422992" tIns="165100" rIns="422992" bIns="165100" numCol="1" spcCol="1270" anchor="ctr" anchorCtr="0">
          <a:noAutofit/>
        </a:bodyPr>
        <a:lstStyle/>
        <a:p>
          <a:pPr lvl="0" algn="l" defTabSz="2933700">
            <a:lnSpc>
              <a:spcPct val="90000"/>
            </a:lnSpc>
            <a:spcBef>
              <a:spcPct val="0"/>
            </a:spcBef>
            <a:spcAft>
              <a:spcPct val="35000"/>
            </a:spcAft>
          </a:pPr>
          <a:r>
            <a:rPr lang="en-US" sz="6600" kern="1200"/>
            <a:t>01</a:t>
          </a:r>
        </a:p>
      </dsp:txBody>
      <dsp:txXfrm>
        <a:off x="13698" y="1781980"/>
        <a:ext cx="4282262" cy="2055485"/>
      </dsp:txXfrm>
    </dsp:sp>
    <dsp:sp modelId="{71B9A8B3-D919-47D7-9D75-3FDA06FD9617}">
      <dsp:nvSpPr>
        <dsp:cNvPr id="0" name=""/>
        <dsp:cNvSpPr/>
      </dsp:nvSpPr>
      <dsp:spPr>
        <a:xfrm>
          <a:off x="4638542" y="1781980"/>
          <a:ext cx="4282262" cy="5138714"/>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2992" tIns="0" rIns="422992" bIns="330200" numCol="1" spcCol="1270" anchor="t" anchorCtr="0">
          <a:noAutofit/>
        </a:bodyPr>
        <a:lstStyle/>
        <a:p>
          <a:pPr lvl="0" algn="l" defTabSz="1600200">
            <a:lnSpc>
              <a:spcPct val="90000"/>
            </a:lnSpc>
            <a:spcBef>
              <a:spcPct val="0"/>
            </a:spcBef>
            <a:spcAft>
              <a:spcPct val="35000"/>
            </a:spcAft>
          </a:pPr>
          <a:r>
            <a:rPr lang="en-US" sz="3600" kern="1200" dirty="0"/>
            <a:t>Do Your Homework-Know what you’re getting into</a:t>
          </a:r>
        </a:p>
      </dsp:txBody>
      <dsp:txXfrm>
        <a:off x="4638542" y="3837466"/>
        <a:ext cx="4282262" cy="3083228"/>
      </dsp:txXfrm>
    </dsp:sp>
    <dsp:sp modelId="{84D77F18-F4AF-4461-8EC3-D0CDC5CE832E}">
      <dsp:nvSpPr>
        <dsp:cNvPr id="0" name=""/>
        <dsp:cNvSpPr/>
      </dsp:nvSpPr>
      <dsp:spPr>
        <a:xfrm>
          <a:off x="4638542" y="1781980"/>
          <a:ext cx="4282262" cy="205548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422992" tIns="165100" rIns="422992" bIns="165100" numCol="1" spcCol="1270" anchor="ctr" anchorCtr="0">
          <a:noAutofit/>
        </a:bodyPr>
        <a:lstStyle/>
        <a:p>
          <a:pPr lvl="0" algn="l" defTabSz="2933700">
            <a:lnSpc>
              <a:spcPct val="90000"/>
            </a:lnSpc>
            <a:spcBef>
              <a:spcPct val="0"/>
            </a:spcBef>
            <a:spcAft>
              <a:spcPct val="35000"/>
            </a:spcAft>
          </a:pPr>
          <a:r>
            <a:rPr lang="en-US" sz="6600" kern="1200"/>
            <a:t>02</a:t>
          </a:r>
        </a:p>
      </dsp:txBody>
      <dsp:txXfrm>
        <a:off x="4638542" y="1781980"/>
        <a:ext cx="4282262" cy="2055485"/>
      </dsp:txXfrm>
    </dsp:sp>
    <dsp:sp modelId="{EE5BB439-2CA1-4831-B796-ECDEA576D90D}">
      <dsp:nvSpPr>
        <dsp:cNvPr id="0" name=""/>
        <dsp:cNvSpPr/>
      </dsp:nvSpPr>
      <dsp:spPr>
        <a:xfrm>
          <a:off x="9263385" y="1781980"/>
          <a:ext cx="4282262" cy="5138714"/>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2992" tIns="0" rIns="422992" bIns="330200" numCol="1" spcCol="1270" anchor="t" anchorCtr="0">
          <a:noAutofit/>
        </a:bodyPr>
        <a:lstStyle/>
        <a:p>
          <a:pPr lvl="0" algn="l" defTabSz="1778000">
            <a:lnSpc>
              <a:spcPct val="90000"/>
            </a:lnSpc>
            <a:spcBef>
              <a:spcPct val="0"/>
            </a:spcBef>
            <a:spcAft>
              <a:spcPct val="35000"/>
            </a:spcAft>
          </a:pPr>
          <a:r>
            <a:rPr lang="en-US" sz="4000" kern="1200" dirty="0"/>
            <a:t>Review the Application Carefully</a:t>
          </a:r>
        </a:p>
      </dsp:txBody>
      <dsp:txXfrm>
        <a:off x="9263385" y="3837466"/>
        <a:ext cx="4282262" cy="3083228"/>
      </dsp:txXfrm>
    </dsp:sp>
    <dsp:sp modelId="{55E33D7B-AF7D-4BEE-B61B-981B0DBD575D}">
      <dsp:nvSpPr>
        <dsp:cNvPr id="0" name=""/>
        <dsp:cNvSpPr/>
      </dsp:nvSpPr>
      <dsp:spPr>
        <a:xfrm>
          <a:off x="9263385" y="1781980"/>
          <a:ext cx="4282262" cy="205548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422992" tIns="165100" rIns="422992" bIns="165100" numCol="1" spcCol="1270" anchor="ctr" anchorCtr="0">
          <a:noAutofit/>
        </a:bodyPr>
        <a:lstStyle/>
        <a:p>
          <a:pPr lvl="0" algn="l" defTabSz="2933700">
            <a:lnSpc>
              <a:spcPct val="90000"/>
            </a:lnSpc>
            <a:spcBef>
              <a:spcPct val="0"/>
            </a:spcBef>
            <a:spcAft>
              <a:spcPct val="35000"/>
            </a:spcAft>
          </a:pPr>
          <a:r>
            <a:rPr lang="en-US" sz="6600" kern="1200"/>
            <a:t>03</a:t>
          </a:r>
        </a:p>
      </dsp:txBody>
      <dsp:txXfrm>
        <a:off x="9263385" y="1781980"/>
        <a:ext cx="4282262" cy="2055485"/>
      </dsp:txXfrm>
    </dsp:sp>
    <dsp:sp modelId="{1CB68129-B8CF-4362-87A1-4CF5ABB5123C}">
      <dsp:nvSpPr>
        <dsp:cNvPr id="0" name=""/>
        <dsp:cNvSpPr/>
      </dsp:nvSpPr>
      <dsp:spPr>
        <a:xfrm>
          <a:off x="13888228" y="1781980"/>
          <a:ext cx="4282262" cy="5138714"/>
        </a:xfrm>
        <a:prstGeom prst="rect">
          <a:avLst/>
        </a:prstGeom>
        <a:solidFill>
          <a:srgbClr val="0070C0"/>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2992" tIns="0" rIns="422992" bIns="330200" numCol="1" spcCol="1270" anchor="t" anchorCtr="0">
          <a:noAutofit/>
        </a:bodyPr>
        <a:lstStyle/>
        <a:p>
          <a:pPr lvl="0" algn="l" defTabSz="1778000">
            <a:lnSpc>
              <a:spcPct val="90000"/>
            </a:lnSpc>
            <a:spcBef>
              <a:spcPct val="0"/>
            </a:spcBef>
            <a:spcAft>
              <a:spcPct val="35000"/>
            </a:spcAft>
          </a:pPr>
          <a:r>
            <a:rPr lang="en-US" sz="4000" kern="1200" dirty="0"/>
            <a:t>Begin collecting your attachment information</a:t>
          </a:r>
        </a:p>
      </dsp:txBody>
      <dsp:txXfrm>
        <a:off x="13888228" y="3837466"/>
        <a:ext cx="4282262" cy="3083228"/>
      </dsp:txXfrm>
    </dsp:sp>
    <dsp:sp modelId="{EC365798-C201-4EB4-8D25-8CB5E3E0B8A0}">
      <dsp:nvSpPr>
        <dsp:cNvPr id="0" name=""/>
        <dsp:cNvSpPr/>
      </dsp:nvSpPr>
      <dsp:spPr>
        <a:xfrm>
          <a:off x="13888228" y="1781980"/>
          <a:ext cx="4282262" cy="205548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422992" tIns="165100" rIns="422992" bIns="165100" numCol="1" spcCol="1270" anchor="ctr" anchorCtr="0">
          <a:noAutofit/>
        </a:bodyPr>
        <a:lstStyle/>
        <a:p>
          <a:pPr lvl="0" algn="l" defTabSz="2933700">
            <a:lnSpc>
              <a:spcPct val="90000"/>
            </a:lnSpc>
            <a:spcBef>
              <a:spcPct val="0"/>
            </a:spcBef>
            <a:spcAft>
              <a:spcPct val="35000"/>
            </a:spcAft>
          </a:pPr>
          <a:r>
            <a:rPr lang="en-US" sz="6600" kern="1200"/>
            <a:t>04</a:t>
          </a:r>
        </a:p>
      </dsp:txBody>
      <dsp:txXfrm>
        <a:off x="13888228" y="1781980"/>
        <a:ext cx="4282262" cy="2055485"/>
      </dsp:txXfrm>
    </dsp:sp>
    <dsp:sp modelId="{0F5E09A1-F96D-4AC7-8920-44F52CFBAE07}">
      <dsp:nvSpPr>
        <dsp:cNvPr id="0" name=""/>
        <dsp:cNvSpPr/>
      </dsp:nvSpPr>
      <dsp:spPr>
        <a:xfrm>
          <a:off x="18513071" y="1781980"/>
          <a:ext cx="4282262" cy="5138714"/>
        </a:xfrm>
        <a:prstGeom prst="rect">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2992" tIns="0" rIns="422992" bIns="330200" numCol="1" spcCol="1270" anchor="t" anchorCtr="0">
          <a:noAutofit/>
        </a:bodyPr>
        <a:lstStyle/>
        <a:p>
          <a:pPr lvl="0" algn="l" defTabSz="1778000">
            <a:lnSpc>
              <a:spcPct val="90000"/>
            </a:lnSpc>
            <a:spcBef>
              <a:spcPct val="0"/>
            </a:spcBef>
            <a:spcAft>
              <a:spcPct val="35000"/>
            </a:spcAft>
          </a:pPr>
          <a:r>
            <a:rPr lang="en-US" sz="4000" kern="1200" dirty="0"/>
            <a:t>Schedule meetings or public hearings as needed</a:t>
          </a:r>
        </a:p>
      </dsp:txBody>
      <dsp:txXfrm>
        <a:off x="18513071" y="3837466"/>
        <a:ext cx="4282262" cy="3083228"/>
      </dsp:txXfrm>
    </dsp:sp>
    <dsp:sp modelId="{770F7C2E-EB16-4548-A834-92704B75F055}">
      <dsp:nvSpPr>
        <dsp:cNvPr id="0" name=""/>
        <dsp:cNvSpPr/>
      </dsp:nvSpPr>
      <dsp:spPr>
        <a:xfrm>
          <a:off x="18513071" y="1781980"/>
          <a:ext cx="4282262" cy="205548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422992" tIns="165100" rIns="422992" bIns="165100" numCol="1" spcCol="1270" anchor="ctr" anchorCtr="0">
          <a:noAutofit/>
        </a:bodyPr>
        <a:lstStyle/>
        <a:p>
          <a:pPr lvl="0" algn="l" defTabSz="2933700">
            <a:lnSpc>
              <a:spcPct val="90000"/>
            </a:lnSpc>
            <a:spcBef>
              <a:spcPct val="0"/>
            </a:spcBef>
            <a:spcAft>
              <a:spcPct val="35000"/>
            </a:spcAft>
          </a:pPr>
          <a:r>
            <a:rPr lang="en-US" sz="6600" kern="1200"/>
            <a:t>05</a:t>
          </a:r>
        </a:p>
      </dsp:txBody>
      <dsp:txXfrm>
        <a:off x="18513071" y="1781980"/>
        <a:ext cx="4282262" cy="2055485"/>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xmlns="">
        <dgm1611:autoBuNodeInfo lvl="1" ptType="sibTrans">
          <dgm1611:buPr prefix="" leadZeros="1">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Nunito Light" charset="0"/>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Nunito Light" charset="0"/>
              </a:defRPr>
            </a:lvl1pPr>
          </a:lstStyle>
          <a:p>
            <a:fld id="{EFC10EE1-B198-C942-8235-326C972CBB30}" type="datetimeFigureOut">
              <a:rPr lang="en-US" smtClean="0"/>
              <a:pPr/>
              <a:t>9/14/2020</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Nunito Light" charset="0"/>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Nunito Light" charset="0"/>
              </a:defRPr>
            </a:lvl1pPr>
          </a:lstStyle>
          <a:p>
            <a:fld id="{006BE02D-20C0-F840-AFAC-BEA99C74FDC2}" type="slidenum">
              <a:rPr lang="en-US" smtClean="0"/>
              <a:pPr/>
              <a:t>‹#›</a:t>
            </a:fld>
            <a:endParaRPr lang="en-US" dirty="0"/>
          </a:p>
        </p:txBody>
      </p:sp>
    </p:spTree>
    <p:extLst>
      <p:ext uri="{BB962C8B-B14F-4D97-AF65-F5344CB8AC3E}">
        <p14:creationId xmlns:p14="http://schemas.microsoft.com/office/powerpoint/2010/main" val="3463289142"/>
      </p:ext>
    </p:extLst>
  </p:cSld>
  <p:clrMap bg1="lt1" tx1="dk1" bg2="lt2" tx2="dk2" accent1="accent1" accent2="accent2" accent3="accent3" accent4="accent4" accent5="accent5" accent6="accent6" hlink="hlink" folHlink="folHlink"/>
  <p:notesStyle>
    <a:lvl1pPr marL="0" algn="l" defTabSz="914217" rtl="0" eaLnBrk="1" latinLnBrk="0" hangingPunct="1">
      <a:defRPr sz="2400" b="0" i="0" kern="1200">
        <a:solidFill>
          <a:schemeClr val="tx1"/>
        </a:solidFill>
        <a:latin typeface="Nunito Light" charset="0"/>
        <a:ea typeface="+mn-ea"/>
        <a:cs typeface="+mn-cs"/>
      </a:defRPr>
    </a:lvl1pPr>
    <a:lvl2pPr marL="914217" algn="l" defTabSz="914217" rtl="0" eaLnBrk="1" latinLnBrk="0" hangingPunct="1">
      <a:defRPr sz="2400" b="0" i="0" kern="1200">
        <a:solidFill>
          <a:schemeClr val="tx1"/>
        </a:solidFill>
        <a:latin typeface="Nunito Light" charset="0"/>
        <a:ea typeface="+mn-ea"/>
        <a:cs typeface="+mn-cs"/>
      </a:defRPr>
    </a:lvl2pPr>
    <a:lvl3pPr marL="1828434" algn="l" defTabSz="914217" rtl="0" eaLnBrk="1" latinLnBrk="0" hangingPunct="1">
      <a:defRPr sz="2400" b="0" i="0" kern="1200">
        <a:solidFill>
          <a:schemeClr val="tx1"/>
        </a:solidFill>
        <a:latin typeface="Nunito Light" charset="0"/>
        <a:ea typeface="+mn-ea"/>
        <a:cs typeface="+mn-cs"/>
      </a:defRPr>
    </a:lvl3pPr>
    <a:lvl4pPr marL="2742651" algn="l" defTabSz="914217" rtl="0" eaLnBrk="1" latinLnBrk="0" hangingPunct="1">
      <a:defRPr sz="2400" b="0" i="0" kern="1200">
        <a:solidFill>
          <a:schemeClr val="tx1"/>
        </a:solidFill>
        <a:latin typeface="Nunito Light" charset="0"/>
        <a:ea typeface="+mn-ea"/>
        <a:cs typeface="+mn-cs"/>
      </a:defRPr>
    </a:lvl4pPr>
    <a:lvl5pPr marL="3656868" algn="l" defTabSz="914217" rtl="0" eaLnBrk="1" latinLnBrk="0" hangingPunct="1">
      <a:defRPr sz="2400" b="0" i="0" kern="1200">
        <a:solidFill>
          <a:schemeClr val="tx1"/>
        </a:solidFill>
        <a:latin typeface="Nunito Light" charset="0"/>
        <a:ea typeface="+mn-ea"/>
        <a:cs typeface="+mn-cs"/>
      </a:defRPr>
    </a:lvl5pPr>
    <a:lvl6pPr marL="4571086" algn="l" defTabSz="914217" rtl="0" eaLnBrk="1" latinLnBrk="0" hangingPunct="1">
      <a:defRPr sz="2400" kern="1200">
        <a:solidFill>
          <a:schemeClr val="tx1"/>
        </a:solidFill>
        <a:latin typeface="+mn-lt"/>
        <a:ea typeface="+mn-ea"/>
        <a:cs typeface="+mn-cs"/>
      </a:defRPr>
    </a:lvl6pPr>
    <a:lvl7pPr marL="5485303" algn="l" defTabSz="914217" rtl="0" eaLnBrk="1" latinLnBrk="0" hangingPunct="1">
      <a:defRPr sz="2400" kern="1200">
        <a:solidFill>
          <a:schemeClr val="tx1"/>
        </a:solidFill>
        <a:latin typeface="+mn-lt"/>
        <a:ea typeface="+mn-ea"/>
        <a:cs typeface="+mn-cs"/>
      </a:defRPr>
    </a:lvl7pPr>
    <a:lvl8pPr marL="6399520" algn="l" defTabSz="914217" rtl="0" eaLnBrk="1" latinLnBrk="0" hangingPunct="1">
      <a:defRPr sz="2400" kern="1200">
        <a:solidFill>
          <a:schemeClr val="tx1"/>
        </a:solidFill>
        <a:latin typeface="+mn-lt"/>
        <a:ea typeface="+mn-ea"/>
        <a:cs typeface="+mn-cs"/>
      </a:defRPr>
    </a:lvl8pPr>
    <a:lvl9pPr marL="7313737" algn="l" defTabSz="914217"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6989425" y="-11796713"/>
            <a:ext cx="22153563" cy="12465051"/>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57825" cy="4086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9142330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Nunito Light" charset="0"/>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FE3DAB9-9CBE-40BF-98F8-CAAEE55B8599}" type="slidenum">
              <a:rPr kumimoji="0" lang="en-US" sz="1200" b="0" i="0" u="none" strike="noStrike" kern="1200" cap="none" spc="0" normalizeH="0" baseline="0" noProof="0" smtClean="0">
                <a:ln>
                  <a:noFill/>
                </a:ln>
                <a:solidFill>
                  <a:prstClr val="black"/>
                </a:solidFill>
                <a:effectLst/>
                <a:uLnTx/>
                <a:uFillTx/>
                <a:latin typeface="Nunito Light"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Nunito Light" charset="0"/>
              <a:ea typeface="+mn-ea"/>
              <a:cs typeface="+mn-cs"/>
            </a:endParaRPr>
          </a:p>
        </p:txBody>
      </p:sp>
    </p:spTree>
    <p:extLst>
      <p:ext uri="{BB962C8B-B14F-4D97-AF65-F5344CB8AC3E}">
        <p14:creationId xmlns:p14="http://schemas.microsoft.com/office/powerpoint/2010/main" val="25094671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Nunito Light" charset="0"/>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FE3DAB9-9CBE-40BF-98F8-CAAEE55B8599}" type="slidenum">
              <a:rPr kumimoji="0" lang="en-US" sz="1200" b="0" i="0" u="none" strike="noStrike" kern="1200" cap="none" spc="0" normalizeH="0" baseline="0" noProof="0" smtClean="0">
                <a:ln>
                  <a:noFill/>
                </a:ln>
                <a:solidFill>
                  <a:prstClr val="black"/>
                </a:solidFill>
                <a:effectLst/>
                <a:uLnTx/>
                <a:uFillTx/>
                <a:latin typeface="Nunito Light"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Nunito Light" charset="0"/>
              <a:ea typeface="+mn-ea"/>
              <a:cs typeface="+mn-cs"/>
            </a:endParaRPr>
          </a:p>
        </p:txBody>
      </p:sp>
    </p:spTree>
    <p:extLst>
      <p:ext uri="{BB962C8B-B14F-4D97-AF65-F5344CB8AC3E}">
        <p14:creationId xmlns:p14="http://schemas.microsoft.com/office/powerpoint/2010/main" val="453555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FE3DAB9-9CBE-40BF-98F8-CAAEE55B8599}" type="slidenum">
              <a:rPr kumimoji="0" lang="en-US" sz="1200" b="0" i="0" u="none" strike="noStrike" kern="1200" cap="none" spc="0" normalizeH="0" baseline="0" noProof="0" smtClean="0">
                <a:ln>
                  <a:noFill/>
                </a:ln>
                <a:solidFill>
                  <a:prstClr val="black"/>
                </a:solidFill>
                <a:effectLst/>
                <a:uLnTx/>
                <a:uFillTx/>
                <a:latin typeface="Nunito Light"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Nunito Light" charset="0"/>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Nunito Light" charset="0"/>
              <a:ea typeface="+mn-ea"/>
              <a:cs typeface="+mn-cs"/>
            </a:endParaRPr>
          </a:p>
        </p:txBody>
      </p:sp>
    </p:spTree>
    <p:extLst>
      <p:ext uri="{BB962C8B-B14F-4D97-AF65-F5344CB8AC3E}">
        <p14:creationId xmlns:p14="http://schemas.microsoft.com/office/powerpoint/2010/main" val="37422080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FE3DAB9-9CBE-40BF-98F8-CAAEE55B8599}" type="slidenum">
              <a:rPr kumimoji="0" lang="en-US" sz="1200" b="0" i="0" u="none" strike="noStrike" kern="1200" cap="none" spc="0" normalizeH="0" baseline="0" noProof="0" smtClean="0">
                <a:ln>
                  <a:noFill/>
                </a:ln>
                <a:solidFill>
                  <a:prstClr val="black"/>
                </a:solidFill>
                <a:effectLst/>
                <a:uLnTx/>
                <a:uFillTx/>
                <a:latin typeface="Nunito Light"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Nunito Light" charset="0"/>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Nunito Light" charset="0"/>
              <a:ea typeface="+mn-ea"/>
              <a:cs typeface="+mn-cs"/>
            </a:endParaRPr>
          </a:p>
        </p:txBody>
      </p:sp>
    </p:spTree>
    <p:extLst>
      <p:ext uri="{BB962C8B-B14F-4D97-AF65-F5344CB8AC3E}">
        <p14:creationId xmlns:p14="http://schemas.microsoft.com/office/powerpoint/2010/main" val="13129419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Nunito Light" charset="0"/>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FE3DAB9-9CBE-40BF-98F8-CAAEE55B8599}" type="slidenum">
              <a:rPr kumimoji="0" lang="en-US" sz="1200" b="0" i="0" u="none" strike="noStrike" kern="1200" cap="none" spc="0" normalizeH="0" baseline="0" noProof="0" smtClean="0">
                <a:ln>
                  <a:noFill/>
                </a:ln>
                <a:solidFill>
                  <a:prstClr val="black"/>
                </a:solidFill>
                <a:effectLst/>
                <a:uLnTx/>
                <a:uFillTx/>
                <a:latin typeface="Nunito Light"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Nunito Light" charset="0"/>
              <a:ea typeface="+mn-ea"/>
              <a:cs typeface="+mn-cs"/>
            </a:endParaRPr>
          </a:p>
        </p:txBody>
      </p:sp>
    </p:spTree>
    <p:extLst>
      <p:ext uri="{BB962C8B-B14F-4D97-AF65-F5344CB8AC3E}">
        <p14:creationId xmlns:p14="http://schemas.microsoft.com/office/powerpoint/2010/main" val="18387533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w="9525"/>
        </p:spPr>
        <p:txBody>
          <a:bodyPr/>
          <a:lstStyle/>
          <a:p>
            <a:endParaRPr lang="en-US" smtClean="0"/>
          </a:p>
        </p:txBody>
      </p:sp>
      <p:sp>
        <p:nvSpPr>
          <p:cNvPr id="33796" name="Slide Number Placeholder 4"/>
          <p:cNvSpPr>
            <a:spLocks noGrp="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0CB6D9-6356-4EF1-B578-1FB4E28A25AE}" type="slidenum">
              <a:rPr kumimoji="0" lang="en-US" sz="1200" b="0" i="0" u="none" strike="noStrike" kern="1200" cap="none" spc="0" normalizeH="0" baseline="0" noProof="0" smtClean="0">
                <a:ln>
                  <a:noFill/>
                </a:ln>
                <a:solidFill>
                  <a:prstClr val="black"/>
                </a:solidFill>
                <a:effectLst/>
                <a:uLnTx/>
                <a:uFillTx/>
                <a:latin typeface="Nunito Light"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smtClean="0">
              <a:ln>
                <a:noFill/>
              </a:ln>
              <a:solidFill>
                <a:prstClr val="black"/>
              </a:solidFill>
              <a:effectLst/>
              <a:uLnTx/>
              <a:uFillTx/>
              <a:latin typeface="Nunito Light" charset="0"/>
              <a:ea typeface="+mn-ea"/>
              <a:cs typeface="+mn-cs"/>
            </a:endParaRPr>
          </a:p>
        </p:txBody>
      </p:sp>
    </p:spTree>
    <p:extLst>
      <p:ext uri="{BB962C8B-B14F-4D97-AF65-F5344CB8AC3E}">
        <p14:creationId xmlns:p14="http://schemas.microsoft.com/office/powerpoint/2010/main" val="30420971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w="9525"/>
        </p:spPr>
        <p:txBody>
          <a:bodyPr/>
          <a:lstStyle/>
          <a:p>
            <a:endParaRPr lang="en-US" smtClean="0"/>
          </a:p>
        </p:txBody>
      </p:sp>
      <p:sp>
        <p:nvSpPr>
          <p:cNvPr id="33796" name="Slide Number Placeholder 4"/>
          <p:cNvSpPr>
            <a:spLocks noGrp="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0CB6D9-6356-4EF1-B578-1FB4E28A25AE}" type="slidenum">
              <a:rPr kumimoji="0" lang="en-US" sz="1200" b="0" i="0" u="none" strike="noStrike" kern="1200" cap="none" spc="0" normalizeH="0" baseline="0" noProof="0" smtClean="0">
                <a:ln>
                  <a:noFill/>
                </a:ln>
                <a:solidFill>
                  <a:prstClr val="black"/>
                </a:solidFill>
                <a:effectLst/>
                <a:uLnTx/>
                <a:uFillTx/>
                <a:latin typeface="Nunito Light"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smtClean="0">
              <a:ln>
                <a:noFill/>
              </a:ln>
              <a:solidFill>
                <a:prstClr val="black"/>
              </a:solidFill>
              <a:effectLst/>
              <a:uLnTx/>
              <a:uFillTx/>
              <a:latin typeface="Nunito Light" charset="0"/>
              <a:ea typeface="+mn-ea"/>
              <a:cs typeface="+mn-cs"/>
            </a:endParaRPr>
          </a:p>
        </p:txBody>
      </p:sp>
    </p:spTree>
    <p:extLst>
      <p:ext uri="{BB962C8B-B14F-4D97-AF65-F5344CB8AC3E}">
        <p14:creationId xmlns:p14="http://schemas.microsoft.com/office/powerpoint/2010/main" val="40622156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w="9525"/>
        </p:spPr>
        <p:txBody>
          <a:bodyPr/>
          <a:lstStyle/>
          <a:p>
            <a:endParaRPr lang="en-US" smtClean="0"/>
          </a:p>
        </p:txBody>
      </p:sp>
      <p:sp>
        <p:nvSpPr>
          <p:cNvPr id="34820" name="Slide Number Placeholder 4"/>
          <p:cNvSpPr>
            <a:spLocks noGrp="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3ADE933-7EBA-4B98-B897-FEF2A8F20F21}" type="slidenum">
              <a:rPr kumimoji="0" lang="en-US" sz="1200" b="0" i="0" u="none" strike="noStrike" kern="1200" cap="none" spc="0" normalizeH="0" baseline="0" noProof="0" smtClean="0">
                <a:ln>
                  <a:noFill/>
                </a:ln>
                <a:solidFill>
                  <a:prstClr val="black"/>
                </a:solidFill>
                <a:effectLst/>
                <a:uLnTx/>
                <a:uFillTx/>
                <a:latin typeface="Nunito Light"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smtClean="0">
              <a:ln>
                <a:noFill/>
              </a:ln>
              <a:solidFill>
                <a:prstClr val="black"/>
              </a:solidFill>
              <a:effectLst/>
              <a:uLnTx/>
              <a:uFillTx/>
              <a:latin typeface="Nunito Light" charset="0"/>
              <a:ea typeface="+mn-ea"/>
              <a:cs typeface="+mn-cs"/>
            </a:endParaRPr>
          </a:p>
        </p:txBody>
      </p:sp>
    </p:spTree>
    <p:extLst>
      <p:ext uri="{BB962C8B-B14F-4D97-AF65-F5344CB8AC3E}">
        <p14:creationId xmlns:p14="http://schemas.microsoft.com/office/powerpoint/2010/main" val="42112847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6992600" y="-11796713"/>
            <a:ext cx="22159913" cy="12465051"/>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57825" cy="4086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6169547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6989425" y="-11796713"/>
            <a:ext cx="22153563" cy="12465051"/>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57825" cy="4086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8596445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6989425" y="-11796713"/>
            <a:ext cx="22153563" cy="12465051"/>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57825" cy="4086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40821728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6989425" y="-11796713"/>
            <a:ext cx="22153563" cy="12465051"/>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57825" cy="4086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8714695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6989425" y="-11796713"/>
            <a:ext cx="22153563" cy="12465051"/>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57825" cy="4086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7384951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6989425" y="-11796713"/>
            <a:ext cx="22153563" cy="12465051"/>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57825" cy="4086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8127898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6992600" y="-11796713"/>
            <a:ext cx="22159913" cy="12465051"/>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57825" cy="4086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40686950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Nunito Light" charset="0"/>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FE3DAB9-9CBE-40BF-98F8-CAAEE55B8599}" type="slidenum">
              <a:rPr kumimoji="0" lang="en-US" sz="1200" b="0" i="0" u="none" strike="noStrike" kern="1200" cap="none" spc="0" normalizeH="0" baseline="0" noProof="0" smtClean="0">
                <a:ln>
                  <a:noFill/>
                </a:ln>
                <a:solidFill>
                  <a:prstClr val="black"/>
                </a:solidFill>
                <a:effectLst/>
                <a:uLnTx/>
                <a:uFillTx/>
                <a:latin typeface="Nunito Light"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Nunito Light" charset="0"/>
              <a:ea typeface="+mn-ea"/>
              <a:cs typeface="+mn-cs"/>
            </a:endParaRPr>
          </a:p>
        </p:txBody>
      </p:sp>
    </p:spTree>
    <p:extLst>
      <p:ext uri="{BB962C8B-B14F-4D97-AF65-F5344CB8AC3E}">
        <p14:creationId xmlns:p14="http://schemas.microsoft.com/office/powerpoint/2010/main" val="22200288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Nunito Light" charset="0"/>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FE3DAB9-9CBE-40BF-98F8-CAAEE55B8599}" type="slidenum">
              <a:rPr kumimoji="0" lang="en-US" sz="1200" b="0" i="0" u="none" strike="noStrike" kern="1200" cap="none" spc="0" normalizeH="0" baseline="0" noProof="0" smtClean="0">
                <a:ln>
                  <a:noFill/>
                </a:ln>
                <a:solidFill>
                  <a:prstClr val="black"/>
                </a:solidFill>
                <a:effectLst/>
                <a:uLnTx/>
                <a:uFillTx/>
                <a:latin typeface="Nunito Light"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Nunito Light" charset="0"/>
              <a:ea typeface="+mn-ea"/>
              <a:cs typeface="+mn-cs"/>
            </a:endParaRPr>
          </a:p>
        </p:txBody>
      </p:sp>
    </p:spTree>
    <p:extLst>
      <p:ext uri="{BB962C8B-B14F-4D97-AF65-F5344CB8AC3E}">
        <p14:creationId xmlns:p14="http://schemas.microsoft.com/office/powerpoint/2010/main" val="20523212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Default">
    <p:spTree>
      <p:nvGrpSpPr>
        <p:cNvPr id="1" name=""/>
        <p:cNvGrpSpPr/>
        <p:nvPr/>
      </p:nvGrpSpPr>
      <p:grpSpPr>
        <a:xfrm>
          <a:off x="0" y="0"/>
          <a:ext cx="0" cy="0"/>
          <a:chOff x="0" y="0"/>
          <a:chExt cx="0" cy="0"/>
        </a:xfrm>
      </p:grpSpPr>
      <p:grpSp>
        <p:nvGrpSpPr>
          <p:cNvPr id="49" name="Group 48"/>
          <p:cNvGrpSpPr/>
          <p:nvPr userDrawn="1"/>
        </p:nvGrpSpPr>
        <p:grpSpPr>
          <a:xfrm rot="10800000">
            <a:off x="-24964" y="10969126"/>
            <a:ext cx="24535152" cy="4304369"/>
            <a:chOff x="0" y="-156114"/>
            <a:chExt cx="24535152" cy="4304369"/>
          </a:xfrm>
        </p:grpSpPr>
        <p:sp>
          <p:nvSpPr>
            <p:cNvPr id="50" name="Freeform 49"/>
            <p:cNvSpPr>
              <a:spLocks noChangeArrowheads="1"/>
            </p:cNvSpPr>
            <p:nvPr/>
          </p:nvSpPr>
          <p:spPr bwMode="auto">
            <a:xfrm>
              <a:off x="23378291" y="2431564"/>
              <a:ext cx="1134322" cy="1716691"/>
            </a:xfrm>
            <a:custGeom>
              <a:avLst/>
              <a:gdLst>
                <a:gd name="T0" fmla="*/ 0 w 1152"/>
                <a:gd name="T1" fmla="*/ 1739 h 1740"/>
                <a:gd name="T2" fmla="*/ 1151 w 1152"/>
                <a:gd name="T3" fmla="*/ 918 h 1740"/>
                <a:gd name="T4" fmla="*/ 1151 w 1152"/>
                <a:gd name="T5" fmla="*/ 0 h 1740"/>
                <a:gd name="T6" fmla="*/ 0 w 1152"/>
                <a:gd name="T7" fmla="*/ 1739 h 1740"/>
              </a:gdLst>
              <a:ahLst/>
              <a:cxnLst>
                <a:cxn ang="0">
                  <a:pos x="T0" y="T1"/>
                </a:cxn>
                <a:cxn ang="0">
                  <a:pos x="T2" y="T3"/>
                </a:cxn>
                <a:cxn ang="0">
                  <a:pos x="T4" y="T5"/>
                </a:cxn>
                <a:cxn ang="0">
                  <a:pos x="T6" y="T7"/>
                </a:cxn>
              </a:cxnLst>
              <a:rect l="0" t="0" r="r" b="b"/>
              <a:pathLst>
                <a:path w="1152" h="1740">
                  <a:moveTo>
                    <a:pt x="0" y="1739"/>
                  </a:moveTo>
                  <a:lnTo>
                    <a:pt x="1151" y="918"/>
                  </a:lnTo>
                  <a:lnTo>
                    <a:pt x="1151" y="0"/>
                  </a:lnTo>
                  <a:lnTo>
                    <a:pt x="0" y="1739"/>
                  </a:lnTo>
                </a:path>
              </a:pathLst>
            </a:custGeom>
            <a:solidFill>
              <a:schemeClr val="accent3"/>
            </a:solidFill>
            <a:ln>
              <a:noFill/>
            </a:ln>
            <a:effectLst/>
          </p:spPr>
          <p:txBody>
            <a:bodyPr wrap="none" anchor="ctr"/>
            <a:lstStyle/>
            <a:p>
              <a:endParaRPr lang="en-US" sz="7197" b="0" i="0" dirty="0">
                <a:latin typeface="Nunito Light" charset="0"/>
              </a:endParaRPr>
            </a:p>
          </p:txBody>
        </p:sp>
        <p:sp>
          <p:nvSpPr>
            <p:cNvPr id="51" name="Freeform 50"/>
            <p:cNvSpPr>
              <a:spLocks noChangeArrowheads="1"/>
            </p:cNvSpPr>
            <p:nvPr/>
          </p:nvSpPr>
          <p:spPr bwMode="auto">
            <a:xfrm>
              <a:off x="23079221" y="-88970"/>
              <a:ext cx="1455931" cy="4233061"/>
            </a:xfrm>
            <a:custGeom>
              <a:avLst/>
              <a:gdLst>
                <a:gd name="T0" fmla="*/ 0 w 1479"/>
                <a:gd name="T1" fmla="*/ 0 h 4296"/>
                <a:gd name="T2" fmla="*/ 327 w 1479"/>
                <a:gd name="T3" fmla="*/ 4295 h 4296"/>
                <a:gd name="T4" fmla="*/ 1478 w 1479"/>
                <a:gd name="T5" fmla="*/ 2556 h 4296"/>
                <a:gd name="T6" fmla="*/ 1478 w 1479"/>
                <a:gd name="T7" fmla="*/ 0 h 4296"/>
                <a:gd name="T8" fmla="*/ 0 w 1479"/>
                <a:gd name="T9" fmla="*/ 0 h 4296"/>
              </a:gdLst>
              <a:ahLst/>
              <a:cxnLst>
                <a:cxn ang="0">
                  <a:pos x="T0" y="T1"/>
                </a:cxn>
                <a:cxn ang="0">
                  <a:pos x="T2" y="T3"/>
                </a:cxn>
                <a:cxn ang="0">
                  <a:pos x="T4" y="T5"/>
                </a:cxn>
                <a:cxn ang="0">
                  <a:pos x="T6" y="T7"/>
                </a:cxn>
                <a:cxn ang="0">
                  <a:pos x="T8" y="T9"/>
                </a:cxn>
              </a:cxnLst>
              <a:rect l="0" t="0" r="r" b="b"/>
              <a:pathLst>
                <a:path w="1479" h="4296">
                  <a:moveTo>
                    <a:pt x="0" y="0"/>
                  </a:moveTo>
                  <a:lnTo>
                    <a:pt x="327" y="4295"/>
                  </a:lnTo>
                  <a:lnTo>
                    <a:pt x="1478" y="2556"/>
                  </a:lnTo>
                  <a:lnTo>
                    <a:pt x="1478" y="0"/>
                  </a:lnTo>
                  <a:lnTo>
                    <a:pt x="0" y="0"/>
                  </a:lnTo>
                </a:path>
              </a:pathLst>
            </a:custGeom>
            <a:solidFill>
              <a:schemeClr val="accent3">
                <a:lumMod val="60000"/>
                <a:lumOff val="40000"/>
              </a:schemeClr>
            </a:solidFill>
            <a:ln>
              <a:noFill/>
            </a:ln>
            <a:effectLst/>
          </p:spPr>
          <p:txBody>
            <a:bodyPr wrap="none" anchor="ctr"/>
            <a:lstStyle/>
            <a:p>
              <a:endParaRPr lang="en-US" sz="7197" b="0" i="0" dirty="0">
                <a:latin typeface="Nunito Light" charset="0"/>
              </a:endParaRPr>
            </a:p>
          </p:txBody>
        </p:sp>
        <p:sp>
          <p:nvSpPr>
            <p:cNvPr id="52" name="Freeform 51"/>
            <p:cNvSpPr>
              <a:spLocks noChangeArrowheads="1"/>
            </p:cNvSpPr>
            <p:nvPr/>
          </p:nvSpPr>
          <p:spPr bwMode="auto">
            <a:xfrm>
              <a:off x="20776620" y="-88970"/>
              <a:ext cx="2646748" cy="4233061"/>
            </a:xfrm>
            <a:custGeom>
              <a:avLst/>
              <a:gdLst>
                <a:gd name="T0" fmla="*/ 0 w 2687"/>
                <a:gd name="T1" fmla="*/ 0 h 4296"/>
                <a:gd name="T2" fmla="*/ 2686 w 2687"/>
                <a:gd name="T3" fmla="*/ 4295 h 4296"/>
                <a:gd name="T4" fmla="*/ 2359 w 2687"/>
                <a:gd name="T5" fmla="*/ 0 h 4296"/>
                <a:gd name="T6" fmla="*/ 0 w 2687"/>
                <a:gd name="T7" fmla="*/ 0 h 4296"/>
              </a:gdLst>
              <a:ahLst/>
              <a:cxnLst>
                <a:cxn ang="0">
                  <a:pos x="T0" y="T1"/>
                </a:cxn>
                <a:cxn ang="0">
                  <a:pos x="T2" y="T3"/>
                </a:cxn>
                <a:cxn ang="0">
                  <a:pos x="T4" y="T5"/>
                </a:cxn>
                <a:cxn ang="0">
                  <a:pos x="T6" y="T7"/>
                </a:cxn>
              </a:cxnLst>
              <a:rect l="0" t="0" r="r" b="b"/>
              <a:pathLst>
                <a:path w="2687" h="4296">
                  <a:moveTo>
                    <a:pt x="0" y="0"/>
                  </a:moveTo>
                  <a:lnTo>
                    <a:pt x="2686" y="4295"/>
                  </a:lnTo>
                  <a:lnTo>
                    <a:pt x="2359" y="0"/>
                  </a:lnTo>
                  <a:lnTo>
                    <a:pt x="0" y="0"/>
                  </a:lnTo>
                </a:path>
              </a:pathLst>
            </a:custGeom>
            <a:solidFill>
              <a:schemeClr val="accent3"/>
            </a:solidFill>
            <a:ln>
              <a:noFill/>
            </a:ln>
            <a:effectLst/>
          </p:spPr>
          <p:txBody>
            <a:bodyPr wrap="none" anchor="ctr"/>
            <a:lstStyle/>
            <a:p>
              <a:endParaRPr lang="en-US" sz="7197" b="0" i="0" dirty="0">
                <a:latin typeface="Nunito Light" charset="0"/>
              </a:endParaRPr>
            </a:p>
          </p:txBody>
        </p:sp>
        <p:sp>
          <p:nvSpPr>
            <p:cNvPr id="53" name="Freeform 52"/>
            <p:cNvSpPr>
              <a:spLocks noChangeArrowheads="1"/>
            </p:cNvSpPr>
            <p:nvPr/>
          </p:nvSpPr>
          <p:spPr bwMode="auto">
            <a:xfrm>
              <a:off x="20420243" y="-88970"/>
              <a:ext cx="3003125" cy="4233061"/>
            </a:xfrm>
            <a:custGeom>
              <a:avLst/>
              <a:gdLst>
                <a:gd name="T0" fmla="*/ 0 w 3049"/>
                <a:gd name="T1" fmla="*/ 0 h 4296"/>
                <a:gd name="T2" fmla="*/ 43 w 3049"/>
                <a:gd name="T3" fmla="*/ 3187 h 4296"/>
                <a:gd name="T4" fmla="*/ 3048 w 3049"/>
                <a:gd name="T5" fmla="*/ 4295 h 4296"/>
                <a:gd name="T6" fmla="*/ 362 w 3049"/>
                <a:gd name="T7" fmla="*/ 0 h 4296"/>
                <a:gd name="T8" fmla="*/ 0 w 3049"/>
                <a:gd name="T9" fmla="*/ 0 h 4296"/>
              </a:gdLst>
              <a:ahLst/>
              <a:cxnLst>
                <a:cxn ang="0">
                  <a:pos x="T0" y="T1"/>
                </a:cxn>
                <a:cxn ang="0">
                  <a:pos x="T2" y="T3"/>
                </a:cxn>
                <a:cxn ang="0">
                  <a:pos x="T4" y="T5"/>
                </a:cxn>
                <a:cxn ang="0">
                  <a:pos x="T6" y="T7"/>
                </a:cxn>
                <a:cxn ang="0">
                  <a:pos x="T8" y="T9"/>
                </a:cxn>
              </a:cxnLst>
              <a:rect l="0" t="0" r="r" b="b"/>
              <a:pathLst>
                <a:path w="3049" h="4296">
                  <a:moveTo>
                    <a:pt x="0" y="0"/>
                  </a:moveTo>
                  <a:lnTo>
                    <a:pt x="43" y="3187"/>
                  </a:lnTo>
                  <a:lnTo>
                    <a:pt x="3048" y="4295"/>
                  </a:lnTo>
                  <a:lnTo>
                    <a:pt x="362" y="0"/>
                  </a:lnTo>
                  <a:lnTo>
                    <a:pt x="0" y="0"/>
                  </a:lnTo>
                </a:path>
              </a:pathLst>
            </a:custGeom>
            <a:solidFill>
              <a:schemeClr val="accent3">
                <a:lumMod val="60000"/>
                <a:lumOff val="40000"/>
              </a:schemeClr>
            </a:solidFill>
            <a:ln>
              <a:noFill/>
            </a:ln>
            <a:effectLst/>
          </p:spPr>
          <p:txBody>
            <a:bodyPr wrap="none" anchor="ctr"/>
            <a:lstStyle/>
            <a:p>
              <a:endParaRPr lang="en-US" sz="7197" b="0" i="0" dirty="0">
                <a:latin typeface="Nunito Light" charset="0"/>
              </a:endParaRPr>
            </a:p>
          </p:txBody>
        </p:sp>
        <p:sp>
          <p:nvSpPr>
            <p:cNvPr id="54" name="Freeform 53"/>
            <p:cNvSpPr>
              <a:spLocks noChangeArrowheads="1"/>
            </p:cNvSpPr>
            <p:nvPr/>
          </p:nvSpPr>
          <p:spPr bwMode="auto">
            <a:xfrm>
              <a:off x="17677877" y="-88971"/>
              <a:ext cx="2785824" cy="3142198"/>
            </a:xfrm>
            <a:custGeom>
              <a:avLst/>
              <a:gdLst>
                <a:gd name="T0" fmla="*/ 2126 w 2826"/>
                <a:gd name="T1" fmla="*/ 0 h 3188"/>
                <a:gd name="T2" fmla="*/ 0 w 2826"/>
                <a:gd name="T3" fmla="*/ 1954 h 3188"/>
                <a:gd name="T4" fmla="*/ 2825 w 2826"/>
                <a:gd name="T5" fmla="*/ 3187 h 3188"/>
                <a:gd name="T6" fmla="*/ 2782 w 2826"/>
                <a:gd name="T7" fmla="*/ 0 h 3188"/>
                <a:gd name="T8" fmla="*/ 2126 w 2826"/>
                <a:gd name="T9" fmla="*/ 0 h 3188"/>
              </a:gdLst>
              <a:ahLst/>
              <a:cxnLst>
                <a:cxn ang="0">
                  <a:pos x="T0" y="T1"/>
                </a:cxn>
                <a:cxn ang="0">
                  <a:pos x="T2" y="T3"/>
                </a:cxn>
                <a:cxn ang="0">
                  <a:pos x="T4" y="T5"/>
                </a:cxn>
                <a:cxn ang="0">
                  <a:pos x="T6" y="T7"/>
                </a:cxn>
                <a:cxn ang="0">
                  <a:pos x="T8" y="T9"/>
                </a:cxn>
              </a:cxnLst>
              <a:rect l="0" t="0" r="r" b="b"/>
              <a:pathLst>
                <a:path w="2826" h="3188">
                  <a:moveTo>
                    <a:pt x="2126" y="0"/>
                  </a:moveTo>
                  <a:lnTo>
                    <a:pt x="0" y="1954"/>
                  </a:lnTo>
                  <a:lnTo>
                    <a:pt x="2825" y="3187"/>
                  </a:lnTo>
                  <a:lnTo>
                    <a:pt x="2782" y="0"/>
                  </a:lnTo>
                  <a:lnTo>
                    <a:pt x="2126" y="0"/>
                  </a:lnTo>
                </a:path>
              </a:pathLst>
            </a:custGeom>
            <a:solidFill>
              <a:schemeClr val="accent3"/>
            </a:solidFill>
            <a:ln>
              <a:noFill/>
            </a:ln>
            <a:effectLst/>
          </p:spPr>
          <p:txBody>
            <a:bodyPr wrap="none" anchor="ctr"/>
            <a:lstStyle/>
            <a:p>
              <a:endParaRPr lang="en-US" sz="7197" b="0" i="0" dirty="0">
                <a:latin typeface="Nunito Light" charset="0"/>
              </a:endParaRPr>
            </a:p>
          </p:txBody>
        </p:sp>
        <p:sp>
          <p:nvSpPr>
            <p:cNvPr id="55" name="Freeform 54"/>
            <p:cNvSpPr>
              <a:spLocks noChangeArrowheads="1"/>
            </p:cNvSpPr>
            <p:nvPr/>
          </p:nvSpPr>
          <p:spPr bwMode="auto">
            <a:xfrm>
              <a:off x="17608342" y="-88971"/>
              <a:ext cx="2168684" cy="1925303"/>
            </a:xfrm>
            <a:custGeom>
              <a:avLst/>
              <a:gdLst>
                <a:gd name="T0" fmla="*/ 0 w 2199"/>
                <a:gd name="T1" fmla="*/ 0 h 1955"/>
                <a:gd name="T2" fmla="*/ 72 w 2199"/>
                <a:gd name="T3" fmla="*/ 1954 h 1955"/>
                <a:gd name="T4" fmla="*/ 2198 w 2199"/>
                <a:gd name="T5" fmla="*/ 0 h 1955"/>
                <a:gd name="T6" fmla="*/ 0 w 2199"/>
                <a:gd name="T7" fmla="*/ 0 h 1955"/>
              </a:gdLst>
              <a:ahLst/>
              <a:cxnLst>
                <a:cxn ang="0">
                  <a:pos x="T0" y="T1"/>
                </a:cxn>
                <a:cxn ang="0">
                  <a:pos x="T2" y="T3"/>
                </a:cxn>
                <a:cxn ang="0">
                  <a:pos x="T4" y="T5"/>
                </a:cxn>
                <a:cxn ang="0">
                  <a:pos x="T6" y="T7"/>
                </a:cxn>
              </a:cxnLst>
              <a:rect l="0" t="0" r="r" b="b"/>
              <a:pathLst>
                <a:path w="2199" h="1955">
                  <a:moveTo>
                    <a:pt x="0" y="0"/>
                  </a:moveTo>
                  <a:lnTo>
                    <a:pt x="72" y="1954"/>
                  </a:lnTo>
                  <a:lnTo>
                    <a:pt x="2198" y="0"/>
                  </a:lnTo>
                  <a:lnTo>
                    <a:pt x="0" y="0"/>
                  </a:lnTo>
                </a:path>
              </a:pathLst>
            </a:custGeom>
            <a:solidFill>
              <a:schemeClr val="accent3">
                <a:lumMod val="60000"/>
                <a:lumOff val="40000"/>
              </a:schemeClr>
            </a:solidFill>
            <a:ln>
              <a:noFill/>
            </a:ln>
            <a:effectLst/>
          </p:spPr>
          <p:txBody>
            <a:bodyPr wrap="none" anchor="ctr"/>
            <a:lstStyle/>
            <a:p>
              <a:endParaRPr lang="en-US" sz="7197" b="0" i="0" dirty="0">
                <a:latin typeface="Nunito Light" charset="0"/>
              </a:endParaRPr>
            </a:p>
          </p:txBody>
        </p:sp>
        <p:sp>
          <p:nvSpPr>
            <p:cNvPr id="56" name="Freeform 55"/>
            <p:cNvSpPr>
              <a:spLocks noChangeArrowheads="1"/>
            </p:cNvSpPr>
            <p:nvPr/>
          </p:nvSpPr>
          <p:spPr bwMode="auto">
            <a:xfrm>
              <a:off x="14888518" y="-88734"/>
              <a:ext cx="2811899" cy="1925303"/>
            </a:xfrm>
            <a:custGeom>
              <a:avLst/>
              <a:gdLst>
                <a:gd name="T0" fmla="*/ 0 w 2852"/>
                <a:gd name="T1" fmla="*/ 0 h 1955"/>
                <a:gd name="T2" fmla="*/ 2851 w 2852"/>
                <a:gd name="T3" fmla="*/ 1954 h 1955"/>
                <a:gd name="T4" fmla="*/ 2779 w 2852"/>
                <a:gd name="T5" fmla="*/ 0 h 1955"/>
                <a:gd name="T6" fmla="*/ 0 w 2852"/>
                <a:gd name="T7" fmla="*/ 0 h 1955"/>
              </a:gdLst>
              <a:ahLst/>
              <a:cxnLst>
                <a:cxn ang="0">
                  <a:pos x="T0" y="T1"/>
                </a:cxn>
                <a:cxn ang="0">
                  <a:pos x="T2" y="T3"/>
                </a:cxn>
                <a:cxn ang="0">
                  <a:pos x="T4" y="T5"/>
                </a:cxn>
                <a:cxn ang="0">
                  <a:pos x="T6" y="T7"/>
                </a:cxn>
              </a:cxnLst>
              <a:rect l="0" t="0" r="r" b="b"/>
              <a:pathLst>
                <a:path w="2852" h="1955">
                  <a:moveTo>
                    <a:pt x="0" y="0"/>
                  </a:moveTo>
                  <a:lnTo>
                    <a:pt x="2851" y="1954"/>
                  </a:lnTo>
                  <a:lnTo>
                    <a:pt x="2779" y="0"/>
                  </a:lnTo>
                  <a:lnTo>
                    <a:pt x="0" y="0"/>
                  </a:lnTo>
                </a:path>
              </a:pathLst>
            </a:custGeom>
            <a:solidFill>
              <a:schemeClr val="accent3"/>
            </a:solidFill>
            <a:ln>
              <a:noFill/>
            </a:ln>
            <a:effectLst/>
          </p:spPr>
          <p:txBody>
            <a:bodyPr wrap="none" anchor="ctr"/>
            <a:lstStyle/>
            <a:p>
              <a:endParaRPr lang="en-US" sz="7197" b="0" i="0" dirty="0">
                <a:latin typeface="Nunito Light" charset="0"/>
              </a:endParaRPr>
            </a:p>
          </p:txBody>
        </p:sp>
        <p:sp>
          <p:nvSpPr>
            <p:cNvPr id="57" name="Freeform 56"/>
            <p:cNvSpPr>
              <a:spLocks noChangeArrowheads="1"/>
            </p:cNvSpPr>
            <p:nvPr/>
          </p:nvSpPr>
          <p:spPr bwMode="auto">
            <a:xfrm>
              <a:off x="13589856" y="-88970"/>
              <a:ext cx="4137447" cy="3520308"/>
            </a:xfrm>
            <a:custGeom>
              <a:avLst/>
              <a:gdLst>
                <a:gd name="T0" fmla="*/ 0 w 4196"/>
                <a:gd name="T1" fmla="*/ 0 h 3572"/>
                <a:gd name="T2" fmla="*/ 1886 w 4196"/>
                <a:gd name="T3" fmla="*/ 3571 h 3572"/>
                <a:gd name="T4" fmla="*/ 4195 w 4196"/>
                <a:gd name="T5" fmla="*/ 1954 h 3572"/>
                <a:gd name="T6" fmla="*/ 1344 w 4196"/>
                <a:gd name="T7" fmla="*/ 0 h 3572"/>
                <a:gd name="T8" fmla="*/ 0 w 4196"/>
                <a:gd name="T9" fmla="*/ 0 h 3572"/>
              </a:gdLst>
              <a:ahLst/>
              <a:cxnLst>
                <a:cxn ang="0">
                  <a:pos x="T0" y="T1"/>
                </a:cxn>
                <a:cxn ang="0">
                  <a:pos x="T2" y="T3"/>
                </a:cxn>
                <a:cxn ang="0">
                  <a:pos x="T4" y="T5"/>
                </a:cxn>
                <a:cxn ang="0">
                  <a:pos x="T6" y="T7"/>
                </a:cxn>
                <a:cxn ang="0">
                  <a:pos x="T8" y="T9"/>
                </a:cxn>
              </a:cxnLst>
              <a:rect l="0" t="0" r="r" b="b"/>
              <a:pathLst>
                <a:path w="4196" h="3572">
                  <a:moveTo>
                    <a:pt x="0" y="0"/>
                  </a:moveTo>
                  <a:lnTo>
                    <a:pt x="1886" y="3571"/>
                  </a:lnTo>
                  <a:lnTo>
                    <a:pt x="4195" y="1954"/>
                  </a:lnTo>
                  <a:lnTo>
                    <a:pt x="1344" y="0"/>
                  </a:lnTo>
                  <a:lnTo>
                    <a:pt x="0" y="0"/>
                  </a:lnTo>
                </a:path>
              </a:pathLst>
            </a:custGeom>
            <a:solidFill>
              <a:schemeClr val="accent3">
                <a:lumMod val="60000"/>
                <a:lumOff val="40000"/>
              </a:schemeClr>
            </a:solidFill>
            <a:ln>
              <a:noFill/>
            </a:ln>
            <a:effectLst/>
          </p:spPr>
          <p:txBody>
            <a:bodyPr wrap="none" anchor="ctr"/>
            <a:lstStyle/>
            <a:p>
              <a:endParaRPr lang="en-US" sz="7197" b="0" i="0" dirty="0">
                <a:latin typeface="Nunito Light" charset="0"/>
              </a:endParaRPr>
            </a:p>
          </p:txBody>
        </p:sp>
        <p:sp>
          <p:nvSpPr>
            <p:cNvPr id="58" name="Freeform 57"/>
            <p:cNvSpPr>
              <a:spLocks noChangeArrowheads="1"/>
            </p:cNvSpPr>
            <p:nvPr/>
          </p:nvSpPr>
          <p:spPr bwMode="auto">
            <a:xfrm>
              <a:off x="11104147" y="-111272"/>
              <a:ext cx="4346058" cy="3520308"/>
            </a:xfrm>
            <a:custGeom>
              <a:avLst/>
              <a:gdLst>
                <a:gd name="T0" fmla="*/ 965 w 4408"/>
                <a:gd name="T1" fmla="*/ 0 h 3572"/>
                <a:gd name="T2" fmla="*/ 0 w 4408"/>
                <a:gd name="T3" fmla="*/ 1760 h 3572"/>
                <a:gd name="T4" fmla="*/ 4407 w 4408"/>
                <a:gd name="T5" fmla="*/ 3571 h 3572"/>
                <a:gd name="T6" fmla="*/ 2521 w 4408"/>
                <a:gd name="T7" fmla="*/ 0 h 3572"/>
                <a:gd name="T8" fmla="*/ 965 w 4408"/>
                <a:gd name="T9" fmla="*/ 0 h 3572"/>
              </a:gdLst>
              <a:ahLst/>
              <a:cxnLst>
                <a:cxn ang="0">
                  <a:pos x="T0" y="T1"/>
                </a:cxn>
                <a:cxn ang="0">
                  <a:pos x="T2" y="T3"/>
                </a:cxn>
                <a:cxn ang="0">
                  <a:pos x="T4" y="T5"/>
                </a:cxn>
                <a:cxn ang="0">
                  <a:pos x="T6" y="T7"/>
                </a:cxn>
                <a:cxn ang="0">
                  <a:pos x="T8" y="T9"/>
                </a:cxn>
              </a:cxnLst>
              <a:rect l="0" t="0" r="r" b="b"/>
              <a:pathLst>
                <a:path w="4408" h="3572">
                  <a:moveTo>
                    <a:pt x="965" y="0"/>
                  </a:moveTo>
                  <a:lnTo>
                    <a:pt x="0" y="1760"/>
                  </a:lnTo>
                  <a:lnTo>
                    <a:pt x="4407" y="3571"/>
                  </a:lnTo>
                  <a:lnTo>
                    <a:pt x="2521" y="0"/>
                  </a:lnTo>
                  <a:lnTo>
                    <a:pt x="965" y="0"/>
                  </a:lnTo>
                </a:path>
              </a:pathLst>
            </a:custGeom>
            <a:solidFill>
              <a:schemeClr val="accent2"/>
            </a:solidFill>
            <a:ln>
              <a:noFill/>
            </a:ln>
            <a:effectLst/>
          </p:spPr>
          <p:txBody>
            <a:bodyPr wrap="none" anchor="ctr"/>
            <a:lstStyle/>
            <a:p>
              <a:endParaRPr lang="en-US" sz="7197" b="0" i="0" dirty="0">
                <a:latin typeface="Nunito Light" charset="0"/>
              </a:endParaRPr>
            </a:p>
          </p:txBody>
        </p:sp>
        <p:sp>
          <p:nvSpPr>
            <p:cNvPr id="59" name="Freeform 58"/>
            <p:cNvSpPr>
              <a:spLocks noChangeArrowheads="1"/>
            </p:cNvSpPr>
            <p:nvPr/>
          </p:nvSpPr>
          <p:spPr bwMode="auto">
            <a:xfrm>
              <a:off x="9793019" y="-88970"/>
              <a:ext cx="369415" cy="195571"/>
            </a:xfrm>
            <a:custGeom>
              <a:avLst/>
              <a:gdLst>
                <a:gd name="T0" fmla="*/ 112 w 374"/>
                <a:gd name="T1" fmla="*/ 0 h 198"/>
                <a:gd name="T2" fmla="*/ 0 w 374"/>
                <a:gd name="T3" fmla="*/ 197 h 198"/>
                <a:gd name="T4" fmla="*/ 373 w 374"/>
                <a:gd name="T5" fmla="*/ 0 h 198"/>
                <a:gd name="T6" fmla="*/ 112 w 374"/>
                <a:gd name="T7" fmla="*/ 0 h 198"/>
              </a:gdLst>
              <a:ahLst/>
              <a:cxnLst>
                <a:cxn ang="0">
                  <a:pos x="T0" y="T1"/>
                </a:cxn>
                <a:cxn ang="0">
                  <a:pos x="T2" y="T3"/>
                </a:cxn>
                <a:cxn ang="0">
                  <a:pos x="T4" y="T5"/>
                </a:cxn>
                <a:cxn ang="0">
                  <a:pos x="T6" y="T7"/>
                </a:cxn>
              </a:cxnLst>
              <a:rect l="0" t="0" r="r" b="b"/>
              <a:pathLst>
                <a:path w="374" h="198">
                  <a:moveTo>
                    <a:pt x="112" y="0"/>
                  </a:moveTo>
                  <a:lnTo>
                    <a:pt x="0" y="197"/>
                  </a:lnTo>
                  <a:lnTo>
                    <a:pt x="373" y="0"/>
                  </a:lnTo>
                  <a:lnTo>
                    <a:pt x="112" y="0"/>
                  </a:lnTo>
                </a:path>
              </a:pathLst>
            </a:custGeom>
            <a:solidFill>
              <a:schemeClr val="accent2">
                <a:lumMod val="75000"/>
              </a:schemeClr>
            </a:solidFill>
            <a:ln>
              <a:noFill/>
            </a:ln>
            <a:effectLst/>
          </p:spPr>
          <p:txBody>
            <a:bodyPr wrap="none" anchor="ctr"/>
            <a:lstStyle/>
            <a:p>
              <a:endParaRPr lang="en-US" sz="7197" b="0" i="0" dirty="0">
                <a:latin typeface="Nunito Light" charset="0"/>
              </a:endParaRPr>
            </a:p>
          </p:txBody>
        </p:sp>
        <p:sp>
          <p:nvSpPr>
            <p:cNvPr id="60" name="Freeform 13"/>
            <p:cNvSpPr>
              <a:spLocks noChangeArrowheads="1"/>
            </p:cNvSpPr>
            <p:nvPr/>
          </p:nvSpPr>
          <p:spPr bwMode="auto">
            <a:xfrm>
              <a:off x="9698211" y="-88970"/>
              <a:ext cx="225996" cy="195571"/>
            </a:xfrm>
            <a:custGeom>
              <a:avLst/>
              <a:gdLst>
                <a:gd name="T0" fmla="*/ 0 w 231"/>
                <a:gd name="T1" fmla="*/ 0 h 198"/>
                <a:gd name="T2" fmla="*/ 118 w 231"/>
                <a:gd name="T3" fmla="*/ 197 h 198"/>
                <a:gd name="T4" fmla="*/ 230 w 231"/>
                <a:gd name="T5" fmla="*/ 0 h 198"/>
                <a:gd name="T6" fmla="*/ 0 w 231"/>
                <a:gd name="T7" fmla="*/ 0 h 198"/>
              </a:gdLst>
              <a:ahLst/>
              <a:cxnLst>
                <a:cxn ang="0">
                  <a:pos x="T0" y="T1"/>
                </a:cxn>
                <a:cxn ang="0">
                  <a:pos x="T2" y="T3"/>
                </a:cxn>
                <a:cxn ang="0">
                  <a:pos x="T4" y="T5"/>
                </a:cxn>
                <a:cxn ang="0">
                  <a:pos x="T6" y="T7"/>
                </a:cxn>
              </a:cxnLst>
              <a:rect l="0" t="0" r="r" b="b"/>
              <a:pathLst>
                <a:path w="231" h="198">
                  <a:moveTo>
                    <a:pt x="0" y="0"/>
                  </a:moveTo>
                  <a:lnTo>
                    <a:pt x="118" y="197"/>
                  </a:lnTo>
                  <a:lnTo>
                    <a:pt x="230" y="0"/>
                  </a:lnTo>
                  <a:lnTo>
                    <a:pt x="0" y="0"/>
                  </a:lnTo>
                </a:path>
              </a:pathLst>
            </a:custGeom>
            <a:solidFill>
              <a:schemeClr val="accent2">
                <a:lumMod val="75000"/>
              </a:schemeClr>
            </a:solidFill>
            <a:ln>
              <a:noFill/>
            </a:ln>
            <a:effectLst/>
          </p:spPr>
          <p:txBody>
            <a:bodyPr wrap="none" anchor="ctr"/>
            <a:lstStyle/>
            <a:p>
              <a:endParaRPr lang="en-US" sz="7197" b="0" i="0" dirty="0">
                <a:latin typeface="Nunito Light" charset="0"/>
              </a:endParaRPr>
            </a:p>
          </p:txBody>
        </p:sp>
        <p:sp>
          <p:nvSpPr>
            <p:cNvPr id="61" name="Freeform 14"/>
            <p:cNvSpPr>
              <a:spLocks noChangeArrowheads="1"/>
            </p:cNvSpPr>
            <p:nvPr/>
          </p:nvSpPr>
          <p:spPr bwMode="auto">
            <a:xfrm>
              <a:off x="8502000" y="61758"/>
              <a:ext cx="2646751" cy="2259950"/>
            </a:xfrm>
            <a:custGeom>
              <a:avLst/>
              <a:gdLst>
                <a:gd name="T0" fmla="*/ 2685 w 2686"/>
                <a:gd name="T1" fmla="*/ 1563 h 2292"/>
                <a:gd name="T2" fmla="*/ 1308 w 2686"/>
                <a:gd name="T3" fmla="*/ 0 h 2292"/>
                <a:gd name="T4" fmla="*/ 0 w 2686"/>
                <a:gd name="T5" fmla="*/ 2291 h 2292"/>
                <a:gd name="T6" fmla="*/ 2685 w 2686"/>
                <a:gd name="T7" fmla="*/ 1563 h 2292"/>
              </a:gdLst>
              <a:ahLst/>
              <a:cxnLst>
                <a:cxn ang="0">
                  <a:pos x="T0" y="T1"/>
                </a:cxn>
                <a:cxn ang="0">
                  <a:pos x="T2" y="T3"/>
                </a:cxn>
                <a:cxn ang="0">
                  <a:pos x="T4" y="T5"/>
                </a:cxn>
                <a:cxn ang="0">
                  <a:pos x="T6" y="T7"/>
                </a:cxn>
              </a:cxnLst>
              <a:rect l="0" t="0" r="r" b="b"/>
              <a:pathLst>
                <a:path w="2686" h="2292">
                  <a:moveTo>
                    <a:pt x="2685" y="1563"/>
                  </a:moveTo>
                  <a:lnTo>
                    <a:pt x="1308" y="0"/>
                  </a:lnTo>
                  <a:lnTo>
                    <a:pt x="0" y="2291"/>
                  </a:lnTo>
                  <a:lnTo>
                    <a:pt x="2685" y="1563"/>
                  </a:lnTo>
                </a:path>
              </a:pathLst>
            </a:custGeom>
            <a:solidFill>
              <a:schemeClr val="accent2"/>
            </a:solidFill>
            <a:ln>
              <a:noFill/>
            </a:ln>
            <a:effectLst/>
          </p:spPr>
          <p:txBody>
            <a:bodyPr wrap="none" anchor="ctr"/>
            <a:lstStyle/>
            <a:p>
              <a:endParaRPr lang="en-US" sz="7197" b="0" i="0" dirty="0">
                <a:latin typeface="Nunito Light" charset="0"/>
              </a:endParaRPr>
            </a:p>
          </p:txBody>
        </p:sp>
        <p:sp>
          <p:nvSpPr>
            <p:cNvPr id="62" name="Freeform 15"/>
            <p:cNvSpPr>
              <a:spLocks noChangeArrowheads="1"/>
            </p:cNvSpPr>
            <p:nvPr/>
          </p:nvSpPr>
          <p:spPr bwMode="auto">
            <a:xfrm>
              <a:off x="6821130" y="61996"/>
              <a:ext cx="2985743" cy="2259950"/>
            </a:xfrm>
            <a:custGeom>
              <a:avLst/>
              <a:gdLst>
                <a:gd name="T0" fmla="*/ 3029 w 3030"/>
                <a:gd name="T1" fmla="*/ 0 h 2292"/>
                <a:gd name="T2" fmla="*/ 0 w 3030"/>
                <a:gd name="T3" fmla="*/ 624 h 2292"/>
                <a:gd name="T4" fmla="*/ 1721 w 3030"/>
                <a:gd name="T5" fmla="*/ 2291 h 2292"/>
                <a:gd name="T6" fmla="*/ 3029 w 3030"/>
                <a:gd name="T7" fmla="*/ 0 h 2292"/>
              </a:gdLst>
              <a:ahLst/>
              <a:cxnLst>
                <a:cxn ang="0">
                  <a:pos x="T0" y="T1"/>
                </a:cxn>
                <a:cxn ang="0">
                  <a:pos x="T2" y="T3"/>
                </a:cxn>
                <a:cxn ang="0">
                  <a:pos x="T4" y="T5"/>
                </a:cxn>
                <a:cxn ang="0">
                  <a:pos x="T6" y="T7"/>
                </a:cxn>
              </a:cxnLst>
              <a:rect l="0" t="0" r="r" b="b"/>
              <a:pathLst>
                <a:path w="3030" h="2292">
                  <a:moveTo>
                    <a:pt x="3029" y="0"/>
                  </a:moveTo>
                  <a:lnTo>
                    <a:pt x="0" y="624"/>
                  </a:lnTo>
                  <a:lnTo>
                    <a:pt x="1721" y="2291"/>
                  </a:lnTo>
                  <a:lnTo>
                    <a:pt x="3029" y="0"/>
                  </a:lnTo>
                </a:path>
              </a:pathLst>
            </a:custGeom>
            <a:solidFill>
              <a:schemeClr val="accent2">
                <a:lumMod val="75000"/>
              </a:schemeClr>
            </a:solidFill>
            <a:ln>
              <a:noFill/>
            </a:ln>
            <a:effectLst/>
          </p:spPr>
          <p:txBody>
            <a:bodyPr wrap="none" anchor="ctr"/>
            <a:lstStyle/>
            <a:p>
              <a:endParaRPr lang="en-US" sz="7197" b="0" i="0" dirty="0">
                <a:latin typeface="Nunito Light" charset="0"/>
              </a:endParaRPr>
            </a:p>
          </p:txBody>
        </p:sp>
        <p:sp>
          <p:nvSpPr>
            <p:cNvPr id="63" name="Freeform 16"/>
            <p:cNvSpPr>
              <a:spLocks noChangeArrowheads="1"/>
            </p:cNvSpPr>
            <p:nvPr/>
          </p:nvSpPr>
          <p:spPr bwMode="auto">
            <a:xfrm>
              <a:off x="6829814" y="-88970"/>
              <a:ext cx="2985743" cy="808366"/>
            </a:xfrm>
            <a:custGeom>
              <a:avLst/>
              <a:gdLst>
                <a:gd name="T0" fmla="*/ 61 w 3030"/>
                <a:gd name="T1" fmla="*/ 0 h 822"/>
                <a:gd name="T2" fmla="*/ 0 w 3030"/>
                <a:gd name="T3" fmla="*/ 821 h 822"/>
                <a:gd name="T4" fmla="*/ 3029 w 3030"/>
                <a:gd name="T5" fmla="*/ 197 h 822"/>
                <a:gd name="T6" fmla="*/ 2911 w 3030"/>
                <a:gd name="T7" fmla="*/ 0 h 822"/>
                <a:gd name="T8" fmla="*/ 61 w 3030"/>
                <a:gd name="T9" fmla="*/ 0 h 822"/>
              </a:gdLst>
              <a:ahLst/>
              <a:cxnLst>
                <a:cxn ang="0">
                  <a:pos x="T0" y="T1"/>
                </a:cxn>
                <a:cxn ang="0">
                  <a:pos x="T2" y="T3"/>
                </a:cxn>
                <a:cxn ang="0">
                  <a:pos x="T4" y="T5"/>
                </a:cxn>
                <a:cxn ang="0">
                  <a:pos x="T6" y="T7"/>
                </a:cxn>
                <a:cxn ang="0">
                  <a:pos x="T8" y="T9"/>
                </a:cxn>
              </a:cxnLst>
              <a:rect l="0" t="0" r="r" b="b"/>
              <a:pathLst>
                <a:path w="3030" h="822">
                  <a:moveTo>
                    <a:pt x="61" y="0"/>
                  </a:moveTo>
                  <a:lnTo>
                    <a:pt x="0" y="821"/>
                  </a:lnTo>
                  <a:lnTo>
                    <a:pt x="3029" y="197"/>
                  </a:lnTo>
                  <a:lnTo>
                    <a:pt x="2911" y="0"/>
                  </a:lnTo>
                  <a:lnTo>
                    <a:pt x="61" y="0"/>
                  </a:lnTo>
                </a:path>
              </a:pathLst>
            </a:custGeom>
            <a:solidFill>
              <a:schemeClr val="accent2">
                <a:lumMod val="50000"/>
              </a:schemeClr>
            </a:solidFill>
            <a:ln>
              <a:noFill/>
            </a:ln>
            <a:effectLst/>
          </p:spPr>
          <p:txBody>
            <a:bodyPr wrap="none" anchor="ctr"/>
            <a:lstStyle/>
            <a:p>
              <a:endParaRPr lang="en-US" sz="7197" b="0" i="0" dirty="0">
                <a:latin typeface="Nunito Light" charset="0"/>
              </a:endParaRPr>
            </a:p>
          </p:txBody>
        </p:sp>
        <p:sp>
          <p:nvSpPr>
            <p:cNvPr id="64" name="Freeform 17"/>
            <p:cNvSpPr>
              <a:spLocks noChangeArrowheads="1"/>
            </p:cNvSpPr>
            <p:nvPr/>
          </p:nvSpPr>
          <p:spPr bwMode="auto">
            <a:xfrm>
              <a:off x="5975275" y="-88970"/>
              <a:ext cx="943094" cy="808366"/>
            </a:xfrm>
            <a:custGeom>
              <a:avLst/>
              <a:gdLst>
                <a:gd name="T0" fmla="*/ 0 w 955"/>
                <a:gd name="T1" fmla="*/ 0 h 822"/>
                <a:gd name="T2" fmla="*/ 893 w 955"/>
                <a:gd name="T3" fmla="*/ 821 h 822"/>
                <a:gd name="T4" fmla="*/ 954 w 955"/>
                <a:gd name="T5" fmla="*/ 0 h 822"/>
                <a:gd name="T6" fmla="*/ 0 w 955"/>
                <a:gd name="T7" fmla="*/ 0 h 822"/>
              </a:gdLst>
              <a:ahLst/>
              <a:cxnLst>
                <a:cxn ang="0">
                  <a:pos x="T0" y="T1"/>
                </a:cxn>
                <a:cxn ang="0">
                  <a:pos x="T2" y="T3"/>
                </a:cxn>
                <a:cxn ang="0">
                  <a:pos x="T4" y="T5"/>
                </a:cxn>
                <a:cxn ang="0">
                  <a:pos x="T6" y="T7"/>
                </a:cxn>
              </a:cxnLst>
              <a:rect l="0" t="0" r="r" b="b"/>
              <a:pathLst>
                <a:path w="955" h="822">
                  <a:moveTo>
                    <a:pt x="0" y="0"/>
                  </a:moveTo>
                  <a:lnTo>
                    <a:pt x="893" y="821"/>
                  </a:lnTo>
                  <a:lnTo>
                    <a:pt x="954" y="0"/>
                  </a:lnTo>
                  <a:lnTo>
                    <a:pt x="0" y="0"/>
                  </a:lnTo>
                </a:path>
              </a:pathLst>
            </a:custGeom>
            <a:solidFill>
              <a:schemeClr val="accent1"/>
            </a:solidFill>
            <a:ln>
              <a:noFill/>
            </a:ln>
            <a:effectLst/>
          </p:spPr>
          <p:txBody>
            <a:bodyPr wrap="none" anchor="ctr"/>
            <a:lstStyle/>
            <a:p>
              <a:endParaRPr lang="en-US" sz="7197" b="0" i="0" dirty="0">
                <a:latin typeface="Nunito Light" charset="0"/>
              </a:endParaRPr>
            </a:p>
          </p:txBody>
        </p:sp>
        <p:sp>
          <p:nvSpPr>
            <p:cNvPr id="65" name="Freeform 18"/>
            <p:cNvSpPr>
              <a:spLocks noChangeArrowheads="1"/>
            </p:cNvSpPr>
            <p:nvPr/>
          </p:nvSpPr>
          <p:spPr bwMode="auto">
            <a:xfrm>
              <a:off x="5608571" y="674793"/>
              <a:ext cx="2916204" cy="1642810"/>
            </a:xfrm>
            <a:custGeom>
              <a:avLst/>
              <a:gdLst>
                <a:gd name="T0" fmla="*/ 2958 w 2959"/>
                <a:gd name="T1" fmla="*/ 1667 h 1668"/>
                <a:gd name="T2" fmla="*/ 1237 w 2959"/>
                <a:gd name="T3" fmla="*/ 0 h 1668"/>
                <a:gd name="T4" fmla="*/ 0 w 2959"/>
                <a:gd name="T5" fmla="*/ 1323 h 1668"/>
                <a:gd name="T6" fmla="*/ 2958 w 2959"/>
                <a:gd name="T7" fmla="*/ 1667 h 1668"/>
              </a:gdLst>
              <a:ahLst/>
              <a:cxnLst>
                <a:cxn ang="0">
                  <a:pos x="T0" y="T1"/>
                </a:cxn>
                <a:cxn ang="0">
                  <a:pos x="T2" y="T3"/>
                </a:cxn>
                <a:cxn ang="0">
                  <a:pos x="T4" y="T5"/>
                </a:cxn>
                <a:cxn ang="0">
                  <a:pos x="T6" y="T7"/>
                </a:cxn>
              </a:cxnLst>
              <a:rect l="0" t="0" r="r" b="b"/>
              <a:pathLst>
                <a:path w="2959" h="1668">
                  <a:moveTo>
                    <a:pt x="2958" y="1667"/>
                  </a:moveTo>
                  <a:lnTo>
                    <a:pt x="1237" y="0"/>
                  </a:lnTo>
                  <a:lnTo>
                    <a:pt x="0" y="1323"/>
                  </a:lnTo>
                  <a:lnTo>
                    <a:pt x="2958" y="1667"/>
                  </a:lnTo>
                </a:path>
              </a:pathLst>
            </a:custGeom>
            <a:solidFill>
              <a:schemeClr val="accent2"/>
            </a:solidFill>
            <a:ln>
              <a:noFill/>
            </a:ln>
            <a:effectLst/>
          </p:spPr>
          <p:txBody>
            <a:bodyPr wrap="none" anchor="ctr"/>
            <a:lstStyle/>
            <a:p>
              <a:endParaRPr lang="en-US" sz="7197" b="0" i="0" dirty="0">
                <a:latin typeface="Nunito Light" charset="0"/>
              </a:endParaRPr>
            </a:p>
          </p:txBody>
        </p:sp>
        <p:sp>
          <p:nvSpPr>
            <p:cNvPr id="66" name="Freeform 19"/>
            <p:cNvSpPr>
              <a:spLocks noChangeArrowheads="1"/>
            </p:cNvSpPr>
            <p:nvPr/>
          </p:nvSpPr>
          <p:spPr bwMode="auto">
            <a:xfrm>
              <a:off x="5092201" y="-155877"/>
              <a:ext cx="1760153" cy="2112184"/>
            </a:xfrm>
            <a:custGeom>
              <a:avLst/>
              <a:gdLst>
                <a:gd name="T0" fmla="*/ 0 w 1787"/>
                <a:gd name="T1" fmla="*/ 0 h 2145"/>
                <a:gd name="T2" fmla="*/ 549 w 1787"/>
                <a:gd name="T3" fmla="*/ 2144 h 2145"/>
                <a:gd name="T4" fmla="*/ 1786 w 1787"/>
                <a:gd name="T5" fmla="*/ 821 h 2145"/>
                <a:gd name="T6" fmla="*/ 893 w 1787"/>
                <a:gd name="T7" fmla="*/ 0 h 2145"/>
                <a:gd name="T8" fmla="*/ 0 w 1787"/>
                <a:gd name="T9" fmla="*/ 0 h 2145"/>
              </a:gdLst>
              <a:ahLst/>
              <a:cxnLst>
                <a:cxn ang="0">
                  <a:pos x="T0" y="T1"/>
                </a:cxn>
                <a:cxn ang="0">
                  <a:pos x="T2" y="T3"/>
                </a:cxn>
                <a:cxn ang="0">
                  <a:pos x="T4" y="T5"/>
                </a:cxn>
                <a:cxn ang="0">
                  <a:pos x="T6" y="T7"/>
                </a:cxn>
                <a:cxn ang="0">
                  <a:pos x="T8" y="T9"/>
                </a:cxn>
              </a:cxnLst>
              <a:rect l="0" t="0" r="r" b="b"/>
              <a:pathLst>
                <a:path w="1787" h="2145">
                  <a:moveTo>
                    <a:pt x="0" y="0"/>
                  </a:moveTo>
                  <a:lnTo>
                    <a:pt x="549" y="2144"/>
                  </a:lnTo>
                  <a:lnTo>
                    <a:pt x="1786" y="821"/>
                  </a:lnTo>
                  <a:lnTo>
                    <a:pt x="893" y="0"/>
                  </a:lnTo>
                  <a:lnTo>
                    <a:pt x="0" y="0"/>
                  </a:lnTo>
                </a:path>
              </a:pathLst>
            </a:custGeom>
            <a:solidFill>
              <a:schemeClr val="accent1"/>
            </a:solidFill>
            <a:ln>
              <a:noFill/>
            </a:ln>
            <a:effectLst/>
          </p:spPr>
          <p:txBody>
            <a:bodyPr wrap="none" anchor="ctr"/>
            <a:lstStyle/>
            <a:p>
              <a:endParaRPr lang="en-US" sz="7197" b="0" i="0" dirty="0">
                <a:latin typeface="Nunito Light" charset="0"/>
              </a:endParaRPr>
            </a:p>
          </p:txBody>
        </p:sp>
        <p:sp>
          <p:nvSpPr>
            <p:cNvPr id="67" name="Freeform 20"/>
            <p:cNvSpPr>
              <a:spLocks noChangeArrowheads="1"/>
            </p:cNvSpPr>
            <p:nvPr/>
          </p:nvSpPr>
          <p:spPr bwMode="auto">
            <a:xfrm>
              <a:off x="443059" y="190760"/>
              <a:ext cx="5232654" cy="2977052"/>
            </a:xfrm>
            <a:custGeom>
              <a:avLst/>
              <a:gdLst>
                <a:gd name="T0" fmla="*/ 5310 w 5311"/>
                <a:gd name="T1" fmla="*/ 1771 h 3020"/>
                <a:gd name="T2" fmla="*/ 853 w 5311"/>
                <a:gd name="T3" fmla="*/ 0 h 3020"/>
                <a:gd name="T4" fmla="*/ 0 w 5311"/>
                <a:gd name="T5" fmla="*/ 3019 h 3020"/>
                <a:gd name="T6" fmla="*/ 5310 w 5311"/>
                <a:gd name="T7" fmla="*/ 1771 h 3020"/>
              </a:gdLst>
              <a:ahLst/>
              <a:cxnLst>
                <a:cxn ang="0">
                  <a:pos x="T0" y="T1"/>
                </a:cxn>
                <a:cxn ang="0">
                  <a:pos x="T2" y="T3"/>
                </a:cxn>
                <a:cxn ang="0">
                  <a:pos x="T4" y="T5"/>
                </a:cxn>
                <a:cxn ang="0">
                  <a:pos x="T6" y="T7"/>
                </a:cxn>
              </a:cxnLst>
              <a:rect l="0" t="0" r="r" b="b"/>
              <a:pathLst>
                <a:path w="5311" h="3020">
                  <a:moveTo>
                    <a:pt x="5310" y="1771"/>
                  </a:moveTo>
                  <a:lnTo>
                    <a:pt x="853" y="0"/>
                  </a:lnTo>
                  <a:lnTo>
                    <a:pt x="0" y="3019"/>
                  </a:lnTo>
                  <a:lnTo>
                    <a:pt x="5310" y="1771"/>
                  </a:lnTo>
                </a:path>
              </a:pathLst>
            </a:custGeom>
            <a:solidFill>
              <a:schemeClr val="accent1">
                <a:lumMod val="50000"/>
              </a:schemeClr>
            </a:solidFill>
            <a:ln>
              <a:noFill/>
            </a:ln>
            <a:effectLst/>
          </p:spPr>
          <p:txBody>
            <a:bodyPr wrap="none" anchor="ctr"/>
            <a:lstStyle/>
            <a:p>
              <a:endParaRPr lang="en-US" sz="7197" b="0" i="0" dirty="0">
                <a:latin typeface="Nunito Light" charset="0"/>
              </a:endParaRPr>
            </a:p>
          </p:txBody>
        </p:sp>
        <p:sp>
          <p:nvSpPr>
            <p:cNvPr id="68" name="Freeform 21"/>
            <p:cNvSpPr>
              <a:spLocks noChangeArrowheads="1"/>
            </p:cNvSpPr>
            <p:nvPr/>
          </p:nvSpPr>
          <p:spPr bwMode="auto">
            <a:xfrm>
              <a:off x="1264131" y="-156113"/>
              <a:ext cx="4393864" cy="2112184"/>
            </a:xfrm>
            <a:custGeom>
              <a:avLst/>
              <a:gdLst>
                <a:gd name="T0" fmla="*/ 936 w 4458"/>
                <a:gd name="T1" fmla="*/ 0 h 2145"/>
                <a:gd name="T2" fmla="*/ 0 w 4458"/>
                <a:gd name="T3" fmla="*/ 373 h 2145"/>
                <a:gd name="T4" fmla="*/ 4457 w 4458"/>
                <a:gd name="T5" fmla="*/ 2144 h 2145"/>
                <a:gd name="T6" fmla="*/ 3908 w 4458"/>
                <a:gd name="T7" fmla="*/ 0 h 2145"/>
                <a:gd name="T8" fmla="*/ 936 w 4458"/>
                <a:gd name="T9" fmla="*/ 0 h 2145"/>
              </a:gdLst>
              <a:ahLst/>
              <a:cxnLst>
                <a:cxn ang="0">
                  <a:pos x="T0" y="T1"/>
                </a:cxn>
                <a:cxn ang="0">
                  <a:pos x="T2" y="T3"/>
                </a:cxn>
                <a:cxn ang="0">
                  <a:pos x="T4" y="T5"/>
                </a:cxn>
                <a:cxn ang="0">
                  <a:pos x="T6" y="T7"/>
                </a:cxn>
                <a:cxn ang="0">
                  <a:pos x="T8" y="T9"/>
                </a:cxn>
              </a:cxnLst>
              <a:rect l="0" t="0" r="r" b="b"/>
              <a:pathLst>
                <a:path w="4458" h="2145">
                  <a:moveTo>
                    <a:pt x="936" y="0"/>
                  </a:moveTo>
                  <a:lnTo>
                    <a:pt x="0" y="373"/>
                  </a:lnTo>
                  <a:lnTo>
                    <a:pt x="4457" y="2144"/>
                  </a:lnTo>
                  <a:lnTo>
                    <a:pt x="3908" y="0"/>
                  </a:lnTo>
                  <a:lnTo>
                    <a:pt x="936" y="0"/>
                  </a:lnTo>
                </a:path>
              </a:pathLst>
            </a:custGeom>
            <a:solidFill>
              <a:schemeClr val="accent1">
                <a:lumMod val="75000"/>
              </a:schemeClr>
            </a:solidFill>
            <a:ln>
              <a:noFill/>
            </a:ln>
            <a:effectLst/>
          </p:spPr>
          <p:txBody>
            <a:bodyPr wrap="none" anchor="ctr"/>
            <a:lstStyle/>
            <a:p>
              <a:endParaRPr lang="en-US" sz="7197" b="0" i="0" dirty="0">
                <a:latin typeface="Nunito Light" charset="0"/>
              </a:endParaRPr>
            </a:p>
          </p:txBody>
        </p:sp>
        <p:sp>
          <p:nvSpPr>
            <p:cNvPr id="69" name="Freeform 22"/>
            <p:cNvSpPr>
              <a:spLocks noChangeArrowheads="1"/>
            </p:cNvSpPr>
            <p:nvPr/>
          </p:nvSpPr>
          <p:spPr bwMode="auto">
            <a:xfrm>
              <a:off x="1264131" y="-133574"/>
              <a:ext cx="921364" cy="369415"/>
            </a:xfrm>
            <a:custGeom>
              <a:avLst/>
              <a:gdLst>
                <a:gd name="T0" fmla="*/ 72 w 937"/>
                <a:gd name="T1" fmla="*/ 0 h 374"/>
                <a:gd name="T2" fmla="*/ 0 w 937"/>
                <a:gd name="T3" fmla="*/ 373 h 374"/>
                <a:gd name="T4" fmla="*/ 936 w 937"/>
                <a:gd name="T5" fmla="*/ 0 h 374"/>
                <a:gd name="T6" fmla="*/ 72 w 937"/>
                <a:gd name="T7" fmla="*/ 0 h 374"/>
              </a:gdLst>
              <a:ahLst/>
              <a:cxnLst>
                <a:cxn ang="0">
                  <a:pos x="T0" y="T1"/>
                </a:cxn>
                <a:cxn ang="0">
                  <a:pos x="T2" y="T3"/>
                </a:cxn>
                <a:cxn ang="0">
                  <a:pos x="T4" y="T5"/>
                </a:cxn>
                <a:cxn ang="0">
                  <a:pos x="T6" y="T7"/>
                </a:cxn>
              </a:cxnLst>
              <a:rect l="0" t="0" r="r" b="b"/>
              <a:pathLst>
                <a:path w="937" h="374">
                  <a:moveTo>
                    <a:pt x="72" y="0"/>
                  </a:moveTo>
                  <a:lnTo>
                    <a:pt x="0" y="373"/>
                  </a:lnTo>
                  <a:lnTo>
                    <a:pt x="936" y="0"/>
                  </a:lnTo>
                  <a:lnTo>
                    <a:pt x="72" y="0"/>
                  </a:lnTo>
                </a:path>
              </a:pathLst>
            </a:custGeom>
            <a:solidFill>
              <a:schemeClr val="accent1"/>
            </a:solidFill>
            <a:ln>
              <a:noFill/>
            </a:ln>
            <a:effectLst/>
          </p:spPr>
          <p:txBody>
            <a:bodyPr wrap="none" anchor="ctr"/>
            <a:lstStyle/>
            <a:p>
              <a:endParaRPr lang="en-US" sz="7197" b="0" i="0" dirty="0">
                <a:latin typeface="Nunito Light" charset="0"/>
              </a:endParaRPr>
            </a:p>
          </p:txBody>
        </p:sp>
        <p:sp>
          <p:nvSpPr>
            <p:cNvPr id="70" name="Freeform 23"/>
            <p:cNvSpPr>
              <a:spLocks noChangeArrowheads="1"/>
            </p:cNvSpPr>
            <p:nvPr/>
          </p:nvSpPr>
          <p:spPr bwMode="auto">
            <a:xfrm>
              <a:off x="734484" y="-133574"/>
              <a:ext cx="621488" cy="369415"/>
            </a:xfrm>
            <a:custGeom>
              <a:avLst/>
              <a:gdLst>
                <a:gd name="T0" fmla="*/ 0 w 629"/>
                <a:gd name="T1" fmla="*/ 0 h 374"/>
                <a:gd name="T2" fmla="*/ 556 w 629"/>
                <a:gd name="T3" fmla="*/ 373 h 374"/>
                <a:gd name="T4" fmla="*/ 628 w 629"/>
                <a:gd name="T5" fmla="*/ 0 h 374"/>
                <a:gd name="T6" fmla="*/ 0 w 629"/>
                <a:gd name="T7" fmla="*/ 0 h 374"/>
              </a:gdLst>
              <a:ahLst/>
              <a:cxnLst>
                <a:cxn ang="0">
                  <a:pos x="T0" y="T1"/>
                </a:cxn>
                <a:cxn ang="0">
                  <a:pos x="T2" y="T3"/>
                </a:cxn>
                <a:cxn ang="0">
                  <a:pos x="T4" y="T5"/>
                </a:cxn>
                <a:cxn ang="0">
                  <a:pos x="T6" y="T7"/>
                </a:cxn>
              </a:cxnLst>
              <a:rect l="0" t="0" r="r" b="b"/>
              <a:pathLst>
                <a:path w="629" h="374">
                  <a:moveTo>
                    <a:pt x="0" y="0"/>
                  </a:moveTo>
                  <a:lnTo>
                    <a:pt x="556" y="373"/>
                  </a:lnTo>
                  <a:lnTo>
                    <a:pt x="628" y="0"/>
                  </a:lnTo>
                  <a:lnTo>
                    <a:pt x="0" y="0"/>
                  </a:lnTo>
                </a:path>
              </a:pathLst>
            </a:custGeom>
            <a:solidFill>
              <a:schemeClr val="accent1"/>
            </a:solidFill>
            <a:ln>
              <a:noFill/>
            </a:ln>
            <a:effectLst/>
          </p:spPr>
          <p:txBody>
            <a:bodyPr wrap="none" anchor="ctr"/>
            <a:lstStyle/>
            <a:p>
              <a:endParaRPr lang="en-US" sz="7197" b="0" i="0" dirty="0">
                <a:latin typeface="Nunito Light" charset="0"/>
              </a:endParaRPr>
            </a:p>
          </p:txBody>
        </p:sp>
        <p:sp>
          <p:nvSpPr>
            <p:cNvPr id="71" name="Freeform 24"/>
            <p:cNvSpPr>
              <a:spLocks noChangeArrowheads="1"/>
            </p:cNvSpPr>
            <p:nvPr/>
          </p:nvSpPr>
          <p:spPr bwMode="auto">
            <a:xfrm>
              <a:off x="0" y="885559"/>
              <a:ext cx="447642" cy="2259950"/>
            </a:xfrm>
            <a:custGeom>
              <a:avLst/>
              <a:gdLst>
                <a:gd name="T0" fmla="*/ 0 w 453"/>
                <a:gd name="T1" fmla="*/ 2104 h 2292"/>
                <a:gd name="T2" fmla="*/ 452 w 453"/>
                <a:gd name="T3" fmla="*/ 2291 h 2292"/>
                <a:gd name="T4" fmla="*/ 0 w 453"/>
                <a:gd name="T5" fmla="*/ 0 h 2292"/>
                <a:gd name="T6" fmla="*/ 0 w 453"/>
                <a:gd name="T7" fmla="*/ 2104 h 2292"/>
              </a:gdLst>
              <a:ahLst/>
              <a:cxnLst>
                <a:cxn ang="0">
                  <a:pos x="T0" y="T1"/>
                </a:cxn>
                <a:cxn ang="0">
                  <a:pos x="T2" y="T3"/>
                </a:cxn>
                <a:cxn ang="0">
                  <a:pos x="T4" y="T5"/>
                </a:cxn>
                <a:cxn ang="0">
                  <a:pos x="T6" y="T7"/>
                </a:cxn>
              </a:cxnLst>
              <a:rect l="0" t="0" r="r" b="b"/>
              <a:pathLst>
                <a:path w="453" h="2292">
                  <a:moveTo>
                    <a:pt x="0" y="2104"/>
                  </a:moveTo>
                  <a:lnTo>
                    <a:pt x="452" y="2291"/>
                  </a:lnTo>
                  <a:lnTo>
                    <a:pt x="0" y="0"/>
                  </a:lnTo>
                  <a:lnTo>
                    <a:pt x="0" y="2104"/>
                  </a:lnTo>
                </a:path>
              </a:pathLst>
            </a:custGeom>
            <a:solidFill>
              <a:schemeClr val="accent1">
                <a:lumMod val="50000"/>
              </a:schemeClr>
            </a:solidFill>
            <a:ln>
              <a:noFill/>
            </a:ln>
            <a:effectLst/>
          </p:spPr>
          <p:txBody>
            <a:bodyPr wrap="none" anchor="ctr"/>
            <a:lstStyle/>
            <a:p>
              <a:endParaRPr lang="en-US" sz="7197" b="0" i="0" dirty="0">
                <a:latin typeface="Nunito Light" charset="0"/>
              </a:endParaRPr>
            </a:p>
          </p:txBody>
        </p:sp>
        <p:sp>
          <p:nvSpPr>
            <p:cNvPr id="72" name="Freeform 25"/>
            <p:cNvSpPr>
              <a:spLocks noChangeArrowheads="1"/>
            </p:cNvSpPr>
            <p:nvPr/>
          </p:nvSpPr>
          <p:spPr bwMode="auto">
            <a:xfrm>
              <a:off x="0" y="-156114"/>
              <a:ext cx="1286433" cy="3342117"/>
            </a:xfrm>
            <a:custGeom>
              <a:avLst/>
              <a:gdLst>
                <a:gd name="T0" fmla="*/ 0 w 1306"/>
                <a:gd name="T1" fmla="*/ 0 h 3393"/>
                <a:gd name="T2" fmla="*/ 0 w 1306"/>
                <a:gd name="T3" fmla="*/ 1101 h 3393"/>
                <a:gd name="T4" fmla="*/ 452 w 1306"/>
                <a:gd name="T5" fmla="*/ 3392 h 3393"/>
                <a:gd name="T6" fmla="*/ 1305 w 1306"/>
                <a:gd name="T7" fmla="*/ 373 h 3393"/>
                <a:gd name="T8" fmla="*/ 749 w 1306"/>
                <a:gd name="T9" fmla="*/ 0 h 3393"/>
                <a:gd name="T10" fmla="*/ 0 w 1306"/>
                <a:gd name="T11" fmla="*/ 0 h 3393"/>
              </a:gdLst>
              <a:ahLst/>
              <a:cxnLst>
                <a:cxn ang="0">
                  <a:pos x="T0" y="T1"/>
                </a:cxn>
                <a:cxn ang="0">
                  <a:pos x="T2" y="T3"/>
                </a:cxn>
                <a:cxn ang="0">
                  <a:pos x="T4" y="T5"/>
                </a:cxn>
                <a:cxn ang="0">
                  <a:pos x="T6" y="T7"/>
                </a:cxn>
                <a:cxn ang="0">
                  <a:pos x="T8" y="T9"/>
                </a:cxn>
                <a:cxn ang="0">
                  <a:pos x="T10" y="T11"/>
                </a:cxn>
              </a:cxnLst>
              <a:rect l="0" t="0" r="r" b="b"/>
              <a:pathLst>
                <a:path w="1306" h="3393">
                  <a:moveTo>
                    <a:pt x="0" y="0"/>
                  </a:moveTo>
                  <a:lnTo>
                    <a:pt x="0" y="1101"/>
                  </a:lnTo>
                  <a:lnTo>
                    <a:pt x="452" y="3392"/>
                  </a:lnTo>
                  <a:lnTo>
                    <a:pt x="1305" y="373"/>
                  </a:lnTo>
                  <a:lnTo>
                    <a:pt x="749" y="0"/>
                  </a:lnTo>
                  <a:lnTo>
                    <a:pt x="0" y="0"/>
                  </a:lnTo>
                </a:path>
              </a:pathLst>
            </a:custGeom>
            <a:solidFill>
              <a:schemeClr val="accent1">
                <a:lumMod val="75000"/>
              </a:schemeClr>
            </a:solidFill>
            <a:ln>
              <a:noFill/>
            </a:ln>
            <a:effectLst/>
          </p:spPr>
          <p:txBody>
            <a:bodyPr wrap="none" anchor="ctr"/>
            <a:lstStyle/>
            <a:p>
              <a:endParaRPr lang="en-US" sz="7197" b="0" i="0" dirty="0">
                <a:latin typeface="Nunito Light" charset="0"/>
              </a:endParaRPr>
            </a:p>
          </p:txBody>
        </p:sp>
        <p:sp>
          <p:nvSpPr>
            <p:cNvPr id="73" name="Freeform 26"/>
            <p:cNvSpPr>
              <a:spLocks noChangeArrowheads="1"/>
            </p:cNvSpPr>
            <p:nvPr/>
          </p:nvSpPr>
          <p:spPr bwMode="auto">
            <a:xfrm>
              <a:off x="8462804" y="1591817"/>
              <a:ext cx="6988462" cy="1786231"/>
            </a:xfrm>
            <a:custGeom>
              <a:avLst/>
              <a:gdLst>
                <a:gd name="T0" fmla="*/ 7092 w 7093"/>
                <a:gd name="T1" fmla="*/ 1811 h 1812"/>
                <a:gd name="T2" fmla="*/ 0 w 7093"/>
                <a:gd name="T3" fmla="*/ 728 h 1812"/>
                <a:gd name="T4" fmla="*/ 2685 w 7093"/>
                <a:gd name="T5" fmla="*/ 0 h 1812"/>
                <a:gd name="T6" fmla="*/ 7092 w 7093"/>
                <a:gd name="T7" fmla="*/ 1811 h 1812"/>
              </a:gdLst>
              <a:ahLst/>
              <a:cxnLst>
                <a:cxn ang="0">
                  <a:pos x="T0" y="T1"/>
                </a:cxn>
                <a:cxn ang="0">
                  <a:pos x="T2" y="T3"/>
                </a:cxn>
                <a:cxn ang="0">
                  <a:pos x="T4" y="T5"/>
                </a:cxn>
                <a:cxn ang="0">
                  <a:pos x="T6" y="T7"/>
                </a:cxn>
              </a:cxnLst>
              <a:rect l="0" t="0" r="r" b="b"/>
              <a:pathLst>
                <a:path w="7093" h="1812">
                  <a:moveTo>
                    <a:pt x="7092" y="1811"/>
                  </a:moveTo>
                  <a:lnTo>
                    <a:pt x="0" y="728"/>
                  </a:lnTo>
                  <a:lnTo>
                    <a:pt x="2685" y="0"/>
                  </a:lnTo>
                  <a:lnTo>
                    <a:pt x="7092" y="1811"/>
                  </a:lnTo>
                </a:path>
              </a:pathLst>
            </a:custGeom>
            <a:solidFill>
              <a:schemeClr val="accent2">
                <a:lumMod val="75000"/>
              </a:schemeClr>
            </a:solidFill>
            <a:ln>
              <a:noFill/>
            </a:ln>
            <a:effectLst/>
          </p:spPr>
          <p:txBody>
            <a:bodyPr wrap="none" anchor="ctr"/>
            <a:lstStyle/>
            <a:p>
              <a:endParaRPr lang="en-US" sz="7197" b="0" i="0" dirty="0">
                <a:latin typeface="Nunito Light" charset="0"/>
              </a:endParaRPr>
            </a:p>
          </p:txBody>
        </p:sp>
        <p:sp>
          <p:nvSpPr>
            <p:cNvPr id="74" name="Freeform 12"/>
            <p:cNvSpPr>
              <a:spLocks noChangeArrowheads="1"/>
            </p:cNvSpPr>
            <p:nvPr/>
          </p:nvSpPr>
          <p:spPr bwMode="auto">
            <a:xfrm>
              <a:off x="9776123" y="-125128"/>
              <a:ext cx="2307757" cy="1734076"/>
            </a:xfrm>
            <a:custGeom>
              <a:avLst/>
              <a:gdLst>
                <a:gd name="T0" fmla="*/ 373 w 2343"/>
                <a:gd name="T1" fmla="*/ 0 h 1761"/>
                <a:gd name="T2" fmla="*/ 0 w 2343"/>
                <a:gd name="T3" fmla="*/ 197 h 1761"/>
                <a:gd name="T4" fmla="*/ 1377 w 2343"/>
                <a:gd name="T5" fmla="*/ 1760 h 1761"/>
                <a:gd name="T6" fmla="*/ 2342 w 2343"/>
                <a:gd name="T7" fmla="*/ 0 h 1761"/>
                <a:gd name="T8" fmla="*/ 373 w 2343"/>
                <a:gd name="T9" fmla="*/ 0 h 1761"/>
              </a:gdLst>
              <a:ahLst/>
              <a:cxnLst>
                <a:cxn ang="0">
                  <a:pos x="T0" y="T1"/>
                </a:cxn>
                <a:cxn ang="0">
                  <a:pos x="T2" y="T3"/>
                </a:cxn>
                <a:cxn ang="0">
                  <a:pos x="T4" y="T5"/>
                </a:cxn>
                <a:cxn ang="0">
                  <a:pos x="T6" y="T7"/>
                </a:cxn>
                <a:cxn ang="0">
                  <a:pos x="T8" y="T9"/>
                </a:cxn>
              </a:cxnLst>
              <a:rect l="0" t="0" r="r" b="b"/>
              <a:pathLst>
                <a:path w="2343" h="1761">
                  <a:moveTo>
                    <a:pt x="373" y="0"/>
                  </a:moveTo>
                  <a:lnTo>
                    <a:pt x="0" y="197"/>
                  </a:lnTo>
                  <a:lnTo>
                    <a:pt x="1377" y="1760"/>
                  </a:lnTo>
                  <a:lnTo>
                    <a:pt x="2342" y="0"/>
                  </a:lnTo>
                  <a:lnTo>
                    <a:pt x="373" y="0"/>
                  </a:lnTo>
                </a:path>
              </a:pathLst>
            </a:custGeom>
            <a:solidFill>
              <a:schemeClr val="accent2">
                <a:lumMod val="75000"/>
              </a:schemeClr>
            </a:solidFill>
            <a:ln>
              <a:noFill/>
            </a:ln>
            <a:effectLst/>
          </p:spPr>
          <p:txBody>
            <a:bodyPr wrap="none" anchor="ctr"/>
            <a:lstStyle/>
            <a:p>
              <a:endParaRPr lang="en-US" sz="7197" b="0" i="0" dirty="0">
                <a:latin typeface="Nunito Light" charset="0"/>
              </a:endParaRPr>
            </a:p>
          </p:txBody>
        </p:sp>
      </p:grpSp>
      <p:sp>
        <p:nvSpPr>
          <p:cNvPr id="2" name="Title 1">
            <a:extLst>
              <a:ext uri="{FF2B5EF4-FFF2-40B4-BE49-F238E27FC236}">
                <a16:creationId xmlns:a16="http://schemas.microsoft.com/office/drawing/2014/main" id="{51D3F431-7229-4586-9308-70494B9511EB}"/>
              </a:ext>
            </a:extLst>
          </p:cNvPr>
          <p:cNvSpPr>
            <a:spLocks noGrp="1"/>
          </p:cNvSpPr>
          <p:nvPr>
            <p:ph type="title"/>
          </p:nvPr>
        </p:nvSpPr>
        <p:spPr>
          <a:xfrm>
            <a:off x="1676400" y="730250"/>
            <a:ext cx="21024850" cy="2651125"/>
          </a:xfrm>
          <a:prstGeom prst="rect">
            <a:avLst/>
          </a:prstGeom>
        </p:spPr>
        <p:txBody>
          <a:bodyPr/>
          <a:lstStyle>
            <a:lvl1pPr>
              <a:defRPr>
                <a:latin typeface="+mj-lt"/>
              </a:defRPr>
            </a:lvl1pPr>
          </a:lstStyle>
          <a:p>
            <a:endParaRPr lang="en-US" dirty="0"/>
          </a:p>
        </p:txBody>
      </p:sp>
      <p:sp>
        <p:nvSpPr>
          <p:cNvPr id="4" name="Text Placeholder 3">
            <a:extLst>
              <a:ext uri="{FF2B5EF4-FFF2-40B4-BE49-F238E27FC236}">
                <a16:creationId xmlns:a16="http://schemas.microsoft.com/office/drawing/2014/main" id="{DD8A2AF0-8544-4962-8CD0-4D3519F0A937}"/>
              </a:ext>
            </a:extLst>
          </p:cNvPr>
          <p:cNvSpPr>
            <a:spLocks noGrp="1"/>
          </p:cNvSpPr>
          <p:nvPr>
            <p:ph type="body" sz="quarter" idx="10"/>
          </p:nvPr>
        </p:nvSpPr>
        <p:spPr>
          <a:xfrm>
            <a:off x="1676400" y="4253795"/>
            <a:ext cx="21024850" cy="6612643"/>
          </a:xfrm>
          <a:prstGeom prst="rect">
            <a:avLst/>
          </a:prstGeom>
        </p:spPr>
        <p:txBody>
          <a:bodyPr/>
          <a:lstStyle>
            <a:lvl1pPr marL="0" indent="0">
              <a:buNone/>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endParaRPr lang="en-US" dirty="0"/>
          </a:p>
        </p:txBody>
      </p:sp>
    </p:spTree>
    <p:extLst>
      <p:ext uri="{BB962C8B-B14F-4D97-AF65-F5344CB8AC3E}">
        <p14:creationId xmlns:p14="http://schemas.microsoft.com/office/powerpoint/2010/main" val="2099736512"/>
      </p:ext>
    </p:extLst>
  </p:cSld>
  <p:clrMapOvr>
    <a:masterClrMapping/>
  </p:clrMapOvr>
  <p:transition advClick="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ig Picture">
    <p:spTree>
      <p:nvGrpSpPr>
        <p:cNvPr id="1" name=""/>
        <p:cNvGrpSpPr/>
        <p:nvPr/>
      </p:nvGrpSpPr>
      <p:grpSpPr>
        <a:xfrm>
          <a:off x="0" y="0"/>
          <a:ext cx="0" cy="0"/>
          <a:chOff x="0" y="0"/>
          <a:chExt cx="0" cy="0"/>
        </a:xfrm>
      </p:grpSpPr>
      <p:sp>
        <p:nvSpPr>
          <p:cNvPr id="49" name="Picture Placeholder 13"/>
          <p:cNvSpPr>
            <a:spLocks noGrp="1"/>
          </p:cNvSpPr>
          <p:nvPr>
            <p:ph type="pic" sz="quarter" idx="14"/>
          </p:nvPr>
        </p:nvSpPr>
        <p:spPr>
          <a:xfrm>
            <a:off x="0" y="0"/>
            <a:ext cx="24377650" cy="13716000"/>
          </a:xfrm>
          <a:prstGeom prst="rect">
            <a:avLst/>
          </a:prstGeom>
          <a:solidFill>
            <a:schemeClr val="bg1">
              <a:lumMod val="95000"/>
            </a:schemeClr>
          </a:solidFill>
          <a:effectLst/>
        </p:spPr>
        <p:txBody>
          <a:bodyPr>
            <a:normAutofit/>
          </a:bodyPr>
          <a:lstStyle>
            <a:lvl1pPr marL="0" indent="0">
              <a:buNone/>
              <a:defRPr sz="2400" b="0" i="0">
                <a:ln>
                  <a:noFill/>
                </a:ln>
                <a:solidFill>
                  <a:schemeClr val="tx2"/>
                </a:solidFill>
                <a:latin typeface="Nunito Light" charset="0"/>
                <a:ea typeface="Nunito Light" charset="0"/>
                <a:cs typeface="Nunito Light" charset="0"/>
              </a:defRPr>
            </a:lvl1pPr>
          </a:lstStyle>
          <a:p>
            <a:endParaRPr lang="en-US" dirty="0"/>
          </a:p>
        </p:txBody>
      </p:sp>
    </p:spTree>
    <p:extLst>
      <p:ext uri="{BB962C8B-B14F-4D97-AF65-F5344CB8AC3E}">
        <p14:creationId xmlns:p14="http://schemas.microsoft.com/office/powerpoint/2010/main" val="420089133"/>
      </p:ext>
    </p:extLst>
  </p:cSld>
  <p:clrMapOvr>
    <a:masterClrMapping/>
  </p:clrMapOvr>
  <p:transition advClick="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reative Break Picture">
    <p:spTree>
      <p:nvGrpSpPr>
        <p:cNvPr id="1" name=""/>
        <p:cNvGrpSpPr/>
        <p:nvPr/>
      </p:nvGrpSpPr>
      <p:grpSpPr>
        <a:xfrm>
          <a:off x="0" y="0"/>
          <a:ext cx="0" cy="0"/>
          <a:chOff x="0" y="0"/>
          <a:chExt cx="0" cy="0"/>
        </a:xfrm>
      </p:grpSpPr>
      <p:sp>
        <p:nvSpPr>
          <p:cNvPr id="4" name="Picture Placeholder 3"/>
          <p:cNvSpPr>
            <a:spLocks noGrp="1"/>
          </p:cNvSpPr>
          <p:nvPr>
            <p:ph type="pic" sz="quarter" idx="15"/>
          </p:nvPr>
        </p:nvSpPr>
        <p:spPr>
          <a:xfrm>
            <a:off x="13905212" y="1952726"/>
            <a:ext cx="8420998" cy="8420998"/>
          </a:xfrm>
          <a:custGeom>
            <a:avLst/>
            <a:gdLst>
              <a:gd name="connsiteX0" fmla="*/ 1794805 w 3589610"/>
              <a:gd name="connsiteY0" fmla="*/ 0 h 3589610"/>
              <a:gd name="connsiteX1" fmla="*/ 3589610 w 3589610"/>
              <a:gd name="connsiteY1" fmla="*/ 1794805 h 3589610"/>
              <a:gd name="connsiteX2" fmla="*/ 1794805 w 3589610"/>
              <a:gd name="connsiteY2" fmla="*/ 3589610 h 3589610"/>
              <a:gd name="connsiteX3" fmla="*/ 0 w 3589610"/>
              <a:gd name="connsiteY3" fmla="*/ 1794805 h 3589610"/>
              <a:gd name="connsiteX4" fmla="*/ 1794805 w 3589610"/>
              <a:gd name="connsiteY4" fmla="*/ 0 h 3589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9610" h="3589610">
                <a:moveTo>
                  <a:pt x="1794805" y="0"/>
                </a:moveTo>
                <a:cubicBezTo>
                  <a:pt x="2786048" y="0"/>
                  <a:pt x="3589610" y="803562"/>
                  <a:pt x="3589610" y="1794805"/>
                </a:cubicBezTo>
                <a:cubicBezTo>
                  <a:pt x="3589610" y="2786048"/>
                  <a:pt x="2786048" y="3589610"/>
                  <a:pt x="1794805" y="3589610"/>
                </a:cubicBezTo>
                <a:cubicBezTo>
                  <a:pt x="803562" y="3589610"/>
                  <a:pt x="0" y="2786048"/>
                  <a:pt x="0" y="1794805"/>
                </a:cubicBezTo>
                <a:cubicBezTo>
                  <a:pt x="0" y="803562"/>
                  <a:pt x="803562" y="0"/>
                  <a:pt x="1794805" y="0"/>
                </a:cubicBezTo>
                <a:close/>
              </a:path>
            </a:pathLst>
          </a:custGeom>
          <a:solidFill>
            <a:schemeClr val="bg1">
              <a:lumMod val="95000"/>
            </a:schemeClr>
          </a:solidFill>
          <a:effectLst/>
        </p:spPr>
        <p:txBody>
          <a:bodyPr wrap="square">
            <a:noAutofit/>
          </a:bodyPr>
          <a:lstStyle>
            <a:lvl1pPr marL="0" indent="0">
              <a:buNone/>
              <a:defRPr sz="2400" b="0" i="0">
                <a:ln>
                  <a:noFill/>
                </a:ln>
                <a:solidFill>
                  <a:schemeClr val="tx2"/>
                </a:solidFill>
                <a:latin typeface="Nunito Light" charset="0"/>
                <a:ea typeface="Nunito Light" charset="0"/>
                <a:cs typeface="Nunito Light" charset="0"/>
              </a:defRPr>
            </a:lvl1pPr>
          </a:lstStyle>
          <a:p>
            <a:endParaRPr lang="en-US" dirty="0"/>
          </a:p>
        </p:txBody>
      </p:sp>
      <p:grpSp>
        <p:nvGrpSpPr>
          <p:cNvPr id="5" name="Group 4"/>
          <p:cNvGrpSpPr/>
          <p:nvPr userDrawn="1"/>
        </p:nvGrpSpPr>
        <p:grpSpPr>
          <a:xfrm rot="10800000">
            <a:off x="-23446" y="10974729"/>
            <a:ext cx="24535152" cy="4304369"/>
            <a:chOff x="0" y="-156114"/>
            <a:chExt cx="24535152" cy="4304369"/>
          </a:xfrm>
        </p:grpSpPr>
        <p:sp>
          <p:nvSpPr>
            <p:cNvPr id="6" name="Freeform 5"/>
            <p:cNvSpPr>
              <a:spLocks noChangeArrowheads="1"/>
            </p:cNvSpPr>
            <p:nvPr/>
          </p:nvSpPr>
          <p:spPr bwMode="auto">
            <a:xfrm>
              <a:off x="23378291" y="2431564"/>
              <a:ext cx="1134322" cy="1716691"/>
            </a:xfrm>
            <a:custGeom>
              <a:avLst/>
              <a:gdLst>
                <a:gd name="T0" fmla="*/ 0 w 1152"/>
                <a:gd name="T1" fmla="*/ 1739 h 1740"/>
                <a:gd name="T2" fmla="*/ 1151 w 1152"/>
                <a:gd name="T3" fmla="*/ 918 h 1740"/>
                <a:gd name="T4" fmla="*/ 1151 w 1152"/>
                <a:gd name="T5" fmla="*/ 0 h 1740"/>
                <a:gd name="T6" fmla="*/ 0 w 1152"/>
                <a:gd name="T7" fmla="*/ 1739 h 1740"/>
              </a:gdLst>
              <a:ahLst/>
              <a:cxnLst>
                <a:cxn ang="0">
                  <a:pos x="T0" y="T1"/>
                </a:cxn>
                <a:cxn ang="0">
                  <a:pos x="T2" y="T3"/>
                </a:cxn>
                <a:cxn ang="0">
                  <a:pos x="T4" y="T5"/>
                </a:cxn>
                <a:cxn ang="0">
                  <a:pos x="T6" y="T7"/>
                </a:cxn>
              </a:cxnLst>
              <a:rect l="0" t="0" r="r" b="b"/>
              <a:pathLst>
                <a:path w="1152" h="1740">
                  <a:moveTo>
                    <a:pt x="0" y="1739"/>
                  </a:moveTo>
                  <a:lnTo>
                    <a:pt x="1151" y="918"/>
                  </a:lnTo>
                  <a:lnTo>
                    <a:pt x="1151" y="0"/>
                  </a:lnTo>
                  <a:lnTo>
                    <a:pt x="0" y="1739"/>
                  </a:lnTo>
                </a:path>
              </a:pathLst>
            </a:custGeom>
            <a:solidFill>
              <a:schemeClr val="accent3"/>
            </a:solidFill>
            <a:ln>
              <a:noFill/>
            </a:ln>
            <a:effectLst/>
          </p:spPr>
          <p:txBody>
            <a:bodyPr wrap="none" anchor="ctr"/>
            <a:lstStyle/>
            <a:p>
              <a:endParaRPr lang="en-US" sz="7197" b="0" i="0" dirty="0">
                <a:latin typeface="Nunito Light" charset="0"/>
              </a:endParaRPr>
            </a:p>
          </p:txBody>
        </p:sp>
        <p:sp>
          <p:nvSpPr>
            <p:cNvPr id="7" name="Freeform 6"/>
            <p:cNvSpPr>
              <a:spLocks noChangeArrowheads="1"/>
            </p:cNvSpPr>
            <p:nvPr/>
          </p:nvSpPr>
          <p:spPr bwMode="auto">
            <a:xfrm>
              <a:off x="23079221" y="-88970"/>
              <a:ext cx="1455931" cy="4233061"/>
            </a:xfrm>
            <a:custGeom>
              <a:avLst/>
              <a:gdLst>
                <a:gd name="T0" fmla="*/ 0 w 1479"/>
                <a:gd name="T1" fmla="*/ 0 h 4296"/>
                <a:gd name="T2" fmla="*/ 327 w 1479"/>
                <a:gd name="T3" fmla="*/ 4295 h 4296"/>
                <a:gd name="T4" fmla="*/ 1478 w 1479"/>
                <a:gd name="T5" fmla="*/ 2556 h 4296"/>
                <a:gd name="T6" fmla="*/ 1478 w 1479"/>
                <a:gd name="T7" fmla="*/ 0 h 4296"/>
                <a:gd name="T8" fmla="*/ 0 w 1479"/>
                <a:gd name="T9" fmla="*/ 0 h 4296"/>
              </a:gdLst>
              <a:ahLst/>
              <a:cxnLst>
                <a:cxn ang="0">
                  <a:pos x="T0" y="T1"/>
                </a:cxn>
                <a:cxn ang="0">
                  <a:pos x="T2" y="T3"/>
                </a:cxn>
                <a:cxn ang="0">
                  <a:pos x="T4" y="T5"/>
                </a:cxn>
                <a:cxn ang="0">
                  <a:pos x="T6" y="T7"/>
                </a:cxn>
                <a:cxn ang="0">
                  <a:pos x="T8" y="T9"/>
                </a:cxn>
              </a:cxnLst>
              <a:rect l="0" t="0" r="r" b="b"/>
              <a:pathLst>
                <a:path w="1479" h="4296">
                  <a:moveTo>
                    <a:pt x="0" y="0"/>
                  </a:moveTo>
                  <a:lnTo>
                    <a:pt x="327" y="4295"/>
                  </a:lnTo>
                  <a:lnTo>
                    <a:pt x="1478" y="2556"/>
                  </a:lnTo>
                  <a:lnTo>
                    <a:pt x="1478" y="0"/>
                  </a:lnTo>
                  <a:lnTo>
                    <a:pt x="0" y="0"/>
                  </a:lnTo>
                </a:path>
              </a:pathLst>
            </a:custGeom>
            <a:solidFill>
              <a:schemeClr val="accent3">
                <a:lumMod val="60000"/>
                <a:lumOff val="40000"/>
              </a:schemeClr>
            </a:solidFill>
            <a:ln>
              <a:noFill/>
            </a:ln>
            <a:effectLst/>
          </p:spPr>
          <p:txBody>
            <a:bodyPr wrap="none" anchor="ctr"/>
            <a:lstStyle/>
            <a:p>
              <a:endParaRPr lang="en-US" sz="7197" b="0" i="0" dirty="0">
                <a:latin typeface="Nunito Light" charset="0"/>
              </a:endParaRPr>
            </a:p>
          </p:txBody>
        </p:sp>
        <p:sp>
          <p:nvSpPr>
            <p:cNvPr id="8" name="Freeform 7"/>
            <p:cNvSpPr>
              <a:spLocks noChangeArrowheads="1"/>
            </p:cNvSpPr>
            <p:nvPr/>
          </p:nvSpPr>
          <p:spPr bwMode="auto">
            <a:xfrm>
              <a:off x="20776620" y="-88970"/>
              <a:ext cx="2646748" cy="4233061"/>
            </a:xfrm>
            <a:custGeom>
              <a:avLst/>
              <a:gdLst>
                <a:gd name="T0" fmla="*/ 0 w 2687"/>
                <a:gd name="T1" fmla="*/ 0 h 4296"/>
                <a:gd name="T2" fmla="*/ 2686 w 2687"/>
                <a:gd name="T3" fmla="*/ 4295 h 4296"/>
                <a:gd name="T4" fmla="*/ 2359 w 2687"/>
                <a:gd name="T5" fmla="*/ 0 h 4296"/>
                <a:gd name="T6" fmla="*/ 0 w 2687"/>
                <a:gd name="T7" fmla="*/ 0 h 4296"/>
              </a:gdLst>
              <a:ahLst/>
              <a:cxnLst>
                <a:cxn ang="0">
                  <a:pos x="T0" y="T1"/>
                </a:cxn>
                <a:cxn ang="0">
                  <a:pos x="T2" y="T3"/>
                </a:cxn>
                <a:cxn ang="0">
                  <a:pos x="T4" y="T5"/>
                </a:cxn>
                <a:cxn ang="0">
                  <a:pos x="T6" y="T7"/>
                </a:cxn>
              </a:cxnLst>
              <a:rect l="0" t="0" r="r" b="b"/>
              <a:pathLst>
                <a:path w="2687" h="4296">
                  <a:moveTo>
                    <a:pt x="0" y="0"/>
                  </a:moveTo>
                  <a:lnTo>
                    <a:pt x="2686" y="4295"/>
                  </a:lnTo>
                  <a:lnTo>
                    <a:pt x="2359" y="0"/>
                  </a:lnTo>
                  <a:lnTo>
                    <a:pt x="0" y="0"/>
                  </a:lnTo>
                </a:path>
              </a:pathLst>
            </a:custGeom>
            <a:solidFill>
              <a:schemeClr val="accent3"/>
            </a:solidFill>
            <a:ln>
              <a:noFill/>
            </a:ln>
            <a:effectLst/>
          </p:spPr>
          <p:txBody>
            <a:bodyPr wrap="none" anchor="ctr"/>
            <a:lstStyle/>
            <a:p>
              <a:endParaRPr lang="en-US" sz="7197" b="0" i="0" dirty="0">
                <a:latin typeface="Nunito Light" charset="0"/>
              </a:endParaRPr>
            </a:p>
          </p:txBody>
        </p:sp>
        <p:sp>
          <p:nvSpPr>
            <p:cNvPr id="9" name="Freeform 8"/>
            <p:cNvSpPr>
              <a:spLocks noChangeArrowheads="1"/>
            </p:cNvSpPr>
            <p:nvPr/>
          </p:nvSpPr>
          <p:spPr bwMode="auto">
            <a:xfrm>
              <a:off x="20420243" y="-88970"/>
              <a:ext cx="3003125" cy="4233061"/>
            </a:xfrm>
            <a:custGeom>
              <a:avLst/>
              <a:gdLst>
                <a:gd name="T0" fmla="*/ 0 w 3049"/>
                <a:gd name="T1" fmla="*/ 0 h 4296"/>
                <a:gd name="T2" fmla="*/ 43 w 3049"/>
                <a:gd name="T3" fmla="*/ 3187 h 4296"/>
                <a:gd name="T4" fmla="*/ 3048 w 3049"/>
                <a:gd name="T5" fmla="*/ 4295 h 4296"/>
                <a:gd name="T6" fmla="*/ 362 w 3049"/>
                <a:gd name="T7" fmla="*/ 0 h 4296"/>
                <a:gd name="T8" fmla="*/ 0 w 3049"/>
                <a:gd name="T9" fmla="*/ 0 h 4296"/>
              </a:gdLst>
              <a:ahLst/>
              <a:cxnLst>
                <a:cxn ang="0">
                  <a:pos x="T0" y="T1"/>
                </a:cxn>
                <a:cxn ang="0">
                  <a:pos x="T2" y="T3"/>
                </a:cxn>
                <a:cxn ang="0">
                  <a:pos x="T4" y="T5"/>
                </a:cxn>
                <a:cxn ang="0">
                  <a:pos x="T6" y="T7"/>
                </a:cxn>
                <a:cxn ang="0">
                  <a:pos x="T8" y="T9"/>
                </a:cxn>
              </a:cxnLst>
              <a:rect l="0" t="0" r="r" b="b"/>
              <a:pathLst>
                <a:path w="3049" h="4296">
                  <a:moveTo>
                    <a:pt x="0" y="0"/>
                  </a:moveTo>
                  <a:lnTo>
                    <a:pt x="43" y="3187"/>
                  </a:lnTo>
                  <a:lnTo>
                    <a:pt x="3048" y="4295"/>
                  </a:lnTo>
                  <a:lnTo>
                    <a:pt x="362" y="0"/>
                  </a:lnTo>
                  <a:lnTo>
                    <a:pt x="0" y="0"/>
                  </a:lnTo>
                </a:path>
              </a:pathLst>
            </a:custGeom>
            <a:solidFill>
              <a:schemeClr val="accent3">
                <a:lumMod val="60000"/>
                <a:lumOff val="40000"/>
              </a:schemeClr>
            </a:solidFill>
            <a:ln>
              <a:noFill/>
            </a:ln>
            <a:effectLst/>
          </p:spPr>
          <p:txBody>
            <a:bodyPr wrap="none" anchor="ctr"/>
            <a:lstStyle/>
            <a:p>
              <a:endParaRPr lang="en-US" sz="7197" b="0" i="0" dirty="0">
                <a:latin typeface="Nunito Light" charset="0"/>
              </a:endParaRPr>
            </a:p>
          </p:txBody>
        </p:sp>
        <p:sp>
          <p:nvSpPr>
            <p:cNvPr id="10" name="Freeform 9"/>
            <p:cNvSpPr>
              <a:spLocks noChangeArrowheads="1"/>
            </p:cNvSpPr>
            <p:nvPr/>
          </p:nvSpPr>
          <p:spPr bwMode="auto">
            <a:xfrm>
              <a:off x="17677877" y="-88971"/>
              <a:ext cx="2785824" cy="3142198"/>
            </a:xfrm>
            <a:custGeom>
              <a:avLst/>
              <a:gdLst>
                <a:gd name="T0" fmla="*/ 2126 w 2826"/>
                <a:gd name="T1" fmla="*/ 0 h 3188"/>
                <a:gd name="T2" fmla="*/ 0 w 2826"/>
                <a:gd name="T3" fmla="*/ 1954 h 3188"/>
                <a:gd name="T4" fmla="*/ 2825 w 2826"/>
                <a:gd name="T5" fmla="*/ 3187 h 3188"/>
                <a:gd name="T6" fmla="*/ 2782 w 2826"/>
                <a:gd name="T7" fmla="*/ 0 h 3188"/>
                <a:gd name="T8" fmla="*/ 2126 w 2826"/>
                <a:gd name="T9" fmla="*/ 0 h 3188"/>
              </a:gdLst>
              <a:ahLst/>
              <a:cxnLst>
                <a:cxn ang="0">
                  <a:pos x="T0" y="T1"/>
                </a:cxn>
                <a:cxn ang="0">
                  <a:pos x="T2" y="T3"/>
                </a:cxn>
                <a:cxn ang="0">
                  <a:pos x="T4" y="T5"/>
                </a:cxn>
                <a:cxn ang="0">
                  <a:pos x="T6" y="T7"/>
                </a:cxn>
                <a:cxn ang="0">
                  <a:pos x="T8" y="T9"/>
                </a:cxn>
              </a:cxnLst>
              <a:rect l="0" t="0" r="r" b="b"/>
              <a:pathLst>
                <a:path w="2826" h="3188">
                  <a:moveTo>
                    <a:pt x="2126" y="0"/>
                  </a:moveTo>
                  <a:lnTo>
                    <a:pt x="0" y="1954"/>
                  </a:lnTo>
                  <a:lnTo>
                    <a:pt x="2825" y="3187"/>
                  </a:lnTo>
                  <a:lnTo>
                    <a:pt x="2782" y="0"/>
                  </a:lnTo>
                  <a:lnTo>
                    <a:pt x="2126" y="0"/>
                  </a:lnTo>
                </a:path>
              </a:pathLst>
            </a:custGeom>
            <a:solidFill>
              <a:schemeClr val="accent3"/>
            </a:solidFill>
            <a:ln>
              <a:noFill/>
            </a:ln>
            <a:effectLst/>
          </p:spPr>
          <p:txBody>
            <a:bodyPr wrap="none" anchor="ctr"/>
            <a:lstStyle/>
            <a:p>
              <a:endParaRPr lang="en-US" sz="7197" b="0" i="0" dirty="0">
                <a:latin typeface="Nunito Light" charset="0"/>
              </a:endParaRPr>
            </a:p>
          </p:txBody>
        </p:sp>
        <p:sp>
          <p:nvSpPr>
            <p:cNvPr id="11" name="Freeform 10"/>
            <p:cNvSpPr>
              <a:spLocks noChangeArrowheads="1"/>
            </p:cNvSpPr>
            <p:nvPr/>
          </p:nvSpPr>
          <p:spPr bwMode="auto">
            <a:xfrm>
              <a:off x="17608342" y="-88971"/>
              <a:ext cx="2168684" cy="1925303"/>
            </a:xfrm>
            <a:custGeom>
              <a:avLst/>
              <a:gdLst>
                <a:gd name="T0" fmla="*/ 0 w 2199"/>
                <a:gd name="T1" fmla="*/ 0 h 1955"/>
                <a:gd name="T2" fmla="*/ 72 w 2199"/>
                <a:gd name="T3" fmla="*/ 1954 h 1955"/>
                <a:gd name="T4" fmla="*/ 2198 w 2199"/>
                <a:gd name="T5" fmla="*/ 0 h 1955"/>
                <a:gd name="T6" fmla="*/ 0 w 2199"/>
                <a:gd name="T7" fmla="*/ 0 h 1955"/>
              </a:gdLst>
              <a:ahLst/>
              <a:cxnLst>
                <a:cxn ang="0">
                  <a:pos x="T0" y="T1"/>
                </a:cxn>
                <a:cxn ang="0">
                  <a:pos x="T2" y="T3"/>
                </a:cxn>
                <a:cxn ang="0">
                  <a:pos x="T4" y="T5"/>
                </a:cxn>
                <a:cxn ang="0">
                  <a:pos x="T6" y="T7"/>
                </a:cxn>
              </a:cxnLst>
              <a:rect l="0" t="0" r="r" b="b"/>
              <a:pathLst>
                <a:path w="2199" h="1955">
                  <a:moveTo>
                    <a:pt x="0" y="0"/>
                  </a:moveTo>
                  <a:lnTo>
                    <a:pt x="72" y="1954"/>
                  </a:lnTo>
                  <a:lnTo>
                    <a:pt x="2198" y="0"/>
                  </a:lnTo>
                  <a:lnTo>
                    <a:pt x="0" y="0"/>
                  </a:lnTo>
                </a:path>
              </a:pathLst>
            </a:custGeom>
            <a:solidFill>
              <a:schemeClr val="accent3">
                <a:lumMod val="60000"/>
                <a:lumOff val="40000"/>
              </a:schemeClr>
            </a:solidFill>
            <a:ln>
              <a:noFill/>
            </a:ln>
            <a:effectLst/>
          </p:spPr>
          <p:txBody>
            <a:bodyPr wrap="none" anchor="ctr"/>
            <a:lstStyle/>
            <a:p>
              <a:endParaRPr lang="en-US" sz="7197" b="0" i="0" dirty="0">
                <a:latin typeface="Nunito Light" charset="0"/>
              </a:endParaRPr>
            </a:p>
          </p:txBody>
        </p:sp>
        <p:sp>
          <p:nvSpPr>
            <p:cNvPr id="12" name="Freeform 11"/>
            <p:cNvSpPr>
              <a:spLocks noChangeArrowheads="1"/>
            </p:cNvSpPr>
            <p:nvPr/>
          </p:nvSpPr>
          <p:spPr bwMode="auto">
            <a:xfrm>
              <a:off x="14888518" y="-88734"/>
              <a:ext cx="2811899" cy="1925303"/>
            </a:xfrm>
            <a:custGeom>
              <a:avLst/>
              <a:gdLst>
                <a:gd name="T0" fmla="*/ 0 w 2852"/>
                <a:gd name="T1" fmla="*/ 0 h 1955"/>
                <a:gd name="T2" fmla="*/ 2851 w 2852"/>
                <a:gd name="T3" fmla="*/ 1954 h 1955"/>
                <a:gd name="T4" fmla="*/ 2779 w 2852"/>
                <a:gd name="T5" fmla="*/ 0 h 1955"/>
                <a:gd name="T6" fmla="*/ 0 w 2852"/>
                <a:gd name="T7" fmla="*/ 0 h 1955"/>
              </a:gdLst>
              <a:ahLst/>
              <a:cxnLst>
                <a:cxn ang="0">
                  <a:pos x="T0" y="T1"/>
                </a:cxn>
                <a:cxn ang="0">
                  <a:pos x="T2" y="T3"/>
                </a:cxn>
                <a:cxn ang="0">
                  <a:pos x="T4" y="T5"/>
                </a:cxn>
                <a:cxn ang="0">
                  <a:pos x="T6" y="T7"/>
                </a:cxn>
              </a:cxnLst>
              <a:rect l="0" t="0" r="r" b="b"/>
              <a:pathLst>
                <a:path w="2852" h="1955">
                  <a:moveTo>
                    <a:pt x="0" y="0"/>
                  </a:moveTo>
                  <a:lnTo>
                    <a:pt x="2851" y="1954"/>
                  </a:lnTo>
                  <a:lnTo>
                    <a:pt x="2779" y="0"/>
                  </a:lnTo>
                  <a:lnTo>
                    <a:pt x="0" y="0"/>
                  </a:lnTo>
                </a:path>
              </a:pathLst>
            </a:custGeom>
            <a:solidFill>
              <a:schemeClr val="accent3"/>
            </a:solidFill>
            <a:ln>
              <a:noFill/>
            </a:ln>
            <a:effectLst/>
          </p:spPr>
          <p:txBody>
            <a:bodyPr wrap="none" anchor="ctr"/>
            <a:lstStyle/>
            <a:p>
              <a:endParaRPr lang="en-US" sz="7197" b="0" i="0" dirty="0">
                <a:latin typeface="Nunito Light" charset="0"/>
              </a:endParaRPr>
            </a:p>
          </p:txBody>
        </p:sp>
        <p:sp>
          <p:nvSpPr>
            <p:cNvPr id="13" name="Freeform 12"/>
            <p:cNvSpPr>
              <a:spLocks noChangeArrowheads="1"/>
            </p:cNvSpPr>
            <p:nvPr/>
          </p:nvSpPr>
          <p:spPr bwMode="auto">
            <a:xfrm>
              <a:off x="13589856" y="-88970"/>
              <a:ext cx="4137447" cy="3520308"/>
            </a:xfrm>
            <a:custGeom>
              <a:avLst/>
              <a:gdLst>
                <a:gd name="T0" fmla="*/ 0 w 4196"/>
                <a:gd name="T1" fmla="*/ 0 h 3572"/>
                <a:gd name="T2" fmla="*/ 1886 w 4196"/>
                <a:gd name="T3" fmla="*/ 3571 h 3572"/>
                <a:gd name="T4" fmla="*/ 4195 w 4196"/>
                <a:gd name="T5" fmla="*/ 1954 h 3572"/>
                <a:gd name="T6" fmla="*/ 1344 w 4196"/>
                <a:gd name="T7" fmla="*/ 0 h 3572"/>
                <a:gd name="T8" fmla="*/ 0 w 4196"/>
                <a:gd name="T9" fmla="*/ 0 h 3572"/>
              </a:gdLst>
              <a:ahLst/>
              <a:cxnLst>
                <a:cxn ang="0">
                  <a:pos x="T0" y="T1"/>
                </a:cxn>
                <a:cxn ang="0">
                  <a:pos x="T2" y="T3"/>
                </a:cxn>
                <a:cxn ang="0">
                  <a:pos x="T4" y="T5"/>
                </a:cxn>
                <a:cxn ang="0">
                  <a:pos x="T6" y="T7"/>
                </a:cxn>
                <a:cxn ang="0">
                  <a:pos x="T8" y="T9"/>
                </a:cxn>
              </a:cxnLst>
              <a:rect l="0" t="0" r="r" b="b"/>
              <a:pathLst>
                <a:path w="4196" h="3572">
                  <a:moveTo>
                    <a:pt x="0" y="0"/>
                  </a:moveTo>
                  <a:lnTo>
                    <a:pt x="1886" y="3571"/>
                  </a:lnTo>
                  <a:lnTo>
                    <a:pt x="4195" y="1954"/>
                  </a:lnTo>
                  <a:lnTo>
                    <a:pt x="1344" y="0"/>
                  </a:lnTo>
                  <a:lnTo>
                    <a:pt x="0" y="0"/>
                  </a:lnTo>
                </a:path>
              </a:pathLst>
            </a:custGeom>
            <a:solidFill>
              <a:schemeClr val="accent3">
                <a:lumMod val="60000"/>
                <a:lumOff val="40000"/>
              </a:schemeClr>
            </a:solidFill>
            <a:ln>
              <a:noFill/>
            </a:ln>
            <a:effectLst/>
          </p:spPr>
          <p:txBody>
            <a:bodyPr wrap="none" anchor="ctr"/>
            <a:lstStyle/>
            <a:p>
              <a:endParaRPr lang="en-US" sz="7197" b="0" i="0" dirty="0">
                <a:latin typeface="Nunito Light" charset="0"/>
              </a:endParaRPr>
            </a:p>
          </p:txBody>
        </p:sp>
        <p:sp>
          <p:nvSpPr>
            <p:cNvPr id="14" name="Freeform 13"/>
            <p:cNvSpPr>
              <a:spLocks noChangeArrowheads="1"/>
            </p:cNvSpPr>
            <p:nvPr/>
          </p:nvSpPr>
          <p:spPr bwMode="auto">
            <a:xfrm>
              <a:off x="11104147" y="-111272"/>
              <a:ext cx="4346058" cy="3520308"/>
            </a:xfrm>
            <a:custGeom>
              <a:avLst/>
              <a:gdLst>
                <a:gd name="T0" fmla="*/ 965 w 4408"/>
                <a:gd name="T1" fmla="*/ 0 h 3572"/>
                <a:gd name="T2" fmla="*/ 0 w 4408"/>
                <a:gd name="T3" fmla="*/ 1760 h 3572"/>
                <a:gd name="T4" fmla="*/ 4407 w 4408"/>
                <a:gd name="T5" fmla="*/ 3571 h 3572"/>
                <a:gd name="T6" fmla="*/ 2521 w 4408"/>
                <a:gd name="T7" fmla="*/ 0 h 3572"/>
                <a:gd name="T8" fmla="*/ 965 w 4408"/>
                <a:gd name="T9" fmla="*/ 0 h 3572"/>
              </a:gdLst>
              <a:ahLst/>
              <a:cxnLst>
                <a:cxn ang="0">
                  <a:pos x="T0" y="T1"/>
                </a:cxn>
                <a:cxn ang="0">
                  <a:pos x="T2" y="T3"/>
                </a:cxn>
                <a:cxn ang="0">
                  <a:pos x="T4" y="T5"/>
                </a:cxn>
                <a:cxn ang="0">
                  <a:pos x="T6" y="T7"/>
                </a:cxn>
                <a:cxn ang="0">
                  <a:pos x="T8" y="T9"/>
                </a:cxn>
              </a:cxnLst>
              <a:rect l="0" t="0" r="r" b="b"/>
              <a:pathLst>
                <a:path w="4408" h="3572">
                  <a:moveTo>
                    <a:pt x="965" y="0"/>
                  </a:moveTo>
                  <a:lnTo>
                    <a:pt x="0" y="1760"/>
                  </a:lnTo>
                  <a:lnTo>
                    <a:pt x="4407" y="3571"/>
                  </a:lnTo>
                  <a:lnTo>
                    <a:pt x="2521" y="0"/>
                  </a:lnTo>
                  <a:lnTo>
                    <a:pt x="965" y="0"/>
                  </a:lnTo>
                </a:path>
              </a:pathLst>
            </a:custGeom>
            <a:solidFill>
              <a:schemeClr val="accent2"/>
            </a:solidFill>
            <a:ln>
              <a:noFill/>
            </a:ln>
            <a:effectLst/>
          </p:spPr>
          <p:txBody>
            <a:bodyPr wrap="none" anchor="ctr"/>
            <a:lstStyle/>
            <a:p>
              <a:endParaRPr lang="en-US" sz="7197" b="0" i="0" dirty="0">
                <a:latin typeface="Nunito Light" charset="0"/>
              </a:endParaRPr>
            </a:p>
          </p:txBody>
        </p:sp>
        <p:sp>
          <p:nvSpPr>
            <p:cNvPr id="15" name="Freeform 14"/>
            <p:cNvSpPr>
              <a:spLocks noChangeArrowheads="1"/>
            </p:cNvSpPr>
            <p:nvPr/>
          </p:nvSpPr>
          <p:spPr bwMode="auto">
            <a:xfrm>
              <a:off x="9793019" y="-88970"/>
              <a:ext cx="369415" cy="195571"/>
            </a:xfrm>
            <a:custGeom>
              <a:avLst/>
              <a:gdLst>
                <a:gd name="T0" fmla="*/ 112 w 374"/>
                <a:gd name="T1" fmla="*/ 0 h 198"/>
                <a:gd name="T2" fmla="*/ 0 w 374"/>
                <a:gd name="T3" fmla="*/ 197 h 198"/>
                <a:gd name="T4" fmla="*/ 373 w 374"/>
                <a:gd name="T5" fmla="*/ 0 h 198"/>
                <a:gd name="T6" fmla="*/ 112 w 374"/>
                <a:gd name="T7" fmla="*/ 0 h 198"/>
              </a:gdLst>
              <a:ahLst/>
              <a:cxnLst>
                <a:cxn ang="0">
                  <a:pos x="T0" y="T1"/>
                </a:cxn>
                <a:cxn ang="0">
                  <a:pos x="T2" y="T3"/>
                </a:cxn>
                <a:cxn ang="0">
                  <a:pos x="T4" y="T5"/>
                </a:cxn>
                <a:cxn ang="0">
                  <a:pos x="T6" y="T7"/>
                </a:cxn>
              </a:cxnLst>
              <a:rect l="0" t="0" r="r" b="b"/>
              <a:pathLst>
                <a:path w="374" h="198">
                  <a:moveTo>
                    <a:pt x="112" y="0"/>
                  </a:moveTo>
                  <a:lnTo>
                    <a:pt x="0" y="197"/>
                  </a:lnTo>
                  <a:lnTo>
                    <a:pt x="373" y="0"/>
                  </a:lnTo>
                  <a:lnTo>
                    <a:pt x="112" y="0"/>
                  </a:lnTo>
                </a:path>
              </a:pathLst>
            </a:custGeom>
            <a:solidFill>
              <a:schemeClr val="accent2">
                <a:lumMod val="75000"/>
              </a:schemeClr>
            </a:solidFill>
            <a:ln>
              <a:noFill/>
            </a:ln>
            <a:effectLst/>
          </p:spPr>
          <p:txBody>
            <a:bodyPr wrap="none" anchor="ctr"/>
            <a:lstStyle/>
            <a:p>
              <a:endParaRPr lang="en-US" sz="7197" b="0" i="0" dirty="0">
                <a:latin typeface="Nunito Light" charset="0"/>
              </a:endParaRPr>
            </a:p>
          </p:txBody>
        </p:sp>
        <p:sp>
          <p:nvSpPr>
            <p:cNvPr id="16" name="Freeform 13"/>
            <p:cNvSpPr>
              <a:spLocks noChangeArrowheads="1"/>
            </p:cNvSpPr>
            <p:nvPr/>
          </p:nvSpPr>
          <p:spPr bwMode="auto">
            <a:xfrm>
              <a:off x="9698211" y="-88970"/>
              <a:ext cx="225996" cy="195571"/>
            </a:xfrm>
            <a:custGeom>
              <a:avLst/>
              <a:gdLst>
                <a:gd name="T0" fmla="*/ 0 w 231"/>
                <a:gd name="T1" fmla="*/ 0 h 198"/>
                <a:gd name="T2" fmla="*/ 118 w 231"/>
                <a:gd name="T3" fmla="*/ 197 h 198"/>
                <a:gd name="T4" fmla="*/ 230 w 231"/>
                <a:gd name="T5" fmla="*/ 0 h 198"/>
                <a:gd name="T6" fmla="*/ 0 w 231"/>
                <a:gd name="T7" fmla="*/ 0 h 198"/>
              </a:gdLst>
              <a:ahLst/>
              <a:cxnLst>
                <a:cxn ang="0">
                  <a:pos x="T0" y="T1"/>
                </a:cxn>
                <a:cxn ang="0">
                  <a:pos x="T2" y="T3"/>
                </a:cxn>
                <a:cxn ang="0">
                  <a:pos x="T4" y="T5"/>
                </a:cxn>
                <a:cxn ang="0">
                  <a:pos x="T6" y="T7"/>
                </a:cxn>
              </a:cxnLst>
              <a:rect l="0" t="0" r="r" b="b"/>
              <a:pathLst>
                <a:path w="231" h="198">
                  <a:moveTo>
                    <a:pt x="0" y="0"/>
                  </a:moveTo>
                  <a:lnTo>
                    <a:pt x="118" y="197"/>
                  </a:lnTo>
                  <a:lnTo>
                    <a:pt x="230" y="0"/>
                  </a:lnTo>
                  <a:lnTo>
                    <a:pt x="0" y="0"/>
                  </a:lnTo>
                </a:path>
              </a:pathLst>
            </a:custGeom>
            <a:solidFill>
              <a:schemeClr val="accent2">
                <a:lumMod val="75000"/>
              </a:schemeClr>
            </a:solidFill>
            <a:ln>
              <a:noFill/>
            </a:ln>
            <a:effectLst/>
          </p:spPr>
          <p:txBody>
            <a:bodyPr wrap="none" anchor="ctr"/>
            <a:lstStyle/>
            <a:p>
              <a:endParaRPr lang="en-US" sz="7197" b="0" i="0" dirty="0">
                <a:latin typeface="Nunito Light" charset="0"/>
              </a:endParaRPr>
            </a:p>
          </p:txBody>
        </p:sp>
        <p:sp>
          <p:nvSpPr>
            <p:cNvPr id="17" name="Freeform 14"/>
            <p:cNvSpPr>
              <a:spLocks noChangeArrowheads="1"/>
            </p:cNvSpPr>
            <p:nvPr/>
          </p:nvSpPr>
          <p:spPr bwMode="auto">
            <a:xfrm>
              <a:off x="8502000" y="61758"/>
              <a:ext cx="2646751" cy="2259950"/>
            </a:xfrm>
            <a:custGeom>
              <a:avLst/>
              <a:gdLst>
                <a:gd name="T0" fmla="*/ 2685 w 2686"/>
                <a:gd name="T1" fmla="*/ 1563 h 2292"/>
                <a:gd name="T2" fmla="*/ 1308 w 2686"/>
                <a:gd name="T3" fmla="*/ 0 h 2292"/>
                <a:gd name="T4" fmla="*/ 0 w 2686"/>
                <a:gd name="T5" fmla="*/ 2291 h 2292"/>
                <a:gd name="T6" fmla="*/ 2685 w 2686"/>
                <a:gd name="T7" fmla="*/ 1563 h 2292"/>
              </a:gdLst>
              <a:ahLst/>
              <a:cxnLst>
                <a:cxn ang="0">
                  <a:pos x="T0" y="T1"/>
                </a:cxn>
                <a:cxn ang="0">
                  <a:pos x="T2" y="T3"/>
                </a:cxn>
                <a:cxn ang="0">
                  <a:pos x="T4" y="T5"/>
                </a:cxn>
                <a:cxn ang="0">
                  <a:pos x="T6" y="T7"/>
                </a:cxn>
              </a:cxnLst>
              <a:rect l="0" t="0" r="r" b="b"/>
              <a:pathLst>
                <a:path w="2686" h="2292">
                  <a:moveTo>
                    <a:pt x="2685" y="1563"/>
                  </a:moveTo>
                  <a:lnTo>
                    <a:pt x="1308" y="0"/>
                  </a:lnTo>
                  <a:lnTo>
                    <a:pt x="0" y="2291"/>
                  </a:lnTo>
                  <a:lnTo>
                    <a:pt x="2685" y="1563"/>
                  </a:lnTo>
                </a:path>
              </a:pathLst>
            </a:custGeom>
            <a:solidFill>
              <a:schemeClr val="accent2"/>
            </a:solidFill>
            <a:ln>
              <a:noFill/>
            </a:ln>
            <a:effectLst/>
          </p:spPr>
          <p:txBody>
            <a:bodyPr wrap="none" anchor="ctr"/>
            <a:lstStyle/>
            <a:p>
              <a:endParaRPr lang="en-US" sz="7197" b="0" i="0" dirty="0">
                <a:latin typeface="Nunito Light" charset="0"/>
              </a:endParaRPr>
            </a:p>
          </p:txBody>
        </p:sp>
        <p:sp>
          <p:nvSpPr>
            <p:cNvPr id="18" name="Freeform 15"/>
            <p:cNvSpPr>
              <a:spLocks noChangeArrowheads="1"/>
            </p:cNvSpPr>
            <p:nvPr/>
          </p:nvSpPr>
          <p:spPr bwMode="auto">
            <a:xfrm>
              <a:off x="6821130" y="61996"/>
              <a:ext cx="2985743" cy="2259950"/>
            </a:xfrm>
            <a:custGeom>
              <a:avLst/>
              <a:gdLst>
                <a:gd name="T0" fmla="*/ 3029 w 3030"/>
                <a:gd name="T1" fmla="*/ 0 h 2292"/>
                <a:gd name="T2" fmla="*/ 0 w 3030"/>
                <a:gd name="T3" fmla="*/ 624 h 2292"/>
                <a:gd name="T4" fmla="*/ 1721 w 3030"/>
                <a:gd name="T5" fmla="*/ 2291 h 2292"/>
                <a:gd name="T6" fmla="*/ 3029 w 3030"/>
                <a:gd name="T7" fmla="*/ 0 h 2292"/>
              </a:gdLst>
              <a:ahLst/>
              <a:cxnLst>
                <a:cxn ang="0">
                  <a:pos x="T0" y="T1"/>
                </a:cxn>
                <a:cxn ang="0">
                  <a:pos x="T2" y="T3"/>
                </a:cxn>
                <a:cxn ang="0">
                  <a:pos x="T4" y="T5"/>
                </a:cxn>
                <a:cxn ang="0">
                  <a:pos x="T6" y="T7"/>
                </a:cxn>
              </a:cxnLst>
              <a:rect l="0" t="0" r="r" b="b"/>
              <a:pathLst>
                <a:path w="3030" h="2292">
                  <a:moveTo>
                    <a:pt x="3029" y="0"/>
                  </a:moveTo>
                  <a:lnTo>
                    <a:pt x="0" y="624"/>
                  </a:lnTo>
                  <a:lnTo>
                    <a:pt x="1721" y="2291"/>
                  </a:lnTo>
                  <a:lnTo>
                    <a:pt x="3029" y="0"/>
                  </a:lnTo>
                </a:path>
              </a:pathLst>
            </a:custGeom>
            <a:solidFill>
              <a:schemeClr val="accent2">
                <a:lumMod val="75000"/>
              </a:schemeClr>
            </a:solidFill>
            <a:ln>
              <a:noFill/>
            </a:ln>
            <a:effectLst/>
          </p:spPr>
          <p:txBody>
            <a:bodyPr wrap="none" anchor="ctr"/>
            <a:lstStyle/>
            <a:p>
              <a:endParaRPr lang="en-US" sz="7197" b="0" i="0" dirty="0">
                <a:latin typeface="Nunito Light" charset="0"/>
              </a:endParaRPr>
            </a:p>
          </p:txBody>
        </p:sp>
        <p:sp>
          <p:nvSpPr>
            <p:cNvPr id="19" name="Freeform 16"/>
            <p:cNvSpPr>
              <a:spLocks noChangeArrowheads="1"/>
            </p:cNvSpPr>
            <p:nvPr/>
          </p:nvSpPr>
          <p:spPr bwMode="auto">
            <a:xfrm>
              <a:off x="6829814" y="-88970"/>
              <a:ext cx="2985743" cy="808366"/>
            </a:xfrm>
            <a:custGeom>
              <a:avLst/>
              <a:gdLst>
                <a:gd name="T0" fmla="*/ 61 w 3030"/>
                <a:gd name="T1" fmla="*/ 0 h 822"/>
                <a:gd name="T2" fmla="*/ 0 w 3030"/>
                <a:gd name="T3" fmla="*/ 821 h 822"/>
                <a:gd name="T4" fmla="*/ 3029 w 3030"/>
                <a:gd name="T5" fmla="*/ 197 h 822"/>
                <a:gd name="T6" fmla="*/ 2911 w 3030"/>
                <a:gd name="T7" fmla="*/ 0 h 822"/>
                <a:gd name="T8" fmla="*/ 61 w 3030"/>
                <a:gd name="T9" fmla="*/ 0 h 822"/>
              </a:gdLst>
              <a:ahLst/>
              <a:cxnLst>
                <a:cxn ang="0">
                  <a:pos x="T0" y="T1"/>
                </a:cxn>
                <a:cxn ang="0">
                  <a:pos x="T2" y="T3"/>
                </a:cxn>
                <a:cxn ang="0">
                  <a:pos x="T4" y="T5"/>
                </a:cxn>
                <a:cxn ang="0">
                  <a:pos x="T6" y="T7"/>
                </a:cxn>
                <a:cxn ang="0">
                  <a:pos x="T8" y="T9"/>
                </a:cxn>
              </a:cxnLst>
              <a:rect l="0" t="0" r="r" b="b"/>
              <a:pathLst>
                <a:path w="3030" h="822">
                  <a:moveTo>
                    <a:pt x="61" y="0"/>
                  </a:moveTo>
                  <a:lnTo>
                    <a:pt x="0" y="821"/>
                  </a:lnTo>
                  <a:lnTo>
                    <a:pt x="3029" y="197"/>
                  </a:lnTo>
                  <a:lnTo>
                    <a:pt x="2911" y="0"/>
                  </a:lnTo>
                  <a:lnTo>
                    <a:pt x="61" y="0"/>
                  </a:lnTo>
                </a:path>
              </a:pathLst>
            </a:custGeom>
            <a:solidFill>
              <a:schemeClr val="accent2">
                <a:lumMod val="50000"/>
              </a:schemeClr>
            </a:solidFill>
            <a:ln>
              <a:noFill/>
            </a:ln>
            <a:effectLst/>
          </p:spPr>
          <p:txBody>
            <a:bodyPr wrap="none" anchor="ctr"/>
            <a:lstStyle/>
            <a:p>
              <a:endParaRPr lang="en-US" sz="7197" b="0" i="0" dirty="0">
                <a:latin typeface="Nunito Light" charset="0"/>
              </a:endParaRPr>
            </a:p>
          </p:txBody>
        </p:sp>
        <p:sp>
          <p:nvSpPr>
            <p:cNvPr id="20" name="Freeform 17"/>
            <p:cNvSpPr>
              <a:spLocks noChangeArrowheads="1"/>
            </p:cNvSpPr>
            <p:nvPr/>
          </p:nvSpPr>
          <p:spPr bwMode="auto">
            <a:xfrm>
              <a:off x="5975275" y="-88970"/>
              <a:ext cx="943094" cy="808366"/>
            </a:xfrm>
            <a:custGeom>
              <a:avLst/>
              <a:gdLst>
                <a:gd name="T0" fmla="*/ 0 w 955"/>
                <a:gd name="T1" fmla="*/ 0 h 822"/>
                <a:gd name="T2" fmla="*/ 893 w 955"/>
                <a:gd name="T3" fmla="*/ 821 h 822"/>
                <a:gd name="T4" fmla="*/ 954 w 955"/>
                <a:gd name="T5" fmla="*/ 0 h 822"/>
                <a:gd name="T6" fmla="*/ 0 w 955"/>
                <a:gd name="T7" fmla="*/ 0 h 822"/>
              </a:gdLst>
              <a:ahLst/>
              <a:cxnLst>
                <a:cxn ang="0">
                  <a:pos x="T0" y="T1"/>
                </a:cxn>
                <a:cxn ang="0">
                  <a:pos x="T2" y="T3"/>
                </a:cxn>
                <a:cxn ang="0">
                  <a:pos x="T4" y="T5"/>
                </a:cxn>
                <a:cxn ang="0">
                  <a:pos x="T6" y="T7"/>
                </a:cxn>
              </a:cxnLst>
              <a:rect l="0" t="0" r="r" b="b"/>
              <a:pathLst>
                <a:path w="955" h="822">
                  <a:moveTo>
                    <a:pt x="0" y="0"/>
                  </a:moveTo>
                  <a:lnTo>
                    <a:pt x="893" y="821"/>
                  </a:lnTo>
                  <a:lnTo>
                    <a:pt x="954" y="0"/>
                  </a:lnTo>
                  <a:lnTo>
                    <a:pt x="0" y="0"/>
                  </a:lnTo>
                </a:path>
              </a:pathLst>
            </a:custGeom>
            <a:solidFill>
              <a:schemeClr val="accent1"/>
            </a:solidFill>
            <a:ln>
              <a:noFill/>
            </a:ln>
            <a:effectLst/>
          </p:spPr>
          <p:txBody>
            <a:bodyPr wrap="none" anchor="ctr"/>
            <a:lstStyle/>
            <a:p>
              <a:endParaRPr lang="en-US" sz="7197" b="0" i="0" dirty="0">
                <a:latin typeface="Nunito Light" charset="0"/>
              </a:endParaRPr>
            </a:p>
          </p:txBody>
        </p:sp>
        <p:sp>
          <p:nvSpPr>
            <p:cNvPr id="21" name="Freeform 18"/>
            <p:cNvSpPr>
              <a:spLocks noChangeArrowheads="1"/>
            </p:cNvSpPr>
            <p:nvPr/>
          </p:nvSpPr>
          <p:spPr bwMode="auto">
            <a:xfrm>
              <a:off x="5608571" y="674793"/>
              <a:ext cx="2916204" cy="1642810"/>
            </a:xfrm>
            <a:custGeom>
              <a:avLst/>
              <a:gdLst>
                <a:gd name="T0" fmla="*/ 2958 w 2959"/>
                <a:gd name="T1" fmla="*/ 1667 h 1668"/>
                <a:gd name="T2" fmla="*/ 1237 w 2959"/>
                <a:gd name="T3" fmla="*/ 0 h 1668"/>
                <a:gd name="T4" fmla="*/ 0 w 2959"/>
                <a:gd name="T5" fmla="*/ 1323 h 1668"/>
                <a:gd name="T6" fmla="*/ 2958 w 2959"/>
                <a:gd name="T7" fmla="*/ 1667 h 1668"/>
              </a:gdLst>
              <a:ahLst/>
              <a:cxnLst>
                <a:cxn ang="0">
                  <a:pos x="T0" y="T1"/>
                </a:cxn>
                <a:cxn ang="0">
                  <a:pos x="T2" y="T3"/>
                </a:cxn>
                <a:cxn ang="0">
                  <a:pos x="T4" y="T5"/>
                </a:cxn>
                <a:cxn ang="0">
                  <a:pos x="T6" y="T7"/>
                </a:cxn>
              </a:cxnLst>
              <a:rect l="0" t="0" r="r" b="b"/>
              <a:pathLst>
                <a:path w="2959" h="1668">
                  <a:moveTo>
                    <a:pt x="2958" y="1667"/>
                  </a:moveTo>
                  <a:lnTo>
                    <a:pt x="1237" y="0"/>
                  </a:lnTo>
                  <a:lnTo>
                    <a:pt x="0" y="1323"/>
                  </a:lnTo>
                  <a:lnTo>
                    <a:pt x="2958" y="1667"/>
                  </a:lnTo>
                </a:path>
              </a:pathLst>
            </a:custGeom>
            <a:solidFill>
              <a:schemeClr val="accent2"/>
            </a:solidFill>
            <a:ln>
              <a:noFill/>
            </a:ln>
            <a:effectLst/>
          </p:spPr>
          <p:txBody>
            <a:bodyPr wrap="none" anchor="ctr"/>
            <a:lstStyle/>
            <a:p>
              <a:endParaRPr lang="en-US" sz="7197" b="0" i="0" dirty="0">
                <a:latin typeface="Nunito Light" charset="0"/>
              </a:endParaRPr>
            </a:p>
          </p:txBody>
        </p:sp>
        <p:sp>
          <p:nvSpPr>
            <p:cNvPr id="22" name="Freeform 19"/>
            <p:cNvSpPr>
              <a:spLocks noChangeArrowheads="1"/>
            </p:cNvSpPr>
            <p:nvPr/>
          </p:nvSpPr>
          <p:spPr bwMode="auto">
            <a:xfrm>
              <a:off x="5092201" y="-155877"/>
              <a:ext cx="1760153" cy="2112184"/>
            </a:xfrm>
            <a:custGeom>
              <a:avLst/>
              <a:gdLst>
                <a:gd name="T0" fmla="*/ 0 w 1787"/>
                <a:gd name="T1" fmla="*/ 0 h 2145"/>
                <a:gd name="T2" fmla="*/ 549 w 1787"/>
                <a:gd name="T3" fmla="*/ 2144 h 2145"/>
                <a:gd name="T4" fmla="*/ 1786 w 1787"/>
                <a:gd name="T5" fmla="*/ 821 h 2145"/>
                <a:gd name="T6" fmla="*/ 893 w 1787"/>
                <a:gd name="T7" fmla="*/ 0 h 2145"/>
                <a:gd name="T8" fmla="*/ 0 w 1787"/>
                <a:gd name="T9" fmla="*/ 0 h 2145"/>
              </a:gdLst>
              <a:ahLst/>
              <a:cxnLst>
                <a:cxn ang="0">
                  <a:pos x="T0" y="T1"/>
                </a:cxn>
                <a:cxn ang="0">
                  <a:pos x="T2" y="T3"/>
                </a:cxn>
                <a:cxn ang="0">
                  <a:pos x="T4" y="T5"/>
                </a:cxn>
                <a:cxn ang="0">
                  <a:pos x="T6" y="T7"/>
                </a:cxn>
                <a:cxn ang="0">
                  <a:pos x="T8" y="T9"/>
                </a:cxn>
              </a:cxnLst>
              <a:rect l="0" t="0" r="r" b="b"/>
              <a:pathLst>
                <a:path w="1787" h="2145">
                  <a:moveTo>
                    <a:pt x="0" y="0"/>
                  </a:moveTo>
                  <a:lnTo>
                    <a:pt x="549" y="2144"/>
                  </a:lnTo>
                  <a:lnTo>
                    <a:pt x="1786" y="821"/>
                  </a:lnTo>
                  <a:lnTo>
                    <a:pt x="893" y="0"/>
                  </a:lnTo>
                  <a:lnTo>
                    <a:pt x="0" y="0"/>
                  </a:lnTo>
                </a:path>
              </a:pathLst>
            </a:custGeom>
            <a:solidFill>
              <a:schemeClr val="accent1"/>
            </a:solidFill>
            <a:ln>
              <a:noFill/>
            </a:ln>
            <a:effectLst/>
          </p:spPr>
          <p:txBody>
            <a:bodyPr wrap="none" anchor="ctr"/>
            <a:lstStyle/>
            <a:p>
              <a:endParaRPr lang="en-US" sz="7197" b="0" i="0" dirty="0">
                <a:latin typeface="Nunito Light" charset="0"/>
              </a:endParaRPr>
            </a:p>
          </p:txBody>
        </p:sp>
        <p:sp>
          <p:nvSpPr>
            <p:cNvPr id="23" name="Freeform 20"/>
            <p:cNvSpPr>
              <a:spLocks noChangeArrowheads="1"/>
            </p:cNvSpPr>
            <p:nvPr/>
          </p:nvSpPr>
          <p:spPr bwMode="auto">
            <a:xfrm>
              <a:off x="443059" y="190760"/>
              <a:ext cx="5232654" cy="2977052"/>
            </a:xfrm>
            <a:custGeom>
              <a:avLst/>
              <a:gdLst>
                <a:gd name="T0" fmla="*/ 5310 w 5311"/>
                <a:gd name="T1" fmla="*/ 1771 h 3020"/>
                <a:gd name="T2" fmla="*/ 853 w 5311"/>
                <a:gd name="T3" fmla="*/ 0 h 3020"/>
                <a:gd name="T4" fmla="*/ 0 w 5311"/>
                <a:gd name="T5" fmla="*/ 3019 h 3020"/>
                <a:gd name="T6" fmla="*/ 5310 w 5311"/>
                <a:gd name="T7" fmla="*/ 1771 h 3020"/>
              </a:gdLst>
              <a:ahLst/>
              <a:cxnLst>
                <a:cxn ang="0">
                  <a:pos x="T0" y="T1"/>
                </a:cxn>
                <a:cxn ang="0">
                  <a:pos x="T2" y="T3"/>
                </a:cxn>
                <a:cxn ang="0">
                  <a:pos x="T4" y="T5"/>
                </a:cxn>
                <a:cxn ang="0">
                  <a:pos x="T6" y="T7"/>
                </a:cxn>
              </a:cxnLst>
              <a:rect l="0" t="0" r="r" b="b"/>
              <a:pathLst>
                <a:path w="5311" h="3020">
                  <a:moveTo>
                    <a:pt x="5310" y="1771"/>
                  </a:moveTo>
                  <a:lnTo>
                    <a:pt x="853" y="0"/>
                  </a:lnTo>
                  <a:lnTo>
                    <a:pt x="0" y="3019"/>
                  </a:lnTo>
                  <a:lnTo>
                    <a:pt x="5310" y="1771"/>
                  </a:lnTo>
                </a:path>
              </a:pathLst>
            </a:custGeom>
            <a:solidFill>
              <a:schemeClr val="accent1">
                <a:lumMod val="50000"/>
              </a:schemeClr>
            </a:solidFill>
            <a:ln>
              <a:noFill/>
            </a:ln>
            <a:effectLst/>
          </p:spPr>
          <p:txBody>
            <a:bodyPr wrap="none" anchor="ctr"/>
            <a:lstStyle/>
            <a:p>
              <a:endParaRPr lang="en-US" sz="7197" b="0" i="0" dirty="0">
                <a:latin typeface="Nunito Light" charset="0"/>
              </a:endParaRPr>
            </a:p>
          </p:txBody>
        </p:sp>
        <p:sp>
          <p:nvSpPr>
            <p:cNvPr id="24" name="Freeform 21"/>
            <p:cNvSpPr>
              <a:spLocks noChangeArrowheads="1"/>
            </p:cNvSpPr>
            <p:nvPr/>
          </p:nvSpPr>
          <p:spPr bwMode="auto">
            <a:xfrm>
              <a:off x="1264131" y="-156113"/>
              <a:ext cx="4393864" cy="2112184"/>
            </a:xfrm>
            <a:custGeom>
              <a:avLst/>
              <a:gdLst>
                <a:gd name="T0" fmla="*/ 936 w 4458"/>
                <a:gd name="T1" fmla="*/ 0 h 2145"/>
                <a:gd name="T2" fmla="*/ 0 w 4458"/>
                <a:gd name="T3" fmla="*/ 373 h 2145"/>
                <a:gd name="T4" fmla="*/ 4457 w 4458"/>
                <a:gd name="T5" fmla="*/ 2144 h 2145"/>
                <a:gd name="T6" fmla="*/ 3908 w 4458"/>
                <a:gd name="T7" fmla="*/ 0 h 2145"/>
                <a:gd name="T8" fmla="*/ 936 w 4458"/>
                <a:gd name="T9" fmla="*/ 0 h 2145"/>
              </a:gdLst>
              <a:ahLst/>
              <a:cxnLst>
                <a:cxn ang="0">
                  <a:pos x="T0" y="T1"/>
                </a:cxn>
                <a:cxn ang="0">
                  <a:pos x="T2" y="T3"/>
                </a:cxn>
                <a:cxn ang="0">
                  <a:pos x="T4" y="T5"/>
                </a:cxn>
                <a:cxn ang="0">
                  <a:pos x="T6" y="T7"/>
                </a:cxn>
                <a:cxn ang="0">
                  <a:pos x="T8" y="T9"/>
                </a:cxn>
              </a:cxnLst>
              <a:rect l="0" t="0" r="r" b="b"/>
              <a:pathLst>
                <a:path w="4458" h="2145">
                  <a:moveTo>
                    <a:pt x="936" y="0"/>
                  </a:moveTo>
                  <a:lnTo>
                    <a:pt x="0" y="373"/>
                  </a:lnTo>
                  <a:lnTo>
                    <a:pt x="4457" y="2144"/>
                  </a:lnTo>
                  <a:lnTo>
                    <a:pt x="3908" y="0"/>
                  </a:lnTo>
                  <a:lnTo>
                    <a:pt x="936" y="0"/>
                  </a:lnTo>
                </a:path>
              </a:pathLst>
            </a:custGeom>
            <a:solidFill>
              <a:schemeClr val="accent1">
                <a:lumMod val="75000"/>
              </a:schemeClr>
            </a:solidFill>
            <a:ln>
              <a:noFill/>
            </a:ln>
            <a:effectLst/>
          </p:spPr>
          <p:txBody>
            <a:bodyPr wrap="none" anchor="ctr"/>
            <a:lstStyle/>
            <a:p>
              <a:endParaRPr lang="en-US" sz="7197" b="0" i="0" dirty="0">
                <a:latin typeface="Nunito Light" charset="0"/>
              </a:endParaRPr>
            </a:p>
          </p:txBody>
        </p:sp>
        <p:sp>
          <p:nvSpPr>
            <p:cNvPr id="25" name="Freeform 22"/>
            <p:cNvSpPr>
              <a:spLocks noChangeArrowheads="1"/>
            </p:cNvSpPr>
            <p:nvPr/>
          </p:nvSpPr>
          <p:spPr bwMode="auto">
            <a:xfrm>
              <a:off x="1264131" y="-133574"/>
              <a:ext cx="921364" cy="369415"/>
            </a:xfrm>
            <a:custGeom>
              <a:avLst/>
              <a:gdLst>
                <a:gd name="T0" fmla="*/ 72 w 937"/>
                <a:gd name="T1" fmla="*/ 0 h 374"/>
                <a:gd name="T2" fmla="*/ 0 w 937"/>
                <a:gd name="T3" fmla="*/ 373 h 374"/>
                <a:gd name="T4" fmla="*/ 936 w 937"/>
                <a:gd name="T5" fmla="*/ 0 h 374"/>
                <a:gd name="T6" fmla="*/ 72 w 937"/>
                <a:gd name="T7" fmla="*/ 0 h 374"/>
              </a:gdLst>
              <a:ahLst/>
              <a:cxnLst>
                <a:cxn ang="0">
                  <a:pos x="T0" y="T1"/>
                </a:cxn>
                <a:cxn ang="0">
                  <a:pos x="T2" y="T3"/>
                </a:cxn>
                <a:cxn ang="0">
                  <a:pos x="T4" y="T5"/>
                </a:cxn>
                <a:cxn ang="0">
                  <a:pos x="T6" y="T7"/>
                </a:cxn>
              </a:cxnLst>
              <a:rect l="0" t="0" r="r" b="b"/>
              <a:pathLst>
                <a:path w="937" h="374">
                  <a:moveTo>
                    <a:pt x="72" y="0"/>
                  </a:moveTo>
                  <a:lnTo>
                    <a:pt x="0" y="373"/>
                  </a:lnTo>
                  <a:lnTo>
                    <a:pt x="936" y="0"/>
                  </a:lnTo>
                  <a:lnTo>
                    <a:pt x="72" y="0"/>
                  </a:lnTo>
                </a:path>
              </a:pathLst>
            </a:custGeom>
            <a:solidFill>
              <a:schemeClr val="accent1"/>
            </a:solidFill>
            <a:ln>
              <a:noFill/>
            </a:ln>
            <a:effectLst/>
          </p:spPr>
          <p:txBody>
            <a:bodyPr wrap="none" anchor="ctr"/>
            <a:lstStyle/>
            <a:p>
              <a:endParaRPr lang="en-US" sz="7197" b="0" i="0" dirty="0">
                <a:latin typeface="Nunito Light" charset="0"/>
              </a:endParaRPr>
            </a:p>
          </p:txBody>
        </p:sp>
        <p:sp>
          <p:nvSpPr>
            <p:cNvPr id="26" name="Freeform 23"/>
            <p:cNvSpPr>
              <a:spLocks noChangeArrowheads="1"/>
            </p:cNvSpPr>
            <p:nvPr/>
          </p:nvSpPr>
          <p:spPr bwMode="auto">
            <a:xfrm>
              <a:off x="734484" y="-133574"/>
              <a:ext cx="621488" cy="369415"/>
            </a:xfrm>
            <a:custGeom>
              <a:avLst/>
              <a:gdLst>
                <a:gd name="T0" fmla="*/ 0 w 629"/>
                <a:gd name="T1" fmla="*/ 0 h 374"/>
                <a:gd name="T2" fmla="*/ 556 w 629"/>
                <a:gd name="T3" fmla="*/ 373 h 374"/>
                <a:gd name="T4" fmla="*/ 628 w 629"/>
                <a:gd name="T5" fmla="*/ 0 h 374"/>
                <a:gd name="T6" fmla="*/ 0 w 629"/>
                <a:gd name="T7" fmla="*/ 0 h 374"/>
              </a:gdLst>
              <a:ahLst/>
              <a:cxnLst>
                <a:cxn ang="0">
                  <a:pos x="T0" y="T1"/>
                </a:cxn>
                <a:cxn ang="0">
                  <a:pos x="T2" y="T3"/>
                </a:cxn>
                <a:cxn ang="0">
                  <a:pos x="T4" y="T5"/>
                </a:cxn>
                <a:cxn ang="0">
                  <a:pos x="T6" y="T7"/>
                </a:cxn>
              </a:cxnLst>
              <a:rect l="0" t="0" r="r" b="b"/>
              <a:pathLst>
                <a:path w="629" h="374">
                  <a:moveTo>
                    <a:pt x="0" y="0"/>
                  </a:moveTo>
                  <a:lnTo>
                    <a:pt x="556" y="373"/>
                  </a:lnTo>
                  <a:lnTo>
                    <a:pt x="628" y="0"/>
                  </a:lnTo>
                  <a:lnTo>
                    <a:pt x="0" y="0"/>
                  </a:lnTo>
                </a:path>
              </a:pathLst>
            </a:custGeom>
            <a:solidFill>
              <a:schemeClr val="accent1"/>
            </a:solidFill>
            <a:ln>
              <a:noFill/>
            </a:ln>
            <a:effectLst/>
          </p:spPr>
          <p:txBody>
            <a:bodyPr wrap="none" anchor="ctr"/>
            <a:lstStyle/>
            <a:p>
              <a:endParaRPr lang="en-US" sz="7197" b="0" i="0" dirty="0">
                <a:latin typeface="Nunito Light" charset="0"/>
              </a:endParaRPr>
            </a:p>
          </p:txBody>
        </p:sp>
        <p:sp>
          <p:nvSpPr>
            <p:cNvPr id="27" name="Freeform 24"/>
            <p:cNvSpPr>
              <a:spLocks noChangeArrowheads="1"/>
            </p:cNvSpPr>
            <p:nvPr/>
          </p:nvSpPr>
          <p:spPr bwMode="auto">
            <a:xfrm>
              <a:off x="0" y="885559"/>
              <a:ext cx="447642" cy="2259950"/>
            </a:xfrm>
            <a:custGeom>
              <a:avLst/>
              <a:gdLst>
                <a:gd name="T0" fmla="*/ 0 w 453"/>
                <a:gd name="T1" fmla="*/ 2104 h 2292"/>
                <a:gd name="T2" fmla="*/ 452 w 453"/>
                <a:gd name="T3" fmla="*/ 2291 h 2292"/>
                <a:gd name="T4" fmla="*/ 0 w 453"/>
                <a:gd name="T5" fmla="*/ 0 h 2292"/>
                <a:gd name="T6" fmla="*/ 0 w 453"/>
                <a:gd name="T7" fmla="*/ 2104 h 2292"/>
              </a:gdLst>
              <a:ahLst/>
              <a:cxnLst>
                <a:cxn ang="0">
                  <a:pos x="T0" y="T1"/>
                </a:cxn>
                <a:cxn ang="0">
                  <a:pos x="T2" y="T3"/>
                </a:cxn>
                <a:cxn ang="0">
                  <a:pos x="T4" y="T5"/>
                </a:cxn>
                <a:cxn ang="0">
                  <a:pos x="T6" y="T7"/>
                </a:cxn>
              </a:cxnLst>
              <a:rect l="0" t="0" r="r" b="b"/>
              <a:pathLst>
                <a:path w="453" h="2292">
                  <a:moveTo>
                    <a:pt x="0" y="2104"/>
                  </a:moveTo>
                  <a:lnTo>
                    <a:pt x="452" y="2291"/>
                  </a:lnTo>
                  <a:lnTo>
                    <a:pt x="0" y="0"/>
                  </a:lnTo>
                  <a:lnTo>
                    <a:pt x="0" y="2104"/>
                  </a:lnTo>
                </a:path>
              </a:pathLst>
            </a:custGeom>
            <a:solidFill>
              <a:schemeClr val="accent1">
                <a:lumMod val="50000"/>
              </a:schemeClr>
            </a:solidFill>
            <a:ln>
              <a:noFill/>
            </a:ln>
            <a:effectLst/>
          </p:spPr>
          <p:txBody>
            <a:bodyPr wrap="none" anchor="ctr"/>
            <a:lstStyle/>
            <a:p>
              <a:endParaRPr lang="en-US" sz="7197" b="0" i="0" dirty="0">
                <a:latin typeface="Nunito Light" charset="0"/>
              </a:endParaRPr>
            </a:p>
          </p:txBody>
        </p:sp>
        <p:sp>
          <p:nvSpPr>
            <p:cNvPr id="28" name="Freeform 25"/>
            <p:cNvSpPr>
              <a:spLocks noChangeArrowheads="1"/>
            </p:cNvSpPr>
            <p:nvPr/>
          </p:nvSpPr>
          <p:spPr bwMode="auto">
            <a:xfrm>
              <a:off x="0" y="-156114"/>
              <a:ext cx="1286433" cy="3342117"/>
            </a:xfrm>
            <a:custGeom>
              <a:avLst/>
              <a:gdLst>
                <a:gd name="T0" fmla="*/ 0 w 1306"/>
                <a:gd name="T1" fmla="*/ 0 h 3393"/>
                <a:gd name="T2" fmla="*/ 0 w 1306"/>
                <a:gd name="T3" fmla="*/ 1101 h 3393"/>
                <a:gd name="T4" fmla="*/ 452 w 1306"/>
                <a:gd name="T5" fmla="*/ 3392 h 3393"/>
                <a:gd name="T6" fmla="*/ 1305 w 1306"/>
                <a:gd name="T7" fmla="*/ 373 h 3393"/>
                <a:gd name="T8" fmla="*/ 749 w 1306"/>
                <a:gd name="T9" fmla="*/ 0 h 3393"/>
                <a:gd name="T10" fmla="*/ 0 w 1306"/>
                <a:gd name="T11" fmla="*/ 0 h 3393"/>
              </a:gdLst>
              <a:ahLst/>
              <a:cxnLst>
                <a:cxn ang="0">
                  <a:pos x="T0" y="T1"/>
                </a:cxn>
                <a:cxn ang="0">
                  <a:pos x="T2" y="T3"/>
                </a:cxn>
                <a:cxn ang="0">
                  <a:pos x="T4" y="T5"/>
                </a:cxn>
                <a:cxn ang="0">
                  <a:pos x="T6" y="T7"/>
                </a:cxn>
                <a:cxn ang="0">
                  <a:pos x="T8" y="T9"/>
                </a:cxn>
                <a:cxn ang="0">
                  <a:pos x="T10" y="T11"/>
                </a:cxn>
              </a:cxnLst>
              <a:rect l="0" t="0" r="r" b="b"/>
              <a:pathLst>
                <a:path w="1306" h="3393">
                  <a:moveTo>
                    <a:pt x="0" y="0"/>
                  </a:moveTo>
                  <a:lnTo>
                    <a:pt x="0" y="1101"/>
                  </a:lnTo>
                  <a:lnTo>
                    <a:pt x="452" y="3392"/>
                  </a:lnTo>
                  <a:lnTo>
                    <a:pt x="1305" y="373"/>
                  </a:lnTo>
                  <a:lnTo>
                    <a:pt x="749" y="0"/>
                  </a:lnTo>
                  <a:lnTo>
                    <a:pt x="0" y="0"/>
                  </a:lnTo>
                </a:path>
              </a:pathLst>
            </a:custGeom>
            <a:solidFill>
              <a:schemeClr val="accent1">
                <a:lumMod val="75000"/>
              </a:schemeClr>
            </a:solidFill>
            <a:ln>
              <a:noFill/>
            </a:ln>
            <a:effectLst/>
          </p:spPr>
          <p:txBody>
            <a:bodyPr wrap="none" anchor="ctr"/>
            <a:lstStyle/>
            <a:p>
              <a:endParaRPr lang="en-US" sz="7197" b="0" i="0" dirty="0">
                <a:latin typeface="Nunito Light" charset="0"/>
              </a:endParaRPr>
            </a:p>
          </p:txBody>
        </p:sp>
        <p:sp>
          <p:nvSpPr>
            <p:cNvPr id="29" name="Freeform 26"/>
            <p:cNvSpPr>
              <a:spLocks noChangeArrowheads="1"/>
            </p:cNvSpPr>
            <p:nvPr/>
          </p:nvSpPr>
          <p:spPr bwMode="auto">
            <a:xfrm>
              <a:off x="8462804" y="1591817"/>
              <a:ext cx="6988462" cy="1786231"/>
            </a:xfrm>
            <a:custGeom>
              <a:avLst/>
              <a:gdLst>
                <a:gd name="T0" fmla="*/ 7092 w 7093"/>
                <a:gd name="T1" fmla="*/ 1811 h 1812"/>
                <a:gd name="T2" fmla="*/ 0 w 7093"/>
                <a:gd name="T3" fmla="*/ 728 h 1812"/>
                <a:gd name="T4" fmla="*/ 2685 w 7093"/>
                <a:gd name="T5" fmla="*/ 0 h 1812"/>
                <a:gd name="T6" fmla="*/ 7092 w 7093"/>
                <a:gd name="T7" fmla="*/ 1811 h 1812"/>
              </a:gdLst>
              <a:ahLst/>
              <a:cxnLst>
                <a:cxn ang="0">
                  <a:pos x="T0" y="T1"/>
                </a:cxn>
                <a:cxn ang="0">
                  <a:pos x="T2" y="T3"/>
                </a:cxn>
                <a:cxn ang="0">
                  <a:pos x="T4" y="T5"/>
                </a:cxn>
                <a:cxn ang="0">
                  <a:pos x="T6" y="T7"/>
                </a:cxn>
              </a:cxnLst>
              <a:rect l="0" t="0" r="r" b="b"/>
              <a:pathLst>
                <a:path w="7093" h="1812">
                  <a:moveTo>
                    <a:pt x="7092" y="1811"/>
                  </a:moveTo>
                  <a:lnTo>
                    <a:pt x="0" y="728"/>
                  </a:lnTo>
                  <a:lnTo>
                    <a:pt x="2685" y="0"/>
                  </a:lnTo>
                  <a:lnTo>
                    <a:pt x="7092" y="1811"/>
                  </a:lnTo>
                </a:path>
              </a:pathLst>
            </a:custGeom>
            <a:solidFill>
              <a:schemeClr val="accent2">
                <a:lumMod val="75000"/>
              </a:schemeClr>
            </a:solidFill>
            <a:ln>
              <a:noFill/>
            </a:ln>
            <a:effectLst/>
          </p:spPr>
          <p:txBody>
            <a:bodyPr wrap="none" anchor="ctr"/>
            <a:lstStyle/>
            <a:p>
              <a:endParaRPr lang="en-US" sz="7197" b="0" i="0" dirty="0">
                <a:latin typeface="Nunito Light" charset="0"/>
              </a:endParaRPr>
            </a:p>
          </p:txBody>
        </p:sp>
        <p:sp>
          <p:nvSpPr>
            <p:cNvPr id="30" name="Freeform 12"/>
            <p:cNvSpPr>
              <a:spLocks noChangeArrowheads="1"/>
            </p:cNvSpPr>
            <p:nvPr/>
          </p:nvSpPr>
          <p:spPr bwMode="auto">
            <a:xfrm>
              <a:off x="9776123" y="-125128"/>
              <a:ext cx="2307757" cy="1734076"/>
            </a:xfrm>
            <a:custGeom>
              <a:avLst/>
              <a:gdLst>
                <a:gd name="T0" fmla="*/ 373 w 2343"/>
                <a:gd name="T1" fmla="*/ 0 h 1761"/>
                <a:gd name="T2" fmla="*/ 0 w 2343"/>
                <a:gd name="T3" fmla="*/ 197 h 1761"/>
                <a:gd name="T4" fmla="*/ 1377 w 2343"/>
                <a:gd name="T5" fmla="*/ 1760 h 1761"/>
                <a:gd name="T6" fmla="*/ 2342 w 2343"/>
                <a:gd name="T7" fmla="*/ 0 h 1761"/>
                <a:gd name="T8" fmla="*/ 373 w 2343"/>
                <a:gd name="T9" fmla="*/ 0 h 1761"/>
              </a:gdLst>
              <a:ahLst/>
              <a:cxnLst>
                <a:cxn ang="0">
                  <a:pos x="T0" y="T1"/>
                </a:cxn>
                <a:cxn ang="0">
                  <a:pos x="T2" y="T3"/>
                </a:cxn>
                <a:cxn ang="0">
                  <a:pos x="T4" y="T5"/>
                </a:cxn>
                <a:cxn ang="0">
                  <a:pos x="T6" y="T7"/>
                </a:cxn>
                <a:cxn ang="0">
                  <a:pos x="T8" y="T9"/>
                </a:cxn>
              </a:cxnLst>
              <a:rect l="0" t="0" r="r" b="b"/>
              <a:pathLst>
                <a:path w="2343" h="1761">
                  <a:moveTo>
                    <a:pt x="373" y="0"/>
                  </a:moveTo>
                  <a:lnTo>
                    <a:pt x="0" y="197"/>
                  </a:lnTo>
                  <a:lnTo>
                    <a:pt x="1377" y="1760"/>
                  </a:lnTo>
                  <a:lnTo>
                    <a:pt x="2342" y="0"/>
                  </a:lnTo>
                  <a:lnTo>
                    <a:pt x="373" y="0"/>
                  </a:lnTo>
                </a:path>
              </a:pathLst>
            </a:custGeom>
            <a:solidFill>
              <a:schemeClr val="accent2">
                <a:lumMod val="75000"/>
              </a:schemeClr>
            </a:solidFill>
            <a:ln>
              <a:noFill/>
            </a:ln>
            <a:effectLst/>
          </p:spPr>
          <p:txBody>
            <a:bodyPr wrap="none" anchor="ctr"/>
            <a:lstStyle/>
            <a:p>
              <a:endParaRPr lang="en-US" sz="7197" b="0" i="0" dirty="0">
                <a:latin typeface="Nunito Light" charset="0"/>
              </a:endParaRPr>
            </a:p>
          </p:txBody>
        </p:sp>
      </p:grpSp>
      <p:sp>
        <p:nvSpPr>
          <p:cNvPr id="3" name="Text Placeholder 2">
            <a:extLst>
              <a:ext uri="{FF2B5EF4-FFF2-40B4-BE49-F238E27FC236}">
                <a16:creationId xmlns:a16="http://schemas.microsoft.com/office/drawing/2014/main" id="{69544D81-4D57-43C1-AA9A-0F7D08D9B6A4}"/>
              </a:ext>
            </a:extLst>
          </p:cNvPr>
          <p:cNvSpPr>
            <a:spLocks noGrp="1"/>
          </p:cNvSpPr>
          <p:nvPr>
            <p:ph type="body" sz="quarter" idx="16"/>
          </p:nvPr>
        </p:nvSpPr>
        <p:spPr>
          <a:xfrm>
            <a:off x="1133475" y="2330450"/>
            <a:ext cx="11295063" cy="7853363"/>
          </a:xfrm>
          <a:prstGeom prst="rect">
            <a:avLst/>
          </a:prstGeo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21947180"/>
      </p:ext>
    </p:extLst>
  </p:cSld>
  <p:clrMapOvr>
    <a:masterClrMapping/>
  </p:clrMapOvr>
  <p:transition advClick="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ig Picture">
    <p:spTree>
      <p:nvGrpSpPr>
        <p:cNvPr id="1" name=""/>
        <p:cNvGrpSpPr/>
        <p:nvPr/>
      </p:nvGrpSpPr>
      <p:grpSpPr>
        <a:xfrm>
          <a:off x="0" y="0"/>
          <a:ext cx="0" cy="0"/>
          <a:chOff x="0" y="0"/>
          <a:chExt cx="0" cy="0"/>
        </a:xfrm>
      </p:grpSpPr>
      <p:sp>
        <p:nvSpPr>
          <p:cNvPr id="49" name="Picture Placeholder 13"/>
          <p:cNvSpPr>
            <a:spLocks noGrp="1"/>
          </p:cNvSpPr>
          <p:nvPr>
            <p:ph type="pic" sz="quarter" idx="14"/>
          </p:nvPr>
        </p:nvSpPr>
        <p:spPr>
          <a:xfrm>
            <a:off x="0" y="0"/>
            <a:ext cx="24377650" cy="13716000"/>
          </a:xfrm>
          <a:prstGeom prst="rect">
            <a:avLst/>
          </a:prstGeom>
          <a:solidFill>
            <a:schemeClr val="bg1">
              <a:lumMod val="95000"/>
            </a:schemeClr>
          </a:solidFill>
          <a:effectLst/>
        </p:spPr>
        <p:txBody>
          <a:bodyPr>
            <a:normAutofit/>
          </a:bodyPr>
          <a:lstStyle>
            <a:lvl1pPr marL="0" indent="0">
              <a:buNone/>
              <a:defRPr sz="2400" b="0" i="0">
                <a:ln>
                  <a:noFill/>
                </a:ln>
                <a:solidFill>
                  <a:schemeClr val="tx2"/>
                </a:solidFill>
                <a:latin typeface="Nunito Light" charset="0"/>
                <a:ea typeface="Nunito Light" charset="0"/>
                <a:cs typeface="Nunito Light" charset="0"/>
              </a:defRPr>
            </a:lvl1pPr>
          </a:lstStyle>
          <a:p>
            <a:endParaRPr lang="en-US" dirty="0"/>
          </a:p>
        </p:txBody>
      </p:sp>
    </p:spTree>
    <p:extLst>
      <p:ext uri="{BB962C8B-B14F-4D97-AF65-F5344CB8AC3E}">
        <p14:creationId xmlns:p14="http://schemas.microsoft.com/office/powerpoint/2010/main" val="1601483752"/>
      </p:ext>
    </p:extLst>
  </p:cSld>
  <p:clrMapOvr>
    <a:masterClrMapping/>
  </p:clrMapOvr>
  <p:transition advClick="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2_Title Slide">
    <p:bg>
      <p:bgRef idx="1001">
        <a:schemeClr val="bg2"/>
      </p:bgRef>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632670" y="10325100"/>
            <a:ext cx="7541835" cy="1562100"/>
          </a:xfrm>
          <a:prstGeom prst="rect">
            <a:avLst/>
          </a:prstGeom>
        </p:spPr>
      </p:pic>
      <p:sp>
        <p:nvSpPr>
          <p:cNvPr id="7" name="Rectangle 6"/>
          <p:cNvSpPr/>
          <p:nvPr/>
        </p:nvSpPr>
        <p:spPr bwMode="white">
          <a:xfrm>
            <a:off x="0" y="11942064"/>
            <a:ext cx="24377650" cy="1773936"/>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457063" rtl="0" eaLnBrk="1" fontAlgn="auto" latinLnBrk="0" hangingPunct="1">
              <a:lnSpc>
                <a:spcPct val="100000"/>
              </a:lnSpc>
              <a:spcBef>
                <a:spcPts val="0"/>
              </a:spcBef>
              <a:spcAft>
                <a:spcPts val="0"/>
              </a:spcAft>
              <a:buClrTx/>
              <a:buSzTx/>
              <a:buFontTx/>
              <a:buNone/>
              <a:tabLst/>
              <a:defRPr/>
            </a:pPr>
            <a:endParaRPr kumimoji="0" lang="en-US" sz="3599"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0" name="Rectangle 9"/>
          <p:cNvSpPr/>
          <p:nvPr/>
        </p:nvSpPr>
        <p:spPr>
          <a:xfrm>
            <a:off x="178260" y="12088368"/>
            <a:ext cx="5996902" cy="1426464"/>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457063" rtl="0" eaLnBrk="1" fontAlgn="auto" latinLnBrk="0" hangingPunct="1">
              <a:lnSpc>
                <a:spcPct val="100000"/>
              </a:lnSpc>
              <a:spcBef>
                <a:spcPts val="0"/>
              </a:spcBef>
              <a:spcAft>
                <a:spcPts val="0"/>
              </a:spcAft>
              <a:buClrTx/>
              <a:buSzTx/>
              <a:buFontTx/>
              <a:buNone/>
              <a:tabLst/>
              <a:defRPr/>
            </a:pPr>
            <a:endParaRPr kumimoji="0" lang="en-US" sz="3999"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1" name="Rectangle 10"/>
          <p:cNvSpPr/>
          <p:nvPr/>
        </p:nvSpPr>
        <p:spPr>
          <a:xfrm>
            <a:off x="6289434" y="12088368"/>
            <a:ext cx="18088216" cy="1426464"/>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457063" rtl="0" eaLnBrk="1" fontAlgn="auto" latinLnBrk="0" hangingPunct="1">
              <a:lnSpc>
                <a:spcPct val="100000"/>
              </a:lnSpc>
              <a:spcBef>
                <a:spcPts val="0"/>
              </a:spcBef>
              <a:spcAft>
                <a:spcPts val="0"/>
              </a:spcAft>
              <a:buClrTx/>
              <a:buSzTx/>
              <a:buFontTx/>
              <a:buNone/>
              <a:tabLst/>
              <a:defRPr/>
            </a:pPr>
            <a:endParaRPr kumimoji="0" lang="en-US" sz="3599"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8" name="Title 7"/>
          <p:cNvSpPr>
            <a:spLocks noGrp="1"/>
          </p:cNvSpPr>
          <p:nvPr>
            <p:ph type="ctrTitle" hasCustomPrompt="1"/>
          </p:nvPr>
        </p:nvSpPr>
        <p:spPr>
          <a:xfrm>
            <a:off x="3654424" y="3352800"/>
            <a:ext cx="17267502" cy="3657600"/>
          </a:xfrm>
        </p:spPr>
        <p:txBody>
          <a:bodyPr anchor="ctr"/>
          <a:lstStyle>
            <a:lvl1pPr algn="ctr">
              <a:defRPr cap="none" baseline="0"/>
            </a:lvl1pPr>
          </a:lstStyle>
          <a:p>
            <a:r>
              <a:rPr kumimoji="0" lang="en-US" dirty="0" smtClean="0"/>
              <a:t>Click To Add Title</a:t>
            </a:r>
            <a:endParaRPr kumimoji="0" lang="en-US" dirty="0"/>
          </a:p>
        </p:txBody>
      </p:sp>
      <p:sp>
        <p:nvSpPr>
          <p:cNvPr id="9" name="Subtitle 8"/>
          <p:cNvSpPr>
            <a:spLocks noGrp="1"/>
          </p:cNvSpPr>
          <p:nvPr>
            <p:ph type="subTitle" idx="1" hasCustomPrompt="1"/>
          </p:nvPr>
        </p:nvSpPr>
        <p:spPr>
          <a:xfrm>
            <a:off x="6297560" y="12100074"/>
            <a:ext cx="17876943" cy="1371600"/>
          </a:xfrm>
        </p:spPr>
        <p:txBody>
          <a:bodyPr anchor="ctr">
            <a:normAutofit/>
          </a:bodyPr>
          <a:lstStyle>
            <a:lvl1pPr marL="0" indent="0" algn="l">
              <a:buNone/>
              <a:defRPr sz="5198" baseline="0">
                <a:solidFill>
                  <a:schemeClr val="tx1"/>
                </a:solidFill>
              </a:defRPr>
            </a:lvl1pPr>
            <a:lvl2pPr marL="914126" indent="0" algn="ctr">
              <a:buNone/>
            </a:lvl2pPr>
            <a:lvl3pPr marL="1828251" indent="0" algn="ctr">
              <a:buNone/>
            </a:lvl3pPr>
            <a:lvl4pPr marL="2742377" indent="0" algn="ctr">
              <a:buNone/>
            </a:lvl4pPr>
            <a:lvl5pPr marL="3656503" indent="0" algn="ctr">
              <a:buNone/>
            </a:lvl5pPr>
            <a:lvl6pPr marL="4570628" indent="0" algn="ctr">
              <a:buNone/>
            </a:lvl6pPr>
            <a:lvl7pPr marL="5484754" indent="0" algn="ctr">
              <a:buNone/>
            </a:lvl7pPr>
            <a:lvl8pPr marL="6398880" indent="0" algn="ctr">
              <a:buNone/>
            </a:lvl8pPr>
            <a:lvl9pPr marL="7313005" indent="0" algn="ctr">
              <a:buNone/>
            </a:lvl9pPr>
          </a:lstStyle>
          <a:p>
            <a:r>
              <a:rPr kumimoji="0" lang="en-US" dirty="0" smtClean="0"/>
              <a:t>Click to add speaker name &amp; title</a:t>
            </a:r>
            <a:endParaRPr kumimoji="0" lang="en-US" dirty="0"/>
          </a:p>
        </p:txBody>
      </p:sp>
      <p:sp>
        <p:nvSpPr>
          <p:cNvPr id="3" name="Text Placeholder 2"/>
          <p:cNvSpPr>
            <a:spLocks noGrp="1"/>
          </p:cNvSpPr>
          <p:nvPr>
            <p:ph type="body" sz="quarter" idx="10" hasCustomPrompt="1"/>
          </p:nvPr>
        </p:nvSpPr>
        <p:spPr>
          <a:xfrm>
            <a:off x="178260" y="12087231"/>
            <a:ext cx="5996902" cy="1428750"/>
          </a:xfrm>
        </p:spPr>
        <p:txBody>
          <a:bodyPr anchor="ctr">
            <a:normAutofit/>
          </a:bodyPr>
          <a:lstStyle>
            <a:lvl1pPr>
              <a:defRPr sz="3999">
                <a:solidFill>
                  <a:schemeClr val="tx1"/>
                </a:solidFill>
              </a:defRPr>
            </a:lvl1pPr>
          </a:lstStyle>
          <a:p>
            <a:pPr lvl="0"/>
            <a:r>
              <a:rPr lang="en-US" dirty="0" smtClean="0"/>
              <a:t>Click to add date</a:t>
            </a:r>
            <a:endParaRPr lang="en-US" dirty="0"/>
          </a:p>
        </p:txBody>
      </p:sp>
    </p:spTree>
    <p:extLst>
      <p:ext uri="{BB962C8B-B14F-4D97-AF65-F5344CB8AC3E}">
        <p14:creationId xmlns:p14="http://schemas.microsoft.com/office/powerpoint/2010/main" val="297505596"/>
      </p:ext>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extLst mod="1">
    <p:ext uri="{DCECCB84-F9BA-43D5-87BE-67443E8EF086}">
      <p15:sldGuideLst xmlns:p15="http://schemas.microsoft.com/office/powerpoint/2012/main">
        <p15:guide id="1" orient="horz" pos="3744">
          <p15:clr>
            <a:srgbClr val="FBAE40"/>
          </p15:clr>
        </p15:guide>
        <p15:guide id="2" pos="5509">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457063"/>
            <a:fld id="{C764DE79-268F-4C1A-8933-263129D2AF90}" type="datetimeFigureOut">
              <a:rPr lang="en-US" smtClean="0">
                <a:solidFill>
                  <a:srgbClr val="FFFFFF">
                    <a:tint val="75000"/>
                  </a:srgbClr>
                </a:solidFill>
              </a:rPr>
              <a:pPr defTabSz="457063"/>
              <a:t>9/14/2020</a:t>
            </a:fld>
            <a:endParaRPr lang="en-US" dirty="0">
              <a:solidFill>
                <a:srgbClr val="FFFFFF">
                  <a:tint val="75000"/>
                </a:srgbClr>
              </a:solidFill>
            </a:endParaRPr>
          </a:p>
        </p:txBody>
      </p:sp>
      <p:sp>
        <p:nvSpPr>
          <p:cNvPr id="5" name="Footer Placeholder 4"/>
          <p:cNvSpPr>
            <a:spLocks noGrp="1"/>
          </p:cNvSpPr>
          <p:nvPr>
            <p:ph type="ftr" sz="quarter" idx="11"/>
          </p:nvPr>
        </p:nvSpPr>
        <p:spPr/>
        <p:txBody>
          <a:bodyPr/>
          <a:lstStyle/>
          <a:p>
            <a:pPr defTabSz="457063"/>
            <a:endParaRPr lang="en-US" dirty="0">
              <a:solidFill>
                <a:srgbClr val="FFFFFF">
                  <a:tint val="75000"/>
                </a:srgbClr>
              </a:solidFill>
            </a:endParaRPr>
          </a:p>
        </p:txBody>
      </p:sp>
      <p:sp>
        <p:nvSpPr>
          <p:cNvPr id="6" name="Slide Number Placeholder 5"/>
          <p:cNvSpPr>
            <a:spLocks noGrp="1"/>
          </p:cNvSpPr>
          <p:nvPr>
            <p:ph type="sldNum" sz="quarter" idx="12"/>
          </p:nvPr>
        </p:nvSpPr>
        <p:spPr/>
        <p:txBody>
          <a:bodyPr/>
          <a:lstStyle/>
          <a:p>
            <a:pPr defTabSz="457063"/>
            <a:fld id="{48F63A3B-78C7-47BE-AE5E-E10140E04643}" type="slidenum">
              <a:rPr lang="en-US" smtClean="0">
                <a:solidFill>
                  <a:srgbClr val="FFFFFF">
                    <a:tint val="75000"/>
                  </a:srgbClr>
                </a:solidFill>
              </a:rPr>
              <a:pPr defTabSz="457063"/>
              <a:t>‹#›</a:t>
            </a:fld>
            <a:endParaRPr lang="en-US" dirty="0">
              <a:solidFill>
                <a:srgbClr val="FFFFFF">
                  <a:tint val="75000"/>
                </a:srgbClr>
              </a:solidFill>
            </a:endParaRPr>
          </a:p>
        </p:txBody>
      </p:sp>
    </p:spTree>
    <p:extLst>
      <p:ext uri="{BB962C8B-B14F-4D97-AF65-F5344CB8AC3E}">
        <p14:creationId xmlns:p14="http://schemas.microsoft.com/office/powerpoint/2010/main" val="456696846"/>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grpSp>
        <p:nvGrpSpPr>
          <p:cNvPr id="2" name="Group 1"/>
          <p:cNvGrpSpPr/>
          <p:nvPr userDrawn="1"/>
        </p:nvGrpSpPr>
        <p:grpSpPr>
          <a:xfrm rot="10800000">
            <a:off x="-23446" y="10974729"/>
            <a:ext cx="24535152" cy="4304369"/>
            <a:chOff x="0" y="-156114"/>
            <a:chExt cx="24535152" cy="4304369"/>
          </a:xfrm>
        </p:grpSpPr>
        <p:sp>
          <p:nvSpPr>
            <p:cNvPr id="3" name="Freeform 2"/>
            <p:cNvSpPr>
              <a:spLocks noChangeArrowheads="1"/>
            </p:cNvSpPr>
            <p:nvPr/>
          </p:nvSpPr>
          <p:spPr bwMode="auto">
            <a:xfrm>
              <a:off x="23378291" y="2431564"/>
              <a:ext cx="1134322" cy="1716691"/>
            </a:xfrm>
            <a:custGeom>
              <a:avLst/>
              <a:gdLst>
                <a:gd name="T0" fmla="*/ 0 w 1152"/>
                <a:gd name="T1" fmla="*/ 1739 h 1740"/>
                <a:gd name="T2" fmla="*/ 1151 w 1152"/>
                <a:gd name="T3" fmla="*/ 918 h 1740"/>
                <a:gd name="T4" fmla="*/ 1151 w 1152"/>
                <a:gd name="T5" fmla="*/ 0 h 1740"/>
                <a:gd name="T6" fmla="*/ 0 w 1152"/>
                <a:gd name="T7" fmla="*/ 1739 h 1740"/>
              </a:gdLst>
              <a:ahLst/>
              <a:cxnLst>
                <a:cxn ang="0">
                  <a:pos x="T0" y="T1"/>
                </a:cxn>
                <a:cxn ang="0">
                  <a:pos x="T2" y="T3"/>
                </a:cxn>
                <a:cxn ang="0">
                  <a:pos x="T4" y="T5"/>
                </a:cxn>
                <a:cxn ang="0">
                  <a:pos x="T6" y="T7"/>
                </a:cxn>
              </a:cxnLst>
              <a:rect l="0" t="0" r="r" b="b"/>
              <a:pathLst>
                <a:path w="1152" h="1740">
                  <a:moveTo>
                    <a:pt x="0" y="1739"/>
                  </a:moveTo>
                  <a:lnTo>
                    <a:pt x="1151" y="918"/>
                  </a:lnTo>
                  <a:lnTo>
                    <a:pt x="1151" y="0"/>
                  </a:lnTo>
                  <a:lnTo>
                    <a:pt x="0" y="1739"/>
                  </a:lnTo>
                </a:path>
              </a:pathLst>
            </a:custGeom>
            <a:solidFill>
              <a:schemeClr val="accent3"/>
            </a:solidFill>
            <a:ln>
              <a:noFill/>
            </a:ln>
            <a:effectLst/>
          </p:spPr>
          <p:txBody>
            <a:bodyPr wrap="none" anchor="ctr"/>
            <a:lstStyle/>
            <a:p>
              <a:endParaRPr lang="en-US" sz="7197" b="0" i="0" dirty="0">
                <a:latin typeface="Nunito Light" charset="0"/>
              </a:endParaRPr>
            </a:p>
          </p:txBody>
        </p:sp>
        <p:sp>
          <p:nvSpPr>
            <p:cNvPr id="4" name="Freeform 3"/>
            <p:cNvSpPr>
              <a:spLocks noChangeArrowheads="1"/>
            </p:cNvSpPr>
            <p:nvPr/>
          </p:nvSpPr>
          <p:spPr bwMode="auto">
            <a:xfrm>
              <a:off x="23079221" y="-88970"/>
              <a:ext cx="1455931" cy="4233061"/>
            </a:xfrm>
            <a:custGeom>
              <a:avLst/>
              <a:gdLst>
                <a:gd name="T0" fmla="*/ 0 w 1479"/>
                <a:gd name="T1" fmla="*/ 0 h 4296"/>
                <a:gd name="T2" fmla="*/ 327 w 1479"/>
                <a:gd name="T3" fmla="*/ 4295 h 4296"/>
                <a:gd name="T4" fmla="*/ 1478 w 1479"/>
                <a:gd name="T5" fmla="*/ 2556 h 4296"/>
                <a:gd name="T6" fmla="*/ 1478 w 1479"/>
                <a:gd name="T7" fmla="*/ 0 h 4296"/>
                <a:gd name="T8" fmla="*/ 0 w 1479"/>
                <a:gd name="T9" fmla="*/ 0 h 4296"/>
              </a:gdLst>
              <a:ahLst/>
              <a:cxnLst>
                <a:cxn ang="0">
                  <a:pos x="T0" y="T1"/>
                </a:cxn>
                <a:cxn ang="0">
                  <a:pos x="T2" y="T3"/>
                </a:cxn>
                <a:cxn ang="0">
                  <a:pos x="T4" y="T5"/>
                </a:cxn>
                <a:cxn ang="0">
                  <a:pos x="T6" y="T7"/>
                </a:cxn>
                <a:cxn ang="0">
                  <a:pos x="T8" y="T9"/>
                </a:cxn>
              </a:cxnLst>
              <a:rect l="0" t="0" r="r" b="b"/>
              <a:pathLst>
                <a:path w="1479" h="4296">
                  <a:moveTo>
                    <a:pt x="0" y="0"/>
                  </a:moveTo>
                  <a:lnTo>
                    <a:pt x="327" y="4295"/>
                  </a:lnTo>
                  <a:lnTo>
                    <a:pt x="1478" y="2556"/>
                  </a:lnTo>
                  <a:lnTo>
                    <a:pt x="1478" y="0"/>
                  </a:lnTo>
                  <a:lnTo>
                    <a:pt x="0" y="0"/>
                  </a:lnTo>
                </a:path>
              </a:pathLst>
            </a:custGeom>
            <a:solidFill>
              <a:schemeClr val="accent3">
                <a:lumMod val="60000"/>
                <a:lumOff val="40000"/>
              </a:schemeClr>
            </a:solidFill>
            <a:ln>
              <a:noFill/>
            </a:ln>
            <a:effectLst/>
          </p:spPr>
          <p:txBody>
            <a:bodyPr wrap="none" anchor="ctr"/>
            <a:lstStyle/>
            <a:p>
              <a:endParaRPr lang="en-US" sz="7197" b="0" i="0" dirty="0">
                <a:latin typeface="Nunito Light" charset="0"/>
              </a:endParaRPr>
            </a:p>
          </p:txBody>
        </p:sp>
        <p:sp>
          <p:nvSpPr>
            <p:cNvPr id="5" name="Freeform 4"/>
            <p:cNvSpPr>
              <a:spLocks noChangeArrowheads="1"/>
            </p:cNvSpPr>
            <p:nvPr/>
          </p:nvSpPr>
          <p:spPr bwMode="auto">
            <a:xfrm>
              <a:off x="20776620" y="-88970"/>
              <a:ext cx="2646748" cy="4233061"/>
            </a:xfrm>
            <a:custGeom>
              <a:avLst/>
              <a:gdLst>
                <a:gd name="T0" fmla="*/ 0 w 2687"/>
                <a:gd name="T1" fmla="*/ 0 h 4296"/>
                <a:gd name="T2" fmla="*/ 2686 w 2687"/>
                <a:gd name="T3" fmla="*/ 4295 h 4296"/>
                <a:gd name="T4" fmla="*/ 2359 w 2687"/>
                <a:gd name="T5" fmla="*/ 0 h 4296"/>
                <a:gd name="T6" fmla="*/ 0 w 2687"/>
                <a:gd name="T7" fmla="*/ 0 h 4296"/>
              </a:gdLst>
              <a:ahLst/>
              <a:cxnLst>
                <a:cxn ang="0">
                  <a:pos x="T0" y="T1"/>
                </a:cxn>
                <a:cxn ang="0">
                  <a:pos x="T2" y="T3"/>
                </a:cxn>
                <a:cxn ang="0">
                  <a:pos x="T4" y="T5"/>
                </a:cxn>
                <a:cxn ang="0">
                  <a:pos x="T6" y="T7"/>
                </a:cxn>
              </a:cxnLst>
              <a:rect l="0" t="0" r="r" b="b"/>
              <a:pathLst>
                <a:path w="2687" h="4296">
                  <a:moveTo>
                    <a:pt x="0" y="0"/>
                  </a:moveTo>
                  <a:lnTo>
                    <a:pt x="2686" y="4295"/>
                  </a:lnTo>
                  <a:lnTo>
                    <a:pt x="2359" y="0"/>
                  </a:lnTo>
                  <a:lnTo>
                    <a:pt x="0" y="0"/>
                  </a:lnTo>
                </a:path>
              </a:pathLst>
            </a:custGeom>
            <a:solidFill>
              <a:schemeClr val="accent3"/>
            </a:solidFill>
            <a:ln>
              <a:noFill/>
            </a:ln>
            <a:effectLst/>
          </p:spPr>
          <p:txBody>
            <a:bodyPr wrap="none" anchor="ctr"/>
            <a:lstStyle/>
            <a:p>
              <a:endParaRPr lang="en-US" sz="7197" b="0" i="0" dirty="0">
                <a:latin typeface="Nunito Light" charset="0"/>
              </a:endParaRPr>
            </a:p>
          </p:txBody>
        </p:sp>
        <p:sp>
          <p:nvSpPr>
            <p:cNvPr id="6" name="Freeform 5"/>
            <p:cNvSpPr>
              <a:spLocks noChangeArrowheads="1"/>
            </p:cNvSpPr>
            <p:nvPr/>
          </p:nvSpPr>
          <p:spPr bwMode="auto">
            <a:xfrm>
              <a:off x="20420243" y="-88970"/>
              <a:ext cx="3003125" cy="4233061"/>
            </a:xfrm>
            <a:custGeom>
              <a:avLst/>
              <a:gdLst>
                <a:gd name="T0" fmla="*/ 0 w 3049"/>
                <a:gd name="T1" fmla="*/ 0 h 4296"/>
                <a:gd name="T2" fmla="*/ 43 w 3049"/>
                <a:gd name="T3" fmla="*/ 3187 h 4296"/>
                <a:gd name="T4" fmla="*/ 3048 w 3049"/>
                <a:gd name="T5" fmla="*/ 4295 h 4296"/>
                <a:gd name="T6" fmla="*/ 362 w 3049"/>
                <a:gd name="T7" fmla="*/ 0 h 4296"/>
                <a:gd name="T8" fmla="*/ 0 w 3049"/>
                <a:gd name="T9" fmla="*/ 0 h 4296"/>
              </a:gdLst>
              <a:ahLst/>
              <a:cxnLst>
                <a:cxn ang="0">
                  <a:pos x="T0" y="T1"/>
                </a:cxn>
                <a:cxn ang="0">
                  <a:pos x="T2" y="T3"/>
                </a:cxn>
                <a:cxn ang="0">
                  <a:pos x="T4" y="T5"/>
                </a:cxn>
                <a:cxn ang="0">
                  <a:pos x="T6" y="T7"/>
                </a:cxn>
                <a:cxn ang="0">
                  <a:pos x="T8" y="T9"/>
                </a:cxn>
              </a:cxnLst>
              <a:rect l="0" t="0" r="r" b="b"/>
              <a:pathLst>
                <a:path w="3049" h="4296">
                  <a:moveTo>
                    <a:pt x="0" y="0"/>
                  </a:moveTo>
                  <a:lnTo>
                    <a:pt x="43" y="3187"/>
                  </a:lnTo>
                  <a:lnTo>
                    <a:pt x="3048" y="4295"/>
                  </a:lnTo>
                  <a:lnTo>
                    <a:pt x="362" y="0"/>
                  </a:lnTo>
                  <a:lnTo>
                    <a:pt x="0" y="0"/>
                  </a:lnTo>
                </a:path>
              </a:pathLst>
            </a:custGeom>
            <a:solidFill>
              <a:schemeClr val="accent3">
                <a:lumMod val="60000"/>
                <a:lumOff val="40000"/>
              </a:schemeClr>
            </a:solidFill>
            <a:ln>
              <a:noFill/>
            </a:ln>
            <a:effectLst/>
          </p:spPr>
          <p:txBody>
            <a:bodyPr wrap="none" anchor="ctr"/>
            <a:lstStyle/>
            <a:p>
              <a:endParaRPr lang="en-US" sz="7197" b="0" i="0" dirty="0">
                <a:latin typeface="Nunito Light" charset="0"/>
              </a:endParaRPr>
            </a:p>
          </p:txBody>
        </p:sp>
        <p:sp>
          <p:nvSpPr>
            <p:cNvPr id="7" name="Freeform 6"/>
            <p:cNvSpPr>
              <a:spLocks noChangeArrowheads="1"/>
            </p:cNvSpPr>
            <p:nvPr/>
          </p:nvSpPr>
          <p:spPr bwMode="auto">
            <a:xfrm>
              <a:off x="17677877" y="-88971"/>
              <a:ext cx="2785824" cy="3142198"/>
            </a:xfrm>
            <a:custGeom>
              <a:avLst/>
              <a:gdLst>
                <a:gd name="T0" fmla="*/ 2126 w 2826"/>
                <a:gd name="T1" fmla="*/ 0 h 3188"/>
                <a:gd name="T2" fmla="*/ 0 w 2826"/>
                <a:gd name="T3" fmla="*/ 1954 h 3188"/>
                <a:gd name="T4" fmla="*/ 2825 w 2826"/>
                <a:gd name="T5" fmla="*/ 3187 h 3188"/>
                <a:gd name="T6" fmla="*/ 2782 w 2826"/>
                <a:gd name="T7" fmla="*/ 0 h 3188"/>
                <a:gd name="T8" fmla="*/ 2126 w 2826"/>
                <a:gd name="T9" fmla="*/ 0 h 3188"/>
              </a:gdLst>
              <a:ahLst/>
              <a:cxnLst>
                <a:cxn ang="0">
                  <a:pos x="T0" y="T1"/>
                </a:cxn>
                <a:cxn ang="0">
                  <a:pos x="T2" y="T3"/>
                </a:cxn>
                <a:cxn ang="0">
                  <a:pos x="T4" y="T5"/>
                </a:cxn>
                <a:cxn ang="0">
                  <a:pos x="T6" y="T7"/>
                </a:cxn>
                <a:cxn ang="0">
                  <a:pos x="T8" y="T9"/>
                </a:cxn>
              </a:cxnLst>
              <a:rect l="0" t="0" r="r" b="b"/>
              <a:pathLst>
                <a:path w="2826" h="3188">
                  <a:moveTo>
                    <a:pt x="2126" y="0"/>
                  </a:moveTo>
                  <a:lnTo>
                    <a:pt x="0" y="1954"/>
                  </a:lnTo>
                  <a:lnTo>
                    <a:pt x="2825" y="3187"/>
                  </a:lnTo>
                  <a:lnTo>
                    <a:pt x="2782" y="0"/>
                  </a:lnTo>
                  <a:lnTo>
                    <a:pt x="2126" y="0"/>
                  </a:lnTo>
                </a:path>
              </a:pathLst>
            </a:custGeom>
            <a:solidFill>
              <a:schemeClr val="accent3"/>
            </a:solidFill>
            <a:ln>
              <a:noFill/>
            </a:ln>
            <a:effectLst/>
          </p:spPr>
          <p:txBody>
            <a:bodyPr wrap="none" anchor="ctr"/>
            <a:lstStyle/>
            <a:p>
              <a:endParaRPr lang="en-US" sz="7197" b="0" i="0" dirty="0">
                <a:latin typeface="Nunito Light" charset="0"/>
              </a:endParaRPr>
            </a:p>
          </p:txBody>
        </p:sp>
        <p:sp>
          <p:nvSpPr>
            <p:cNvPr id="8" name="Freeform 7"/>
            <p:cNvSpPr>
              <a:spLocks noChangeArrowheads="1"/>
            </p:cNvSpPr>
            <p:nvPr/>
          </p:nvSpPr>
          <p:spPr bwMode="auto">
            <a:xfrm>
              <a:off x="17608342" y="-88971"/>
              <a:ext cx="2168684" cy="1925303"/>
            </a:xfrm>
            <a:custGeom>
              <a:avLst/>
              <a:gdLst>
                <a:gd name="T0" fmla="*/ 0 w 2199"/>
                <a:gd name="T1" fmla="*/ 0 h 1955"/>
                <a:gd name="T2" fmla="*/ 72 w 2199"/>
                <a:gd name="T3" fmla="*/ 1954 h 1955"/>
                <a:gd name="T4" fmla="*/ 2198 w 2199"/>
                <a:gd name="T5" fmla="*/ 0 h 1955"/>
                <a:gd name="T6" fmla="*/ 0 w 2199"/>
                <a:gd name="T7" fmla="*/ 0 h 1955"/>
              </a:gdLst>
              <a:ahLst/>
              <a:cxnLst>
                <a:cxn ang="0">
                  <a:pos x="T0" y="T1"/>
                </a:cxn>
                <a:cxn ang="0">
                  <a:pos x="T2" y="T3"/>
                </a:cxn>
                <a:cxn ang="0">
                  <a:pos x="T4" y="T5"/>
                </a:cxn>
                <a:cxn ang="0">
                  <a:pos x="T6" y="T7"/>
                </a:cxn>
              </a:cxnLst>
              <a:rect l="0" t="0" r="r" b="b"/>
              <a:pathLst>
                <a:path w="2199" h="1955">
                  <a:moveTo>
                    <a:pt x="0" y="0"/>
                  </a:moveTo>
                  <a:lnTo>
                    <a:pt x="72" y="1954"/>
                  </a:lnTo>
                  <a:lnTo>
                    <a:pt x="2198" y="0"/>
                  </a:lnTo>
                  <a:lnTo>
                    <a:pt x="0" y="0"/>
                  </a:lnTo>
                </a:path>
              </a:pathLst>
            </a:custGeom>
            <a:solidFill>
              <a:schemeClr val="accent3">
                <a:lumMod val="60000"/>
                <a:lumOff val="40000"/>
              </a:schemeClr>
            </a:solidFill>
            <a:ln>
              <a:noFill/>
            </a:ln>
            <a:effectLst/>
          </p:spPr>
          <p:txBody>
            <a:bodyPr wrap="none" anchor="ctr"/>
            <a:lstStyle/>
            <a:p>
              <a:endParaRPr lang="en-US" sz="7197" b="0" i="0" dirty="0">
                <a:latin typeface="Nunito Light" charset="0"/>
              </a:endParaRPr>
            </a:p>
          </p:txBody>
        </p:sp>
        <p:sp>
          <p:nvSpPr>
            <p:cNvPr id="9" name="Freeform 8"/>
            <p:cNvSpPr>
              <a:spLocks noChangeArrowheads="1"/>
            </p:cNvSpPr>
            <p:nvPr/>
          </p:nvSpPr>
          <p:spPr bwMode="auto">
            <a:xfrm>
              <a:off x="14888518" y="-88734"/>
              <a:ext cx="2811899" cy="1925303"/>
            </a:xfrm>
            <a:custGeom>
              <a:avLst/>
              <a:gdLst>
                <a:gd name="T0" fmla="*/ 0 w 2852"/>
                <a:gd name="T1" fmla="*/ 0 h 1955"/>
                <a:gd name="T2" fmla="*/ 2851 w 2852"/>
                <a:gd name="T3" fmla="*/ 1954 h 1955"/>
                <a:gd name="T4" fmla="*/ 2779 w 2852"/>
                <a:gd name="T5" fmla="*/ 0 h 1955"/>
                <a:gd name="T6" fmla="*/ 0 w 2852"/>
                <a:gd name="T7" fmla="*/ 0 h 1955"/>
              </a:gdLst>
              <a:ahLst/>
              <a:cxnLst>
                <a:cxn ang="0">
                  <a:pos x="T0" y="T1"/>
                </a:cxn>
                <a:cxn ang="0">
                  <a:pos x="T2" y="T3"/>
                </a:cxn>
                <a:cxn ang="0">
                  <a:pos x="T4" y="T5"/>
                </a:cxn>
                <a:cxn ang="0">
                  <a:pos x="T6" y="T7"/>
                </a:cxn>
              </a:cxnLst>
              <a:rect l="0" t="0" r="r" b="b"/>
              <a:pathLst>
                <a:path w="2852" h="1955">
                  <a:moveTo>
                    <a:pt x="0" y="0"/>
                  </a:moveTo>
                  <a:lnTo>
                    <a:pt x="2851" y="1954"/>
                  </a:lnTo>
                  <a:lnTo>
                    <a:pt x="2779" y="0"/>
                  </a:lnTo>
                  <a:lnTo>
                    <a:pt x="0" y="0"/>
                  </a:lnTo>
                </a:path>
              </a:pathLst>
            </a:custGeom>
            <a:solidFill>
              <a:schemeClr val="accent3"/>
            </a:solidFill>
            <a:ln>
              <a:noFill/>
            </a:ln>
            <a:effectLst/>
          </p:spPr>
          <p:txBody>
            <a:bodyPr wrap="none" anchor="ctr"/>
            <a:lstStyle/>
            <a:p>
              <a:endParaRPr lang="en-US" sz="7197" b="0" i="0" dirty="0">
                <a:latin typeface="Nunito Light" charset="0"/>
              </a:endParaRPr>
            </a:p>
          </p:txBody>
        </p:sp>
        <p:sp>
          <p:nvSpPr>
            <p:cNvPr id="10" name="Freeform 9"/>
            <p:cNvSpPr>
              <a:spLocks noChangeArrowheads="1"/>
            </p:cNvSpPr>
            <p:nvPr/>
          </p:nvSpPr>
          <p:spPr bwMode="auto">
            <a:xfrm>
              <a:off x="13589856" y="-88970"/>
              <a:ext cx="4137447" cy="3520308"/>
            </a:xfrm>
            <a:custGeom>
              <a:avLst/>
              <a:gdLst>
                <a:gd name="T0" fmla="*/ 0 w 4196"/>
                <a:gd name="T1" fmla="*/ 0 h 3572"/>
                <a:gd name="T2" fmla="*/ 1886 w 4196"/>
                <a:gd name="T3" fmla="*/ 3571 h 3572"/>
                <a:gd name="T4" fmla="*/ 4195 w 4196"/>
                <a:gd name="T5" fmla="*/ 1954 h 3572"/>
                <a:gd name="T6" fmla="*/ 1344 w 4196"/>
                <a:gd name="T7" fmla="*/ 0 h 3572"/>
                <a:gd name="T8" fmla="*/ 0 w 4196"/>
                <a:gd name="T9" fmla="*/ 0 h 3572"/>
              </a:gdLst>
              <a:ahLst/>
              <a:cxnLst>
                <a:cxn ang="0">
                  <a:pos x="T0" y="T1"/>
                </a:cxn>
                <a:cxn ang="0">
                  <a:pos x="T2" y="T3"/>
                </a:cxn>
                <a:cxn ang="0">
                  <a:pos x="T4" y="T5"/>
                </a:cxn>
                <a:cxn ang="0">
                  <a:pos x="T6" y="T7"/>
                </a:cxn>
                <a:cxn ang="0">
                  <a:pos x="T8" y="T9"/>
                </a:cxn>
              </a:cxnLst>
              <a:rect l="0" t="0" r="r" b="b"/>
              <a:pathLst>
                <a:path w="4196" h="3572">
                  <a:moveTo>
                    <a:pt x="0" y="0"/>
                  </a:moveTo>
                  <a:lnTo>
                    <a:pt x="1886" y="3571"/>
                  </a:lnTo>
                  <a:lnTo>
                    <a:pt x="4195" y="1954"/>
                  </a:lnTo>
                  <a:lnTo>
                    <a:pt x="1344" y="0"/>
                  </a:lnTo>
                  <a:lnTo>
                    <a:pt x="0" y="0"/>
                  </a:lnTo>
                </a:path>
              </a:pathLst>
            </a:custGeom>
            <a:solidFill>
              <a:schemeClr val="accent3">
                <a:lumMod val="60000"/>
                <a:lumOff val="40000"/>
              </a:schemeClr>
            </a:solidFill>
            <a:ln>
              <a:noFill/>
            </a:ln>
            <a:effectLst/>
          </p:spPr>
          <p:txBody>
            <a:bodyPr wrap="none" anchor="ctr"/>
            <a:lstStyle/>
            <a:p>
              <a:endParaRPr lang="en-US" sz="7197" b="0" i="0" dirty="0">
                <a:latin typeface="Nunito Light" charset="0"/>
              </a:endParaRPr>
            </a:p>
          </p:txBody>
        </p:sp>
        <p:sp>
          <p:nvSpPr>
            <p:cNvPr id="11" name="Freeform 10"/>
            <p:cNvSpPr>
              <a:spLocks noChangeArrowheads="1"/>
            </p:cNvSpPr>
            <p:nvPr/>
          </p:nvSpPr>
          <p:spPr bwMode="auto">
            <a:xfrm>
              <a:off x="11104147" y="-111272"/>
              <a:ext cx="4346058" cy="3520308"/>
            </a:xfrm>
            <a:custGeom>
              <a:avLst/>
              <a:gdLst>
                <a:gd name="T0" fmla="*/ 965 w 4408"/>
                <a:gd name="T1" fmla="*/ 0 h 3572"/>
                <a:gd name="T2" fmla="*/ 0 w 4408"/>
                <a:gd name="T3" fmla="*/ 1760 h 3572"/>
                <a:gd name="T4" fmla="*/ 4407 w 4408"/>
                <a:gd name="T5" fmla="*/ 3571 h 3572"/>
                <a:gd name="T6" fmla="*/ 2521 w 4408"/>
                <a:gd name="T7" fmla="*/ 0 h 3572"/>
                <a:gd name="T8" fmla="*/ 965 w 4408"/>
                <a:gd name="T9" fmla="*/ 0 h 3572"/>
              </a:gdLst>
              <a:ahLst/>
              <a:cxnLst>
                <a:cxn ang="0">
                  <a:pos x="T0" y="T1"/>
                </a:cxn>
                <a:cxn ang="0">
                  <a:pos x="T2" y="T3"/>
                </a:cxn>
                <a:cxn ang="0">
                  <a:pos x="T4" y="T5"/>
                </a:cxn>
                <a:cxn ang="0">
                  <a:pos x="T6" y="T7"/>
                </a:cxn>
                <a:cxn ang="0">
                  <a:pos x="T8" y="T9"/>
                </a:cxn>
              </a:cxnLst>
              <a:rect l="0" t="0" r="r" b="b"/>
              <a:pathLst>
                <a:path w="4408" h="3572">
                  <a:moveTo>
                    <a:pt x="965" y="0"/>
                  </a:moveTo>
                  <a:lnTo>
                    <a:pt x="0" y="1760"/>
                  </a:lnTo>
                  <a:lnTo>
                    <a:pt x="4407" y="3571"/>
                  </a:lnTo>
                  <a:lnTo>
                    <a:pt x="2521" y="0"/>
                  </a:lnTo>
                  <a:lnTo>
                    <a:pt x="965" y="0"/>
                  </a:lnTo>
                </a:path>
              </a:pathLst>
            </a:custGeom>
            <a:solidFill>
              <a:schemeClr val="accent2"/>
            </a:solidFill>
            <a:ln>
              <a:noFill/>
            </a:ln>
            <a:effectLst/>
          </p:spPr>
          <p:txBody>
            <a:bodyPr wrap="none" anchor="ctr"/>
            <a:lstStyle/>
            <a:p>
              <a:endParaRPr lang="en-US" sz="7197" b="0" i="0" dirty="0">
                <a:latin typeface="Nunito Light" charset="0"/>
              </a:endParaRPr>
            </a:p>
          </p:txBody>
        </p:sp>
        <p:sp>
          <p:nvSpPr>
            <p:cNvPr id="12" name="Freeform 11"/>
            <p:cNvSpPr>
              <a:spLocks noChangeArrowheads="1"/>
            </p:cNvSpPr>
            <p:nvPr/>
          </p:nvSpPr>
          <p:spPr bwMode="auto">
            <a:xfrm>
              <a:off x="9793019" y="-88970"/>
              <a:ext cx="369415" cy="195571"/>
            </a:xfrm>
            <a:custGeom>
              <a:avLst/>
              <a:gdLst>
                <a:gd name="T0" fmla="*/ 112 w 374"/>
                <a:gd name="T1" fmla="*/ 0 h 198"/>
                <a:gd name="T2" fmla="*/ 0 w 374"/>
                <a:gd name="T3" fmla="*/ 197 h 198"/>
                <a:gd name="T4" fmla="*/ 373 w 374"/>
                <a:gd name="T5" fmla="*/ 0 h 198"/>
                <a:gd name="T6" fmla="*/ 112 w 374"/>
                <a:gd name="T7" fmla="*/ 0 h 198"/>
              </a:gdLst>
              <a:ahLst/>
              <a:cxnLst>
                <a:cxn ang="0">
                  <a:pos x="T0" y="T1"/>
                </a:cxn>
                <a:cxn ang="0">
                  <a:pos x="T2" y="T3"/>
                </a:cxn>
                <a:cxn ang="0">
                  <a:pos x="T4" y="T5"/>
                </a:cxn>
                <a:cxn ang="0">
                  <a:pos x="T6" y="T7"/>
                </a:cxn>
              </a:cxnLst>
              <a:rect l="0" t="0" r="r" b="b"/>
              <a:pathLst>
                <a:path w="374" h="198">
                  <a:moveTo>
                    <a:pt x="112" y="0"/>
                  </a:moveTo>
                  <a:lnTo>
                    <a:pt x="0" y="197"/>
                  </a:lnTo>
                  <a:lnTo>
                    <a:pt x="373" y="0"/>
                  </a:lnTo>
                  <a:lnTo>
                    <a:pt x="112" y="0"/>
                  </a:lnTo>
                </a:path>
              </a:pathLst>
            </a:custGeom>
            <a:solidFill>
              <a:schemeClr val="accent2">
                <a:lumMod val="75000"/>
              </a:schemeClr>
            </a:solidFill>
            <a:ln>
              <a:noFill/>
            </a:ln>
            <a:effectLst/>
          </p:spPr>
          <p:txBody>
            <a:bodyPr wrap="none" anchor="ctr"/>
            <a:lstStyle/>
            <a:p>
              <a:endParaRPr lang="en-US" sz="7197" b="0" i="0" dirty="0">
                <a:latin typeface="Nunito Light" charset="0"/>
              </a:endParaRPr>
            </a:p>
          </p:txBody>
        </p:sp>
        <p:sp>
          <p:nvSpPr>
            <p:cNvPr id="13" name="Freeform 13"/>
            <p:cNvSpPr>
              <a:spLocks noChangeArrowheads="1"/>
            </p:cNvSpPr>
            <p:nvPr/>
          </p:nvSpPr>
          <p:spPr bwMode="auto">
            <a:xfrm>
              <a:off x="9698211" y="-88970"/>
              <a:ext cx="225996" cy="195571"/>
            </a:xfrm>
            <a:custGeom>
              <a:avLst/>
              <a:gdLst>
                <a:gd name="T0" fmla="*/ 0 w 231"/>
                <a:gd name="T1" fmla="*/ 0 h 198"/>
                <a:gd name="T2" fmla="*/ 118 w 231"/>
                <a:gd name="T3" fmla="*/ 197 h 198"/>
                <a:gd name="T4" fmla="*/ 230 w 231"/>
                <a:gd name="T5" fmla="*/ 0 h 198"/>
                <a:gd name="T6" fmla="*/ 0 w 231"/>
                <a:gd name="T7" fmla="*/ 0 h 198"/>
              </a:gdLst>
              <a:ahLst/>
              <a:cxnLst>
                <a:cxn ang="0">
                  <a:pos x="T0" y="T1"/>
                </a:cxn>
                <a:cxn ang="0">
                  <a:pos x="T2" y="T3"/>
                </a:cxn>
                <a:cxn ang="0">
                  <a:pos x="T4" y="T5"/>
                </a:cxn>
                <a:cxn ang="0">
                  <a:pos x="T6" y="T7"/>
                </a:cxn>
              </a:cxnLst>
              <a:rect l="0" t="0" r="r" b="b"/>
              <a:pathLst>
                <a:path w="231" h="198">
                  <a:moveTo>
                    <a:pt x="0" y="0"/>
                  </a:moveTo>
                  <a:lnTo>
                    <a:pt x="118" y="197"/>
                  </a:lnTo>
                  <a:lnTo>
                    <a:pt x="230" y="0"/>
                  </a:lnTo>
                  <a:lnTo>
                    <a:pt x="0" y="0"/>
                  </a:lnTo>
                </a:path>
              </a:pathLst>
            </a:custGeom>
            <a:solidFill>
              <a:schemeClr val="accent2">
                <a:lumMod val="75000"/>
              </a:schemeClr>
            </a:solidFill>
            <a:ln>
              <a:noFill/>
            </a:ln>
            <a:effectLst/>
          </p:spPr>
          <p:txBody>
            <a:bodyPr wrap="none" anchor="ctr"/>
            <a:lstStyle/>
            <a:p>
              <a:endParaRPr lang="en-US" sz="7197" b="0" i="0" dirty="0">
                <a:latin typeface="Nunito Light" charset="0"/>
              </a:endParaRPr>
            </a:p>
          </p:txBody>
        </p:sp>
        <p:sp>
          <p:nvSpPr>
            <p:cNvPr id="14" name="Freeform 14"/>
            <p:cNvSpPr>
              <a:spLocks noChangeArrowheads="1"/>
            </p:cNvSpPr>
            <p:nvPr/>
          </p:nvSpPr>
          <p:spPr bwMode="auto">
            <a:xfrm>
              <a:off x="8502000" y="61758"/>
              <a:ext cx="2646751" cy="2259950"/>
            </a:xfrm>
            <a:custGeom>
              <a:avLst/>
              <a:gdLst>
                <a:gd name="T0" fmla="*/ 2685 w 2686"/>
                <a:gd name="T1" fmla="*/ 1563 h 2292"/>
                <a:gd name="T2" fmla="*/ 1308 w 2686"/>
                <a:gd name="T3" fmla="*/ 0 h 2292"/>
                <a:gd name="T4" fmla="*/ 0 w 2686"/>
                <a:gd name="T5" fmla="*/ 2291 h 2292"/>
                <a:gd name="T6" fmla="*/ 2685 w 2686"/>
                <a:gd name="T7" fmla="*/ 1563 h 2292"/>
              </a:gdLst>
              <a:ahLst/>
              <a:cxnLst>
                <a:cxn ang="0">
                  <a:pos x="T0" y="T1"/>
                </a:cxn>
                <a:cxn ang="0">
                  <a:pos x="T2" y="T3"/>
                </a:cxn>
                <a:cxn ang="0">
                  <a:pos x="T4" y="T5"/>
                </a:cxn>
                <a:cxn ang="0">
                  <a:pos x="T6" y="T7"/>
                </a:cxn>
              </a:cxnLst>
              <a:rect l="0" t="0" r="r" b="b"/>
              <a:pathLst>
                <a:path w="2686" h="2292">
                  <a:moveTo>
                    <a:pt x="2685" y="1563"/>
                  </a:moveTo>
                  <a:lnTo>
                    <a:pt x="1308" y="0"/>
                  </a:lnTo>
                  <a:lnTo>
                    <a:pt x="0" y="2291"/>
                  </a:lnTo>
                  <a:lnTo>
                    <a:pt x="2685" y="1563"/>
                  </a:lnTo>
                </a:path>
              </a:pathLst>
            </a:custGeom>
            <a:solidFill>
              <a:schemeClr val="accent2"/>
            </a:solidFill>
            <a:ln>
              <a:noFill/>
            </a:ln>
            <a:effectLst/>
          </p:spPr>
          <p:txBody>
            <a:bodyPr wrap="none" anchor="ctr"/>
            <a:lstStyle/>
            <a:p>
              <a:endParaRPr lang="en-US" sz="7197" b="0" i="0" dirty="0">
                <a:latin typeface="Nunito Light" charset="0"/>
              </a:endParaRPr>
            </a:p>
          </p:txBody>
        </p:sp>
        <p:sp>
          <p:nvSpPr>
            <p:cNvPr id="15" name="Freeform 15"/>
            <p:cNvSpPr>
              <a:spLocks noChangeArrowheads="1"/>
            </p:cNvSpPr>
            <p:nvPr/>
          </p:nvSpPr>
          <p:spPr bwMode="auto">
            <a:xfrm>
              <a:off x="6821130" y="61996"/>
              <a:ext cx="2985743" cy="2259950"/>
            </a:xfrm>
            <a:custGeom>
              <a:avLst/>
              <a:gdLst>
                <a:gd name="T0" fmla="*/ 3029 w 3030"/>
                <a:gd name="T1" fmla="*/ 0 h 2292"/>
                <a:gd name="T2" fmla="*/ 0 w 3030"/>
                <a:gd name="T3" fmla="*/ 624 h 2292"/>
                <a:gd name="T4" fmla="*/ 1721 w 3030"/>
                <a:gd name="T5" fmla="*/ 2291 h 2292"/>
                <a:gd name="T6" fmla="*/ 3029 w 3030"/>
                <a:gd name="T7" fmla="*/ 0 h 2292"/>
              </a:gdLst>
              <a:ahLst/>
              <a:cxnLst>
                <a:cxn ang="0">
                  <a:pos x="T0" y="T1"/>
                </a:cxn>
                <a:cxn ang="0">
                  <a:pos x="T2" y="T3"/>
                </a:cxn>
                <a:cxn ang="0">
                  <a:pos x="T4" y="T5"/>
                </a:cxn>
                <a:cxn ang="0">
                  <a:pos x="T6" y="T7"/>
                </a:cxn>
              </a:cxnLst>
              <a:rect l="0" t="0" r="r" b="b"/>
              <a:pathLst>
                <a:path w="3030" h="2292">
                  <a:moveTo>
                    <a:pt x="3029" y="0"/>
                  </a:moveTo>
                  <a:lnTo>
                    <a:pt x="0" y="624"/>
                  </a:lnTo>
                  <a:lnTo>
                    <a:pt x="1721" y="2291"/>
                  </a:lnTo>
                  <a:lnTo>
                    <a:pt x="3029" y="0"/>
                  </a:lnTo>
                </a:path>
              </a:pathLst>
            </a:custGeom>
            <a:solidFill>
              <a:schemeClr val="accent2">
                <a:lumMod val="75000"/>
              </a:schemeClr>
            </a:solidFill>
            <a:ln>
              <a:noFill/>
            </a:ln>
            <a:effectLst/>
          </p:spPr>
          <p:txBody>
            <a:bodyPr wrap="none" anchor="ctr"/>
            <a:lstStyle/>
            <a:p>
              <a:endParaRPr lang="en-US" sz="7197" b="0" i="0" dirty="0">
                <a:latin typeface="Nunito Light" charset="0"/>
              </a:endParaRPr>
            </a:p>
          </p:txBody>
        </p:sp>
        <p:sp>
          <p:nvSpPr>
            <p:cNvPr id="16" name="Freeform 16"/>
            <p:cNvSpPr>
              <a:spLocks noChangeArrowheads="1"/>
            </p:cNvSpPr>
            <p:nvPr/>
          </p:nvSpPr>
          <p:spPr bwMode="auto">
            <a:xfrm>
              <a:off x="6829814" y="-88970"/>
              <a:ext cx="2985743" cy="808366"/>
            </a:xfrm>
            <a:custGeom>
              <a:avLst/>
              <a:gdLst>
                <a:gd name="T0" fmla="*/ 61 w 3030"/>
                <a:gd name="T1" fmla="*/ 0 h 822"/>
                <a:gd name="T2" fmla="*/ 0 w 3030"/>
                <a:gd name="T3" fmla="*/ 821 h 822"/>
                <a:gd name="T4" fmla="*/ 3029 w 3030"/>
                <a:gd name="T5" fmla="*/ 197 h 822"/>
                <a:gd name="T6" fmla="*/ 2911 w 3030"/>
                <a:gd name="T7" fmla="*/ 0 h 822"/>
                <a:gd name="T8" fmla="*/ 61 w 3030"/>
                <a:gd name="T9" fmla="*/ 0 h 822"/>
              </a:gdLst>
              <a:ahLst/>
              <a:cxnLst>
                <a:cxn ang="0">
                  <a:pos x="T0" y="T1"/>
                </a:cxn>
                <a:cxn ang="0">
                  <a:pos x="T2" y="T3"/>
                </a:cxn>
                <a:cxn ang="0">
                  <a:pos x="T4" y="T5"/>
                </a:cxn>
                <a:cxn ang="0">
                  <a:pos x="T6" y="T7"/>
                </a:cxn>
                <a:cxn ang="0">
                  <a:pos x="T8" y="T9"/>
                </a:cxn>
              </a:cxnLst>
              <a:rect l="0" t="0" r="r" b="b"/>
              <a:pathLst>
                <a:path w="3030" h="822">
                  <a:moveTo>
                    <a:pt x="61" y="0"/>
                  </a:moveTo>
                  <a:lnTo>
                    <a:pt x="0" y="821"/>
                  </a:lnTo>
                  <a:lnTo>
                    <a:pt x="3029" y="197"/>
                  </a:lnTo>
                  <a:lnTo>
                    <a:pt x="2911" y="0"/>
                  </a:lnTo>
                  <a:lnTo>
                    <a:pt x="61" y="0"/>
                  </a:lnTo>
                </a:path>
              </a:pathLst>
            </a:custGeom>
            <a:solidFill>
              <a:schemeClr val="accent2">
                <a:lumMod val="50000"/>
              </a:schemeClr>
            </a:solidFill>
            <a:ln>
              <a:noFill/>
            </a:ln>
            <a:effectLst/>
          </p:spPr>
          <p:txBody>
            <a:bodyPr wrap="none" anchor="ctr"/>
            <a:lstStyle/>
            <a:p>
              <a:endParaRPr lang="en-US" sz="7197" b="0" i="0" dirty="0">
                <a:latin typeface="Nunito Light" charset="0"/>
              </a:endParaRPr>
            </a:p>
          </p:txBody>
        </p:sp>
        <p:sp>
          <p:nvSpPr>
            <p:cNvPr id="17" name="Freeform 17"/>
            <p:cNvSpPr>
              <a:spLocks noChangeArrowheads="1"/>
            </p:cNvSpPr>
            <p:nvPr/>
          </p:nvSpPr>
          <p:spPr bwMode="auto">
            <a:xfrm>
              <a:off x="5975275" y="-88970"/>
              <a:ext cx="943094" cy="808366"/>
            </a:xfrm>
            <a:custGeom>
              <a:avLst/>
              <a:gdLst>
                <a:gd name="T0" fmla="*/ 0 w 955"/>
                <a:gd name="T1" fmla="*/ 0 h 822"/>
                <a:gd name="T2" fmla="*/ 893 w 955"/>
                <a:gd name="T3" fmla="*/ 821 h 822"/>
                <a:gd name="T4" fmla="*/ 954 w 955"/>
                <a:gd name="T5" fmla="*/ 0 h 822"/>
                <a:gd name="T6" fmla="*/ 0 w 955"/>
                <a:gd name="T7" fmla="*/ 0 h 822"/>
              </a:gdLst>
              <a:ahLst/>
              <a:cxnLst>
                <a:cxn ang="0">
                  <a:pos x="T0" y="T1"/>
                </a:cxn>
                <a:cxn ang="0">
                  <a:pos x="T2" y="T3"/>
                </a:cxn>
                <a:cxn ang="0">
                  <a:pos x="T4" y="T5"/>
                </a:cxn>
                <a:cxn ang="0">
                  <a:pos x="T6" y="T7"/>
                </a:cxn>
              </a:cxnLst>
              <a:rect l="0" t="0" r="r" b="b"/>
              <a:pathLst>
                <a:path w="955" h="822">
                  <a:moveTo>
                    <a:pt x="0" y="0"/>
                  </a:moveTo>
                  <a:lnTo>
                    <a:pt x="893" y="821"/>
                  </a:lnTo>
                  <a:lnTo>
                    <a:pt x="954" y="0"/>
                  </a:lnTo>
                  <a:lnTo>
                    <a:pt x="0" y="0"/>
                  </a:lnTo>
                </a:path>
              </a:pathLst>
            </a:custGeom>
            <a:solidFill>
              <a:schemeClr val="accent1"/>
            </a:solidFill>
            <a:ln>
              <a:noFill/>
            </a:ln>
            <a:effectLst/>
          </p:spPr>
          <p:txBody>
            <a:bodyPr wrap="none" anchor="ctr"/>
            <a:lstStyle/>
            <a:p>
              <a:endParaRPr lang="en-US" sz="7197" b="0" i="0" dirty="0">
                <a:latin typeface="Nunito Light" charset="0"/>
              </a:endParaRPr>
            </a:p>
          </p:txBody>
        </p:sp>
        <p:sp>
          <p:nvSpPr>
            <p:cNvPr id="18" name="Freeform 18"/>
            <p:cNvSpPr>
              <a:spLocks noChangeArrowheads="1"/>
            </p:cNvSpPr>
            <p:nvPr/>
          </p:nvSpPr>
          <p:spPr bwMode="auto">
            <a:xfrm>
              <a:off x="5608571" y="674793"/>
              <a:ext cx="2916204" cy="1642810"/>
            </a:xfrm>
            <a:custGeom>
              <a:avLst/>
              <a:gdLst>
                <a:gd name="T0" fmla="*/ 2958 w 2959"/>
                <a:gd name="T1" fmla="*/ 1667 h 1668"/>
                <a:gd name="T2" fmla="*/ 1237 w 2959"/>
                <a:gd name="T3" fmla="*/ 0 h 1668"/>
                <a:gd name="T4" fmla="*/ 0 w 2959"/>
                <a:gd name="T5" fmla="*/ 1323 h 1668"/>
                <a:gd name="T6" fmla="*/ 2958 w 2959"/>
                <a:gd name="T7" fmla="*/ 1667 h 1668"/>
              </a:gdLst>
              <a:ahLst/>
              <a:cxnLst>
                <a:cxn ang="0">
                  <a:pos x="T0" y="T1"/>
                </a:cxn>
                <a:cxn ang="0">
                  <a:pos x="T2" y="T3"/>
                </a:cxn>
                <a:cxn ang="0">
                  <a:pos x="T4" y="T5"/>
                </a:cxn>
                <a:cxn ang="0">
                  <a:pos x="T6" y="T7"/>
                </a:cxn>
              </a:cxnLst>
              <a:rect l="0" t="0" r="r" b="b"/>
              <a:pathLst>
                <a:path w="2959" h="1668">
                  <a:moveTo>
                    <a:pt x="2958" y="1667"/>
                  </a:moveTo>
                  <a:lnTo>
                    <a:pt x="1237" y="0"/>
                  </a:lnTo>
                  <a:lnTo>
                    <a:pt x="0" y="1323"/>
                  </a:lnTo>
                  <a:lnTo>
                    <a:pt x="2958" y="1667"/>
                  </a:lnTo>
                </a:path>
              </a:pathLst>
            </a:custGeom>
            <a:solidFill>
              <a:schemeClr val="accent2"/>
            </a:solidFill>
            <a:ln>
              <a:noFill/>
            </a:ln>
            <a:effectLst/>
          </p:spPr>
          <p:txBody>
            <a:bodyPr wrap="none" anchor="ctr"/>
            <a:lstStyle/>
            <a:p>
              <a:endParaRPr lang="en-US" sz="7197" b="0" i="0" dirty="0">
                <a:latin typeface="Nunito Light" charset="0"/>
              </a:endParaRPr>
            </a:p>
          </p:txBody>
        </p:sp>
        <p:sp>
          <p:nvSpPr>
            <p:cNvPr id="19" name="Freeform 19"/>
            <p:cNvSpPr>
              <a:spLocks noChangeArrowheads="1"/>
            </p:cNvSpPr>
            <p:nvPr/>
          </p:nvSpPr>
          <p:spPr bwMode="auto">
            <a:xfrm>
              <a:off x="5092201" y="-155877"/>
              <a:ext cx="1760153" cy="2112184"/>
            </a:xfrm>
            <a:custGeom>
              <a:avLst/>
              <a:gdLst>
                <a:gd name="T0" fmla="*/ 0 w 1787"/>
                <a:gd name="T1" fmla="*/ 0 h 2145"/>
                <a:gd name="T2" fmla="*/ 549 w 1787"/>
                <a:gd name="T3" fmla="*/ 2144 h 2145"/>
                <a:gd name="T4" fmla="*/ 1786 w 1787"/>
                <a:gd name="T5" fmla="*/ 821 h 2145"/>
                <a:gd name="T6" fmla="*/ 893 w 1787"/>
                <a:gd name="T7" fmla="*/ 0 h 2145"/>
                <a:gd name="T8" fmla="*/ 0 w 1787"/>
                <a:gd name="T9" fmla="*/ 0 h 2145"/>
              </a:gdLst>
              <a:ahLst/>
              <a:cxnLst>
                <a:cxn ang="0">
                  <a:pos x="T0" y="T1"/>
                </a:cxn>
                <a:cxn ang="0">
                  <a:pos x="T2" y="T3"/>
                </a:cxn>
                <a:cxn ang="0">
                  <a:pos x="T4" y="T5"/>
                </a:cxn>
                <a:cxn ang="0">
                  <a:pos x="T6" y="T7"/>
                </a:cxn>
                <a:cxn ang="0">
                  <a:pos x="T8" y="T9"/>
                </a:cxn>
              </a:cxnLst>
              <a:rect l="0" t="0" r="r" b="b"/>
              <a:pathLst>
                <a:path w="1787" h="2145">
                  <a:moveTo>
                    <a:pt x="0" y="0"/>
                  </a:moveTo>
                  <a:lnTo>
                    <a:pt x="549" y="2144"/>
                  </a:lnTo>
                  <a:lnTo>
                    <a:pt x="1786" y="821"/>
                  </a:lnTo>
                  <a:lnTo>
                    <a:pt x="893" y="0"/>
                  </a:lnTo>
                  <a:lnTo>
                    <a:pt x="0" y="0"/>
                  </a:lnTo>
                </a:path>
              </a:pathLst>
            </a:custGeom>
            <a:solidFill>
              <a:schemeClr val="accent1"/>
            </a:solidFill>
            <a:ln>
              <a:noFill/>
            </a:ln>
            <a:effectLst/>
          </p:spPr>
          <p:txBody>
            <a:bodyPr wrap="none" anchor="ctr"/>
            <a:lstStyle/>
            <a:p>
              <a:endParaRPr lang="en-US" sz="7197" b="0" i="0" dirty="0">
                <a:latin typeface="Nunito Light" charset="0"/>
              </a:endParaRPr>
            </a:p>
          </p:txBody>
        </p:sp>
        <p:sp>
          <p:nvSpPr>
            <p:cNvPr id="20" name="Freeform 20"/>
            <p:cNvSpPr>
              <a:spLocks noChangeArrowheads="1"/>
            </p:cNvSpPr>
            <p:nvPr/>
          </p:nvSpPr>
          <p:spPr bwMode="auto">
            <a:xfrm>
              <a:off x="443059" y="190760"/>
              <a:ext cx="5232654" cy="2977052"/>
            </a:xfrm>
            <a:custGeom>
              <a:avLst/>
              <a:gdLst>
                <a:gd name="T0" fmla="*/ 5310 w 5311"/>
                <a:gd name="T1" fmla="*/ 1771 h 3020"/>
                <a:gd name="T2" fmla="*/ 853 w 5311"/>
                <a:gd name="T3" fmla="*/ 0 h 3020"/>
                <a:gd name="T4" fmla="*/ 0 w 5311"/>
                <a:gd name="T5" fmla="*/ 3019 h 3020"/>
                <a:gd name="T6" fmla="*/ 5310 w 5311"/>
                <a:gd name="T7" fmla="*/ 1771 h 3020"/>
              </a:gdLst>
              <a:ahLst/>
              <a:cxnLst>
                <a:cxn ang="0">
                  <a:pos x="T0" y="T1"/>
                </a:cxn>
                <a:cxn ang="0">
                  <a:pos x="T2" y="T3"/>
                </a:cxn>
                <a:cxn ang="0">
                  <a:pos x="T4" y="T5"/>
                </a:cxn>
                <a:cxn ang="0">
                  <a:pos x="T6" y="T7"/>
                </a:cxn>
              </a:cxnLst>
              <a:rect l="0" t="0" r="r" b="b"/>
              <a:pathLst>
                <a:path w="5311" h="3020">
                  <a:moveTo>
                    <a:pt x="5310" y="1771"/>
                  </a:moveTo>
                  <a:lnTo>
                    <a:pt x="853" y="0"/>
                  </a:lnTo>
                  <a:lnTo>
                    <a:pt x="0" y="3019"/>
                  </a:lnTo>
                  <a:lnTo>
                    <a:pt x="5310" y="1771"/>
                  </a:lnTo>
                </a:path>
              </a:pathLst>
            </a:custGeom>
            <a:solidFill>
              <a:schemeClr val="accent1">
                <a:lumMod val="50000"/>
              </a:schemeClr>
            </a:solidFill>
            <a:ln>
              <a:noFill/>
            </a:ln>
            <a:effectLst/>
          </p:spPr>
          <p:txBody>
            <a:bodyPr wrap="none" anchor="ctr"/>
            <a:lstStyle/>
            <a:p>
              <a:endParaRPr lang="en-US" sz="7197" b="0" i="0" dirty="0">
                <a:latin typeface="Nunito Light" charset="0"/>
              </a:endParaRPr>
            </a:p>
          </p:txBody>
        </p:sp>
        <p:sp>
          <p:nvSpPr>
            <p:cNvPr id="21" name="Freeform 21"/>
            <p:cNvSpPr>
              <a:spLocks noChangeArrowheads="1"/>
            </p:cNvSpPr>
            <p:nvPr/>
          </p:nvSpPr>
          <p:spPr bwMode="auto">
            <a:xfrm>
              <a:off x="1264131" y="-156113"/>
              <a:ext cx="4393864" cy="2112184"/>
            </a:xfrm>
            <a:custGeom>
              <a:avLst/>
              <a:gdLst>
                <a:gd name="T0" fmla="*/ 936 w 4458"/>
                <a:gd name="T1" fmla="*/ 0 h 2145"/>
                <a:gd name="T2" fmla="*/ 0 w 4458"/>
                <a:gd name="T3" fmla="*/ 373 h 2145"/>
                <a:gd name="T4" fmla="*/ 4457 w 4458"/>
                <a:gd name="T5" fmla="*/ 2144 h 2145"/>
                <a:gd name="T6" fmla="*/ 3908 w 4458"/>
                <a:gd name="T7" fmla="*/ 0 h 2145"/>
                <a:gd name="T8" fmla="*/ 936 w 4458"/>
                <a:gd name="T9" fmla="*/ 0 h 2145"/>
              </a:gdLst>
              <a:ahLst/>
              <a:cxnLst>
                <a:cxn ang="0">
                  <a:pos x="T0" y="T1"/>
                </a:cxn>
                <a:cxn ang="0">
                  <a:pos x="T2" y="T3"/>
                </a:cxn>
                <a:cxn ang="0">
                  <a:pos x="T4" y="T5"/>
                </a:cxn>
                <a:cxn ang="0">
                  <a:pos x="T6" y="T7"/>
                </a:cxn>
                <a:cxn ang="0">
                  <a:pos x="T8" y="T9"/>
                </a:cxn>
              </a:cxnLst>
              <a:rect l="0" t="0" r="r" b="b"/>
              <a:pathLst>
                <a:path w="4458" h="2145">
                  <a:moveTo>
                    <a:pt x="936" y="0"/>
                  </a:moveTo>
                  <a:lnTo>
                    <a:pt x="0" y="373"/>
                  </a:lnTo>
                  <a:lnTo>
                    <a:pt x="4457" y="2144"/>
                  </a:lnTo>
                  <a:lnTo>
                    <a:pt x="3908" y="0"/>
                  </a:lnTo>
                  <a:lnTo>
                    <a:pt x="936" y="0"/>
                  </a:lnTo>
                </a:path>
              </a:pathLst>
            </a:custGeom>
            <a:solidFill>
              <a:schemeClr val="accent1">
                <a:lumMod val="75000"/>
              </a:schemeClr>
            </a:solidFill>
            <a:ln>
              <a:noFill/>
            </a:ln>
            <a:effectLst/>
          </p:spPr>
          <p:txBody>
            <a:bodyPr wrap="none" anchor="ctr"/>
            <a:lstStyle/>
            <a:p>
              <a:endParaRPr lang="en-US" sz="7197" b="0" i="0" dirty="0">
                <a:latin typeface="Nunito Light" charset="0"/>
              </a:endParaRPr>
            </a:p>
          </p:txBody>
        </p:sp>
        <p:sp>
          <p:nvSpPr>
            <p:cNvPr id="22" name="Freeform 22"/>
            <p:cNvSpPr>
              <a:spLocks noChangeArrowheads="1"/>
            </p:cNvSpPr>
            <p:nvPr/>
          </p:nvSpPr>
          <p:spPr bwMode="auto">
            <a:xfrm>
              <a:off x="1264131" y="-133574"/>
              <a:ext cx="921364" cy="369415"/>
            </a:xfrm>
            <a:custGeom>
              <a:avLst/>
              <a:gdLst>
                <a:gd name="T0" fmla="*/ 72 w 937"/>
                <a:gd name="T1" fmla="*/ 0 h 374"/>
                <a:gd name="T2" fmla="*/ 0 w 937"/>
                <a:gd name="T3" fmla="*/ 373 h 374"/>
                <a:gd name="T4" fmla="*/ 936 w 937"/>
                <a:gd name="T5" fmla="*/ 0 h 374"/>
                <a:gd name="T6" fmla="*/ 72 w 937"/>
                <a:gd name="T7" fmla="*/ 0 h 374"/>
              </a:gdLst>
              <a:ahLst/>
              <a:cxnLst>
                <a:cxn ang="0">
                  <a:pos x="T0" y="T1"/>
                </a:cxn>
                <a:cxn ang="0">
                  <a:pos x="T2" y="T3"/>
                </a:cxn>
                <a:cxn ang="0">
                  <a:pos x="T4" y="T5"/>
                </a:cxn>
                <a:cxn ang="0">
                  <a:pos x="T6" y="T7"/>
                </a:cxn>
              </a:cxnLst>
              <a:rect l="0" t="0" r="r" b="b"/>
              <a:pathLst>
                <a:path w="937" h="374">
                  <a:moveTo>
                    <a:pt x="72" y="0"/>
                  </a:moveTo>
                  <a:lnTo>
                    <a:pt x="0" y="373"/>
                  </a:lnTo>
                  <a:lnTo>
                    <a:pt x="936" y="0"/>
                  </a:lnTo>
                  <a:lnTo>
                    <a:pt x="72" y="0"/>
                  </a:lnTo>
                </a:path>
              </a:pathLst>
            </a:custGeom>
            <a:solidFill>
              <a:schemeClr val="accent1"/>
            </a:solidFill>
            <a:ln>
              <a:noFill/>
            </a:ln>
            <a:effectLst/>
          </p:spPr>
          <p:txBody>
            <a:bodyPr wrap="none" anchor="ctr"/>
            <a:lstStyle/>
            <a:p>
              <a:endParaRPr lang="en-US" sz="7197" b="0" i="0" dirty="0">
                <a:latin typeface="Nunito Light" charset="0"/>
              </a:endParaRPr>
            </a:p>
          </p:txBody>
        </p:sp>
        <p:sp>
          <p:nvSpPr>
            <p:cNvPr id="23" name="Freeform 23"/>
            <p:cNvSpPr>
              <a:spLocks noChangeArrowheads="1"/>
            </p:cNvSpPr>
            <p:nvPr/>
          </p:nvSpPr>
          <p:spPr bwMode="auto">
            <a:xfrm>
              <a:off x="734484" y="-133574"/>
              <a:ext cx="621488" cy="369415"/>
            </a:xfrm>
            <a:custGeom>
              <a:avLst/>
              <a:gdLst>
                <a:gd name="T0" fmla="*/ 0 w 629"/>
                <a:gd name="T1" fmla="*/ 0 h 374"/>
                <a:gd name="T2" fmla="*/ 556 w 629"/>
                <a:gd name="T3" fmla="*/ 373 h 374"/>
                <a:gd name="T4" fmla="*/ 628 w 629"/>
                <a:gd name="T5" fmla="*/ 0 h 374"/>
                <a:gd name="T6" fmla="*/ 0 w 629"/>
                <a:gd name="T7" fmla="*/ 0 h 374"/>
              </a:gdLst>
              <a:ahLst/>
              <a:cxnLst>
                <a:cxn ang="0">
                  <a:pos x="T0" y="T1"/>
                </a:cxn>
                <a:cxn ang="0">
                  <a:pos x="T2" y="T3"/>
                </a:cxn>
                <a:cxn ang="0">
                  <a:pos x="T4" y="T5"/>
                </a:cxn>
                <a:cxn ang="0">
                  <a:pos x="T6" y="T7"/>
                </a:cxn>
              </a:cxnLst>
              <a:rect l="0" t="0" r="r" b="b"/>
              <a:pathLst>
                <a:path w="629" h="374">
                  <a:moveTo>
                    <a:pt x="0" y="0"/>
                  </a:moveTo>
                  <a:lnTo>
                    <a:pt x="556" y="373"/>
                  </a:lnTo>
                  <a:lnTo>
                    <a:pt x="628" y="0"/>
                  </a:lnTo>
                  <a:lnTo>
                    <a:pt x="0" y="0"/>
                  </a:lnTo>
                </a:path>
              </a:pathLst>
            </a:custGeom>
            <a:solidFill>
              <a:schemeClr val="accent1"/>
            </a:solidFill>
            <a:ln>
              <a:noFill/>
            </a:ln>
            <a:effectLst/>
          </p:spPr>
          <p:txBody>
            <a:bodyPr wrap="none" anchor="ctr"/>
            <a:lstStyle/>
            <a:p>
              <a:endParaRPr lang="en-US" sz="7197" b="0" i="0" dirty="0">
                <a:latin typeface="Nunito Light" charset="0"/>
              </a:endParaRPr>
            </a:p>
          </p:txBody>
        </p:sp>
        <p:sp>
          <p:nvSpPr>
            <p:cNvPr id="24" name="Freeform 24"/>
            <p:cNvSpPr>
              <a:spLocks noChangeArrowheads="1"/>
            </p:cNvSpPr>
            <p:nvPr/>
          </p:nvSpPr>
          <p:spPr bwMode="auto">
            <a:xfrm>
              <a:off x="0" y="885559"/>
              <a:ext cx="447642" cy="2259950"/>
            </a:xfrm>
            <a:custGeom>
              <a:avLst/>
              <a:gdLst>
                <a:gd name="T0" fmla="*/ 0 w 453"/>
                <a:gd name="T1" fmla="*/ 2104 h 2292"/>
                <a:gd name="T2" fmla="*/ 452 w 453"/>
                <a:gd name="T3" fmla="*/ 2291 h 2292"/>
                <a:gd name="T4" fmla="*/ 0 w 453"/>
                <a:gd name="T5" fmla="*/ 0 h 2292"/>
                <a:gd name="T6" fmla="*/ 0 w 453"/>
                <a:gd name="T7" fmla="*/ 2104 h 2292"/>
              </a:gdLst>
              <a:ahLst/>
              <a:cxnLst>
                <a:cxn ang="0">
                  <a:pos x="T0" y="T1"/>
                </a:cxn>
                <a:cxn ang="0">
                  <a:pos x="T2" y="T3"/>
                </a:cxn>
                <a:cxn ang="0">
                  <a:pos x="T4" y="T5"/>
                </a:cxn>
                <a:cxn ang="0">
                  <a:pos x="T6" y="T7"/>
                </a:cxn>
              </a:cxnLst>
              <a:rect l="0" t="0" r="r" b="b"/>
              <a:pathLst>
                <a:path w="453" h="2292">
                  <a:moveTo>
                    <a:pt x="0" y="2104"/>
                  </a:moveTo>
                  <a:lnTo>
                    <a:pt x="452" y="2291"/>
                  </a:lnTo>
                  <a:lnTo>
                    <a:pt x="0" y="0"/>
                  </a:lnTo>
                  <a:lnTo>
                    <a:pt x="0" y="2104"/>
                  </a:lnTo>
                </a:path>
              </a:pathLst>
            </a:custGeom>
            <a:solidFill>
              <a:schemeClr val="accent1">
                <a:lumMod val="50000"/>
              </a:schemeClr>
            </a:solidFill>
            <a:ln>
              <a:noFill/>
            </a:ln>
            <a:effectLst/>
          </p:spPr>
          <p:txBody>
            <a:bodyPr wrap="none" anchor="ctr"/>
            <a:lstStyle/>
            <a:p>
              <a:endParaRPr lang="en-US" sz="7197" b="0" i="0" dirty="0">
                <a:latin typeface="Nunito Light" charset="0"/>
              </a:endParaRPr>
            </a:p>
          </p:txBody>
        </p:sp>
        <p:sp>
          <p:nvSpPr>
            <p:cNvPr id="25" name="Freeform 25"/>
            <p:cNvSpPr>
              <a:spLocks noChangeArrowheads="1"/>
            </p:cNvSpPr>
            <p:nvPr/>
          </p:nvSpPr>
          <p:spPr bwMode="auto">
            <a:xfrm>
              <a:off x="0" y="-156114"/>
              <a:ext cx="1286433" cy="3342117"/>
            </a:xfrm>
            <a:custGeom>
              <a:avLst/>
              <a:gdLst>
                <a:gd name="T0" fmla="*/ 0 w 1306"/>
                <a:gd name="T1" fmla="*/ 0 h 3393"/>
                <a:gd name="T2" fmla="*/ 0 w 1306"/>
                <a:gd name="T3" fmla="*/ 1101 h 3393"/>
                <a:gd name="T4" fmla="*/ 452 w 1306"/>
                <a:gd name="T5" fmla="*/ 3392 h 3393"/>
                <a:gd name="T6" fmla="*/ 1305 w 1306"/>
                <a:gd name="T7" fmla="*/ 373 h 3393"/>
                <a:gd name="T8" fmla="*/ 749 w 1306"/>
                <a:gd name="T9" fmla="*/ 0 h 3393"/>
                <a:gd name="T10" fmla="*/ 0 w 1306"/>
                <a:gd name="T11" fmla="*/ 0 h 3393"/>
              </a:gdLst>
              <a:ahLst/>
              <a:cxnLst>
                <a:cxn ang="0">
                  <a:pos x="T0" y="T1"/>
                </a:cxn>
                <a:cxn ang="0">
                  <a:pos x="T2" y="T3"/>
                </a:cxn>
                <a:cxn ang="0">
                  <a:pos x="T4" y="T5"/>
                </a:cxn>
                <a:cxn ang="0">
                  <a:pos x="T6" y="T7"/>
                </a:cxn>
                <a:cxn ang="0">
                  <a:pos x="T8" y="T9"/>
                </a:cxn>
                <a:cxn ang="0">
                  <a:pos x="T10" y="T11"/>
                </a:cxn>
              </a:cxnLst>
              <a:rect l="0" t="0" r="r" b="b"/>
              <a:pathLst>
                <a:path w="1306" h="3393">
                  <a:moveTo>
                    <a:pt x="0" y="0"/>
                  </a:moveTo>
                  <a:lnTo>
                    <a:pt x="0" y="1101"/>
                  </a:lnTo>
                  <a:lnTo>
                    <a:pt x="452" y="3392"/>
                  </a:lnTo>
                  <a:lnTo>
                    <a:pt x="1305" y="373"/>
                  </a:lnTo>
                  <a:lnTo>
                    <a:pt x="749" y="0"/>
                  </a:lnTo>
                  <a:lnTo>
                    <a:pt x="0" y="0"/>
                  </a:lnTo>
                </a:path>
              </a:pathLst>
            </a:custGeom>
            <a:solidFill>
              <a:schemeClr val="accent1">
                <a:lumMod val="75000"/>
              </a:schemeClr>
            </a:solidFill>
            <a:ln>
              <a:noFill/>
            </a:ln>
            <a:effectLst/>
          </p:spPr>
          <p:txBody>
            <a:bodyPr wrap="none" anchor="ctr"/>
            <a:lstStyle/>
            <a:p>
              <a:endParaRPr lang="en-US" sz="7197" b="0" i="0" dirty="0">
                <a:latin typeface="Nunito Light" charset="0"/>
              </a:endParaRPr>
            </a:p>
          </p:txBody>
        </p:sp>
        <p:sp>
          <p:nvSpPr>
            <p:cNvPr id="26" name="Freeform 26"/>
            <p:cNvSpPr>
              <a:spLocks noChangeArrowheads="1"/>
            </p:cNvSpPr>
            <p:nvPr/>
          </p:nvSpPr>
          <p:spPr bwMode="auto">
            <a:xfrm>
              <a:off x="8462804" y="1591817"/>
              <a:ext cx="6988462" cy="1786231"/>
            </a:xfrm>
            <a:custGeom>
              <a:avLst/>
              <a:gdLst>
                <a:gd name="T0" fmla="*/ 7092 w 7093"/>
                <a:gd name="T1" fmla="*/ 1811 h 1812"/>
                <a:gd name="T2" fmla="*/ 0 w 7093"/>
                <a:gd name="T3" fmla="*/ 728 h 1812"/>
                <a:gd name="T4" fmla="*/ 2685 w 7093"/>
                <a:gd name="T5" fmla="*/ 0 h 1812"/>
                <a:gd name="T6" fmla="*/ 7092 w 7093"/>
                <a:gd name="T7" fmla="*/ 1811 h 1812"/>
              </a:gdLst>
              <a:ahLst/>
              <a:cxnLst>
                <a:cxn ang="0">
                  <a:pos x="T0" y="T1"/>
                </a:cxn>
                <a:cxn ang="0">
                  <a:pos x="T2" y="T3"/>
                </a:cxn>
                <a:cxn ang="0">
                  <a:pos x="T4" y="T5"/>
                </a:cxn>
                <a:cxn ang="0">
                  <a:pos x="T6" y="T7"/>
                </a:cxn>
              </a:cxnLst>
              <a:rect l="0" t="0" r="r" b="b"/>
              <a:pathLst>
                <a:path w="7093" h="1812">
                  <a:moveTo>
                    <a:pt x="7092" y="1811"/>
                  </a:moveTo>
                  <a:lnTo>
                    <a:pt x="0" y="728"/>
                  </a:lnTo>
                  <a:lnTo>
                    <a:pt x="2685" y="0"/>
                  </a:lnTo>
                  <a:lnTo>
                    <a:pt x="7092" y="1811"/>
                  </a:lnTo>
                </a:path>
              </a:pathLst>
            </a:custGeom>
            <a:solidFill>
              <a:schemeClr val="accent2">
                <a:lumMod val="75000"/>
              </a:schemeClr>
            </a:solidFill>
            <a:ln>
              <a:noFill/>
            </a:ln>
            <a:effectLst/>
          </p:spPr>
          <p:txBody>
            <a:bodyPr wrap="none" anchor="ctr"/>
            <a:lstStyle/>
            <a:p>
              <a:endParaRPr lang="en-US" sz="7197" b="0" i="0" dirty="0">
                <a:latin typeface="Nunito Light" charset="0"/>
              </a:endParaRPr>
            </a:p>
          </p:txBody>
        </p:sp>
        <p:sp>
          <p:nvSpPr>
            <p:cNvPr id="27" name="Freeform 12"/>
            <p:cNvSpPr>
              <a:spLocks noChangeArrowheads="1"/>
            </p:cNvSpPr>
            <p:nvPr/>
          </p:nvSpPr>
          <p:spPr bwMode="auto">
            <a:xfrm>
              <a:off x="9776123" y="-125128"/>
              <a:ext cx="2307757" cy="1734076"/>
            </a:xfrm>
            <a:custGeom>
              <a:avLst/>
              <a:gdLst>
                <a:gd name="T0" fmla="*/ 373 w 2343"/>
                <a:gd name="T1" fmla="*/ 0 h 1761"/>
                <a:gd name="T2" fmla="*/ 0 w 2343"/>
                <a:gd name="T3" fmla="*/ 197 h 1761"/>
                <a:gd name="T4" fmla="*/ 1377 w 2343"/>
                <a:gd name="T5" fmla="*/ 1760 h 1761"/>
                <a:gd name="T6" fmla="*/ 2342 w 2343"/>
                <a:gd name="T7" fmla="*/ 0 h 1761"/>
                <a:gd name="T8" fmla="*/ 373 w 2343"/>
                <a:gd name="T9" fmla="*/ 0 h 1761"/>
              </a:gdLst>
              <a:ahLst/>
              <a:cxnLst>
                <a:cxn ang="0">
                  <a:pos x="T0" y="T1"/>
                </a:cxn>
                <a:cxn ang="0">
                  <a:pos x="T2" y="T3"/>
                </a:cxn>
                <a:cxn ang="0">
                  <a:pos x="T4" y="T5"/>
                </a:cxn>
                <a:cxn ang="0">
                  <a:pos x="T6" y="T7"/>
                </a:cxn>
                <a:cxn ang="0">
                  <a:pos x="T8" y="T9"/>
                </a:cxn>
              </a:cxnLst>
              <a:rect l="0" t="0" r="r" b="b"/>
              <a:pathLst>
                <a:path w="2343" h="1761">
                  <a:moveTo>
                    <a:pt x="373" y="0"/>
                  </a:moveTo>
                  <a:lnTo>
                    <a:pt x="0" y="197"/>
                  </a:lnTo>
                  <a:lnTo>
                    <a:pt x="1377" y="1760"/>
                  </a:lnTo>
                  <a:lnTo>
                    <a:pt x="2342" y="0"/>
                  </a:lnTo>
                  <a:lnTo>
                    <a:pt x="373" y="0"/>
                  </a:lnTo>
                </a:path>
              </a:pathLst>
            </a:custGeom>
            <a:solidFill>
              <a:schemeClr val="accent2">
                <a:lumMod val="75000"/>
              </a:schemeClr>
            </a:solidFill>
            <a:ln>
              <a:noFill/>
            </a:ln>
            <a:effectLst/>
          </p:spPr>
          <p:txBody>
            <a:bodyPr wrap="none" anchor="ctr"/>
            <a:lstStyle/>
            <a:p>
              <a:endParaRPr lang="en-US" sz="7197" b="0" i="0" dirty="0">
                <a:latin typeface="Nunito Light" charset="0"/>
              </a:endParaRPr>
            </a:p>
          </p:txBody>
        </p:sp>
      </p:grpSp>
      <p:sp>
        <p:nvSpPr>
          <p:cNvPr id="29" name="Text Placeholder 28">
            <a:extLst>
              <a:ext uri="{FF2B5EF4-FFF2-40B4-BE49-F238E27FC236}">
                <a16:creationId xmlns:a16="http://schemas.microsoft.com/office/drawing/2014/main" id="{433F070C-0166-4804-B505-59E6B3ED7961}"/>
              </a:ext>
            </a:extLst>
          </p:cNvPr>
          <p:cNvSpPr>
            <a:spLocks noGrp="1"/>
          </p:cNvSpPr>
          <p:nvPr>
            <p:ph type="body" sz="quarter" idx="10"/>
          </p:nvPr>
        </p:nvSpPr>
        <p:spPr>
          <a:xfrm>
            <a:off x="2133600" y="3370263"/>
            <a:ext cx="9430871" cy="6791325"/>
          </a:xfrm>
          <a:prstGeom prst="rect">
            <a:avLst/>
          </a:prstGeo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1" name="Text Placeholder 30">
            <a:extLst>
              <a:ext uri="{FF2B5EF4-FFF2-40B4-BE49-F238E27FC236}">
                <a16:creationId xmlns:a16="http://schemas.microsoft.com/office/drawing/2014/main" id="{5BD95895-EA7A-4967-BD15-639BF6D8067D}"/>
              </a:ext>
            </a:extLst>
          </p:cNvPr>
          <p:cNvSpPr>
            <a:spLocks noGrp="1"/>
          </p:cNvSpPr>
          <p:nvPr>
            <p:ph type="body" sz="quarter" idx="11"/>
          </p:nvPr>
        </p:nvSpPr>
        <p:spPr>
          <a:xfrm>
            <a:off x="12729597" y="3338393"/>
            <a:ext cx="9430871" cy="6889750"/>
          </a:xfrm>
          <a:prstGeom prst="rect">
            <a:avLst/>
          </a:prstGeo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 name="Title 31">
            <a:extLst>
              <a:ext uri="{FF2B5EF4-FFF2-40B4-BE49-F238E27FC236}">
                <a16:creationId xmlns:a16="http://schemas.microsoft.com/office/drawing/2014/main" id="{9E891065-A820-498C-8FF0-5BF7C34C06CE}"/>
              </a:ext>
            </a:extLst>
          </p:cNvPr>
          <p:cNvSpPr>
            <a:spLocks noGrp="1"/>
          </p:cNvSpPr>
          <p:nvPr>
            <p:ph type="title"/>
          </p:nvPr>
        </p:nvSpPr>
        <p:spPr>
          <a:xfrm>
            <a:off x="1676400" y="730251"/>
            <a:ext cx="21024850" cy="2027216"/>
          </a:xfrm>
          <a:prstGeom prst="rect">
            <a:avLst/>
          </a:prstGeom>
        </p:spPr>
        <p:txBody>
          <a:bodyPr/>
          <a:lstStyle>
            <a:lvl1pPr>
              <a:defRPr>
                <a:latin typeface="+mj-lt"/>
              </a:defRPr>
            </a:lvl1pPr>
          </a:lstStyle>
          <a:p>
            <a:r>
              <a:rPr lang="en-US" dirty="0"/>
              <a:t>Click to edit Master title style</a:t>
            </a:r>
          </a:p>
        </p:txBody>
      </p:sp>
    </p:spTree>
  </p:cSld>
  <p:clrMapOvr>
    <a:masterClrMapping/>
  </p:clrMapOvr>
  <p:transition advClick="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hree Columns">
    <p:spTree>
      <p:nvGrpSpPr>
        <p:cNvPr id="1" name=""/>
        <p:cNvGrpSpPr/>
        <p:nvPr/>
      </p:nvGrpSpPr>
      <p:grpSpPr>
        <a:xfrm>
          <a:off x="0" y="0"/>
          <a:ext cx="0" cy="0"/>
          <a:chOff x="0" y="0"/>
          <a:chExt cx="0" cy="0"/>
        </a:xfrm>
      </p:grpSpPr>
      <p:grpSp>
        <p:nvGrpSpPr>
          <p:cNvPr id="2" name="Group 1"/>
          <p:cNvGrpSpPr/>
          <p:nvPr userDrawn="1"/>
        </p:nvGrpSpPr>
        <p:grpSpPr>
          <a:xfrm rot="10800000">
            <a:off x="-23446" y="10974729"/>
            <a:ext cx="24535152" cy="4304369"/>
            <a:chOff x="0" y="-156114"/>
            <a:chExt cx="24535152" cy="4304369"/>
          </a:xfrm>
        </p:grpSpPr>
        <p:sp>
          <p:nvSpPr>
            <p:cNvPr id="3" name="Freeform 2"/>
            <p:cNvSpPr>
              <a:spLocks noChangeArrowheads="1"/>
            </p:cNvSpPr>
            <p:nvPr/>
          </p:nvSpPr>
          <p:spPr bwMode="auto">
            <a:xfrm>
              <a:off x="23378291" y="2431564"/>
              <a:ext cx="1134322" cy="1716691"/>
            </a:xfrm>
            <a:custGeom>
              <a:avLst/>
              <a:gdLst>
                <a:gd name="T0" fmla="*/ 0 w 1152"/>
                <a:gd name="T1" fmla="*/ 1739 h 1740"/>
                <a:gd name="T2" fmla="*/ 1151 w 1152"/>
                <a:gd name="T3" fmla="*/ 918 h 1740"/>
                <a:gd name="T4" fmla="*/ 1151 w 1152"/>
                <a:gd name="T5" fmla="*/ 0 h 1740"/>
                <a:gd name="T6" fmla="*/ 0 w 1152"/>
                <a:gd name="T7" fmla="*/ 1739 h 1740"/>
              </a:gdLst>
              <a:ahLst/>
              <a:cxnLst>
                <a:cxn ang="0">
                  <a:pos x="T0" y="T1"/>
                </a:cxn>
                <a:cxn ang="0">
                  <a:pos x="T2" y="T3"/>
                </a:cxn>
                <a:cxn ang="0">
                  <a:pos x="T4" y="T5"/>
                </a:cxn>
                <a:cxn ang="0">
                  <a:pos x="T6" y="T7"/>
                </a:cxn>
              </a:cxnLst>
              <a:rect l="0" t="0" r="r" b="b"/>
              <a:pathLst>
                <a:path w="1152" h="1740">
                  <a:moveTo>
                    <a:pt x="0" y="1739"/>
                  </a:moveTo>
                  <a:lnTo>
                    <a:pt x="1151" y="918"/>
                  </a:lnTo>
                  <a:lnTo>
                    <a:pt x="1151" y="0"/>
                  </a:lnTo>
                  <a:lnTo>
                    <a:pt x="0" y="1739"/>
                  </a:lnTo>
                </a:path>
              </a:pathLst>
            </a:custGeom>
            <a:solidFill>
              <a:schemeClr val="accent3"/>
            </a:solidFill>
            <a:ln>
              <a:noFill/>
            </a:ln>
            <a:effectLst/>
          </p:spPr>
          <p:txBody>
            <a:bodyPr wrap="none" anchor="ctr"/>
            <a:lstStyle/>
            <a:p>
              <a:endParaRPr lang="en-US" sz="7197" b="0" i="0" dirty="0">
                <a:latin typeface="Nunito Light" charset="0"/>
              </a:endParaRPr>
            </a:p>
          </p:txBody>
        </p:sp>
        <p:sp>
          <p:nvSpPr>
            <p:cNvPr id="4" name="Freeform 3"/>
            <p:cNvSpPr>
              <a:spLocks noChangeArrowheads="1"/>
            </p:cNvSpPr>
            <p:nvPr/>
          </p:nvSpPr>
          <p:spPr bwMode="auto">
            <a:xfrm>
              <a:off x="23079221" y="-88970"/>
              <a:ext cx="1455931" cy="4233061"/>
            </a:xfrm>
            <a:custGeom>
              <a:avLst/>
              <a:gdLst>
                <a:gd name="T0" fmla="*/ 0 w 1479"/>
                <a:gd name="T1" fmla="*/ 0 h 4296"/>
                <a:gd name="T2" fmla="*/ 327 w 1479"/>
                <a:gd name="T3" fmla="*/ 4295 h 4296"/>
                <a:gd name="T4" fmla="*/ 1478 w 1479"/>
                <a:gd name="T5" fmla="*/ 2556 h 4296"/>
                <a:gd name="T6" fmla="*/ 1478 w 1479"/>
                <a:gd name="T7" fmla="*/ 0 h 4296"/>
                <a:gd name="T8" fmla="*/ 0 w 1479"/>
                <a:gd name="T9" fmla="*/ 0 h 4296"/>
              </a:gdLst>
              <a:ahLst/>
              <a:cxnLst>
                <a:cxn ang="0">
                  <a:pos x="T0" y="T1"/>
                </a:cxn>
                <a:cxn ang="0">
                  <a:pos x="T2" y="T3"/>
                </a:cxn>
                <a:cxn ang="0">
                  <a:pos x="T4" y="T5"/>
                </a:cxn>
                <a:cxn ang="0">
                  <a:pos x="T6" y="T7"/>
                </a:cxn>
                <a:cxn ang="0">
                  <a:pos x="T8" y="T9"/>
                </a:cxn>
              </a:cxnLst>
              <a:rect l="0" t="0" r="r" b="b"/>
              <a:pathLst>
                <a:path w="1479" h="4296">
                  <a:moveTo>
                    <a:pt x="0" y="0"/>
                  </a:moveTo>
                  <a:lnTo>
                    <a:pt x="327" y="4295"/>
                  </a:lnTo>
                  <a:lnTo>
                    <a:pt x="1478" y="2556"/>
                  </a:lnTo>
                  <a:lnTo>
                    <a:pt x="1478" y="0"/>
                  </a:lnTo>
                  <a:lnTo>
                    <a:pt x="0" y="0"/>
                  </a:lnTo>
                </a:path>
              </a:pathLst>
            </a:custGeom>
            <a:solidFill>
              <a:schemeClr val="accent3">
                <a:lumMod val="60000"/>
                <a:lumOff val="40000"/>
              </a:schemeClr>
            </a:solidFill>
            <a:ln>
              <a:noFill/>
            </a:ln>
            <a:effectLst/>
          </p:spPr>
          <p:txBody>
            <a:bodyPr wrap="none" anchor="ctr"/>
            <a:lstStyle/>
            <a:p>
              <a:endParaRPr lang="en-US" sz="7197" b="0" i="0" dirty="0">
                <a:latin typeface="Nunito Light" charset="0"/>
              </a:endParaRPr>
            </a:p>
          </p:txBody>
        </p:sp>
        <p:sp>
          <p:nvSpPr>
            <p:cNvPr id="5" name="Freeform 4"/>
            <p:cNvSpPr>
              <a:spLocks noChangeArrowheads="1"/>
            </p:cNvSpPr>
            <p:nvPr/>
          </p:nvSpPr>
          <p:spPr bwMode="auto">
            <a:xfrm>
              <a:off x="20776620" y="-88970"/>
              <a:ext cx="2646748" cy="4233061"/>
            </a:xfrm>
            <a:custGeom>
              <a:avLst/>
              <a:gdLst>
                <a:gd name="T0" fmla="*/ 0 w 2687"/>
                <a:gd name="T1" fmla="*/ 0 h 4296"/>
                <a:gd name="T2" fmla="*/ 2686 w 2687"/>
                <a:gd name="T3" fmla="*/ 4295 h 4296"/>
                <a:gd name="T4" fmla="*/ 2359 w 2687"/>
                <a:gd name="T5" fmla="*/ 0 h 4296"/>
                <a:gd name="T6" fmla="*/ 0 w 2687"/>
                <a:gd name="T7" fmla="*/ 0 h 4296"/>
              </a:gdLst>
              <a:ahLst/>
              <a:cxnLst>
                <a:cxn ang="0">
                  <a:pos x="T0" y="T1"/>
                </a:cxn>
                <a:cxn ang="0">
                  <a:pos x="T2" y="T3"/>
                </a:cxn>
                <a:cxn ang="0">
                  <a:pos x="T4" y="T5"/>
                </a:cxn>
                <a:cxn ang="0">
                  <a:pos x="T6" y="T7"/>
                </a:cxn>
              </a:cxnLst>
              <a:rect l="0" t="0" r="r" b="b"/>
              <a:pathLst>
                <a:path w="2687" h="4296">
                  <a:moveTo>
                    <a:pt x="0" y="0"/>
                  </a:moveTo>
                  <a:lnTo>
                    <a:pt x="2686" y="4295"/>
                  </a:lnTo>
                  <a:lnTo>
                    <a:pt x="2359" y="0"/>
                  </a:lnTo>
                  <a:lnTo>
                    <a:pt x="0" y="0"/>
                  </a:lnTo>
                </a:path>
              </a:pathLst>
            </a:custGeom>
            <a:solidFill>
              <a:schemeClr val="accent3"/>
            </a:solidFill>
            <a:ln>
              <a:noFill/>
            </a:ln>
            <a:effectLst/>
          </p:spPr>
          <p:txBody>
            <a:bodyPr wrap="none" anchor="ctr"/>
            <a:lstStyle/>
            <a:p>
              <a:endParaRPr lang="en-US" sz="7197" b="0" i="0" dirty="0">
                <a:latin typeface="Nunito Light" charset="0"/>
              </a:endParaRPr>
            </a:p>
          </p:txBody>
        </p:sp>
        <p:sp>
          <p:nvSpPr>
            <p:cNvPr id="6" name="Freeform 5"/>
            <p:cNvSpPr>
              <a:spLocks noChangeArrowheads="1"/>
            </p:cNvSpPr>
            <p:nvPr/>
          </p:nvSpPr>
          <p:spPr bwMode="auto">
            <a:xfrm>
              <a:off x="20420243" y="-88970"/>
              <a:ext cx="3003125" cy="4233061"/>
            </a:xfrm>
            <a:custGeom>
              <a:avLst/>
              <a:gdLst>
                <a:gd name="T0" fmla="*/ 0 w 3049"/>
                <a:gd name="T1" fmla="*/ 0 h 4296"/>
                <a:gd name="T2" fmla="*/ 43 w 3049"/>
                <a:gd name="T3" fmla="*/ 3187 h 4296"/>
                <a:gd name="T4" fmla="*/ 3048 w 3049"/>
                <a:gd name="T5" fmla="*/ 4295 h 4296"/>
                <a:gd name="T6" fmla="*/ 362 w 3049"/>
                <a:gd name="T7" fmla="*/ 0 h 4296"/>
                <a:gd name="T8" fmla="*/ 0 w 3049"/>
                <a:gd name="T9" fmla="*/ 0 h 4296"/>
              </a:gdLst>
              <a:ahLst/>
              <a:cxnLst>
                <a:cxn ang="0">
                  <a:pos x="T0" y="T1"/>
                </a:cxn>
                <a:cxn ang="0">
                  <a:pos x="T2" y="T3"/>
                </a:cxn>
                <a:cxn ang="0">
                  <a:pos x="T4" y="T5"/>
                </a:cxn>
                <a:cxn ang="0">
                  <a:pos x="T6" y="T7"/>
                </a:cxn>
                <a:cxn ang="0">
                  <a:pos x="T8" y="T9"/>
                </a:cxn>
              </a:cxnLst>
              <a:rect l="0" t="0" r="r" b="b"/>
              <a:pathLst>
                <a:path w="3049" h="4296">
                  <a:moveTo>
                    <a:pt x="0" y="0"/>
                  </a:moveTo>
                  <a:lnTo>
                    <a:pt x="43" y="3187"/>
                  </a:lnTo>
                  <a:lnTo>
                    <a:pt x="3048" y="4295"/>
                  </a:lnTo>
                  <a:lnTo>
                    <a:pt x="362" y="0"/>
                  </a:lnTo>
                  <a:lnTo>
                    <a:pt x="0" y="0"/>
                  </a:lnTo>
                </a:path>
              </a:pathLst>
            </a:custGeom>
            <a:solidFill>
              <a:schemeClr val="accent3">
                <a:lumMod val="60000"/>
                <a:lumOff val="40000"/>
              </a:schemeClr>
            </a:solidFill>
            <a:ln>
              <a:noFill/>
            </a:ln>
            <a:effectLst/>
          </p:spPr>
          <p:txBody>
            <a:bodyPr wrap="none" anchor="ctr"/>
            <a:lstStyle/>
            <a:p>
              <a:endParaRPr lang="en-US" sz="7197" b="0" i="0" dirty="0">
                <a:latin typeface="Nunito Light" charset="0"/>
              </a:endParaRPr>
            </a:p>
          </p:txBody>
        </p:sp>
        <p:sp>
          <p:nvSpPr>
            <p:cNvPr id="7" name="Freeform 6"/>
            <p:cNvSpPr>
              <a:spLocks noChangeArrowheads="1"/>
            </p:cNvSpPr>
            <p:nvPr/>
          </p:nvSpPr>
          <p:spPr bwMode="auto">
            <a:xfrm>
              <a:off x="17677877" y="-88971"/>
              <a:ext cx="2785824" cy="3142198"/>
            </a:xfrm>
            <a:custGeom>
              <a:avLst/>
              <a:gdLst>
                <a:gd name="T0" fmla="*/ 2126 w 2826"/>
                <a:gd name="T1" fmla="*/ 0 h 3188"/>
                <a:gd name="T2" fmla="*/ 0 w 2826"/>
                <a:gd name="T3" fmla="*/ 1954 h 3188"/>
                <a:gd name="T4" fmla="*/ 2825 w 2826"/>
                <a:gd name="T5" fmla="*/ 3187 h 3188"/>
                <a:gd name="T6" fmla="*/ 2782 w 2826"/>
                <a:gd name="T7" fmla="*/ 0 h 3188"/>
                <a:gd name="T8" fmla="*/ 2126 w 2826"/>
                <a:gd name="T9" fmla="*/ 0 h 3188"/>
              </a:gdLst>
              <a:ahLst/>
              <a:cxnLst>
                <a:cxn ang="0">
                  <a:pos x="T0" y="T1"/>
                </a:cxn>
                <a:cxn ang="0">
                  <a:pos x="T2" y="T3"/>
                </a:cxn>
                <a:cxn ang="0">
                  <a:pos x="T4" y="T5"/>
                </a:cxn>
                <a:cxn ang="0">
                  <a:pos x="T6" y="T7"/>
                </a:cxn>
                <a:cxn ang="0">
                  <a:pos x="T8" y="T9"/>
                </a:cxn>
              </a:cxnLst>
              <a:rect l="0" t="0" r="r" b="b"/>
              <a:pathLst>
                <a:path w="2826" h="3188">
                  <a:moveTo>
                    <a:pt x="2126" y="0"/>
                  </a:moveTo>
                  <a:lnTo>
                    <a:pt x="0" y="1954"/>
                  </a:lnTo>
                  <a:lnTo>
                    <a:pt x="2825" y="3187"/>
                  </a:lnTo>
                  <a:lnTo>
                    <a:pt x="2782" y="0"/>
                  </a:lnTo>
                  <a:lnTo>
                    <a:pt x="2126" y="0"/>
                  </a:lnTo>
                </a:path>
              </a:pathLst>
            </a:custGeom>
            <a:solidFill>
              <a:schemeClr val="accent3"/>
            </a:solidFill>
            <a:ln>
              <a:noFill/>
            </a:ln>
            <a:effectLst/>
          </p:spPr>
          <p:txBody>
            <a:bodyPr wrap="none" anchor="ctr"/>
            <a:lstStyle/>
            <a:p>
              <a:endParaRPr lang="en-US" sz="7197" b="0" i="0" dirty="0">
                <a:latin typeface="Nunito Light" charset="0"/>
              </a:endParaRPr>
            </a:p>
          </p:txBody>
        </p:sp>
        <p:sp>
          <p:nvSpPr>
            <p:cNvPr id="8" name="Freeform 7"/>
            <p:cNvSpPr>
              <a:spLocks noChangeArrowheads="1"/>
            </p:cNvSpPr>
            <p:nvPr/>
          </p:nvSpPr>
          <p:spPr bwMode="auto">
            <a:xfrm>
              <a:off x="17608342" y="-88971"/>
              <a:ext cx="2168684" cy="1925303"/>
            </a:xfrm>
            <a:custGeom>
              <a:avLst/>
              <a:gdLst>
                <a:gd name="T0" fmla="*/ 0 w 2199"/>
                <a:gd name="T1" fmla="*/ 0 h 1955"/>
                <a:gd name="T2" fmla="*/ 72 w 2199"/>
                <a:gd name="T3" fmla="*/ 1954 h 1955"/>
                <a:gd name="T4" fmla="*/ 2198 w 2199"/>
                <a:gd name="T5" fmla="*/ 0 h 1955"/>
                <a:gd name="T6" fmla="*/ 0 w 2199"/>
                <a:gd name="T7" fmla="*/ 0 h 1955"/>
              </a:gdLst>
              <a:ahLst/>
              <a:cxnLst>
                <a:cxn ang="0">
                  <a:pos x="T0" y="T1"/>
                </a:cxn>
                <a:cxn ang="0">
                  <a:pos x="T2" y="T3"/>
                </a:cxn>
                <a:cxn ang="0">
                  <a:pos x="T4" y="T5"/>
                </a:cxn>
                <a:cxn ang="0">
                  <a:pos x="T6" y="T7"/>
                </a:cxn>
              </a:cxnLst>
              <a:rect l="0" t="0" r="r" b="b"/>
              <a:pathLst>
                <a:path w="2199" h="1955">
                  <a:moveTo>
                    <a:pt x="0" y="0"/>
                  </a:moveTo>
                  <a:lnTo>
                    <a:pt x="72" y="1954"/>
                  </a:lnTo>
                  <a:lnTo>
                    <a:pt x="2198" y="0"/>
                  </a:lnTo>
                  <a:lnTo>
                    <a:pt x="0" y="0"/>
                  </a:lnTo>
                </a:path>
              </a:pathLst>
            </a:custGeom>
            <a:solidFill>
              <a:schemeClr val="accent3">
                <a:lumMod val="60000"/>
                <a:lumOff val="40000"/>
              </a:schemeClr>
            </a:solidFill>
            <a:ln>
              <a:noFill/>
            </a:ln>
            <a:effectLst/>
          </p:spPr>
          <p:txBody>
            <a:bodyPr wrap="none" anchor="ctr"/>
            <a:lstStyle/>
            <a:p>
              <a:endParaRPr lang="en-US" sz="7197" b="0" i="0" dirty="0">
                <a:latin typeface="Nunito Light" charset="0"/>
              </a:endParaRPr>
            </a:p>
          </p:txBody>
        </p:sp>
        <p:sp>
          <p:nvSpPr>
            <p:cNvPr id="9" name="Freeform 8"/>
            <p:cNvSpPr>
              <a:spLocks noChangeArrowheads="1"/>
            </p:cNvSpPr>
            <p:nvPr/>
          </p:nvSpPr>
          <p:spPr bwMode="auto">
            <a:xfrm>
              <a:off x="14888518" y="-88734"/>
              <a:ext cx="2811899" cy="1925303"/>
            </a:xfrm>
            <a:custGeom>
              <a:avLst/>
              <a:gdLst>
                <a:gd name="T0" fmla="*/ 0 w 2852"/>
                <a:gd name="T1" fmla="*/ 0 h 1955"/>
                <a:gd name="T2" fmla="*/ 2851 w 2852"/>
                <a:gd name="T3" fmla="*/ 1954 h 1955"/>
                <a:gd name="T4" fmla="*/ 2779 w 2852"/>
                <a:gd name="T5" fmla="*/ 0 h 1955"/>
                <a:gd name="T6" fmla="*/ 0 w 2852"/>
                <a:gd name="T7" fmla="*/ 0 h 1955"/>
              </a:gdLst>
              <a:ahLst/>
              <a:cxnLst>
                <a:cxn ang="0">
                  <a:pos x="T0" y="T1"/>
                </a:cxn>
                <a:cxn ang="0">
                  <a:pos x="T2" y="T3"/>
                </a:cxn>
                <a:cxn ang="0">
                  <a:pos x="T4" y="T5"/>
                </a:cxn>
                <a:cxn ang="0">
                  <a:pos x="T6" y="T7"/>
                </a:cxn>
              </a:cxnLst>
              <a:rect l="0" t="0" r="r" b="b"/>
              <a:pathLst>
                <a:path w="2852" h="1955">
                  <a:moveTo>
                    <a:pt x="0" y="0"/>
                  </a:moveTo>
                  <a:lnTo>
                    <a:pt x="2851" y="1954"/>
                  </a:lnTo>
                  <a:lnTo>
                    <a:pt x="2779" y="0"/>
                  </a:lnTo>
                  <a:lnTo>
                    <a:pt x="0" y="0"/>
                  </a:lnTo>
                </a:path>
              </a:pathLst>
            </a:custGeom>
            <a:solidFill>
              <a:schemeClr val="accent3"/>
            </a:solidFill>
            <a:ln>
              <a:noFill/>
            </a:ln>
            <a:effectLst/>
          </p:spPr>
          <p:txBody>
            <a:bodyPr wrap="none" anchor="ctr"/>
            <a:lstStyle/>
            <a:p>
              <a:endParaRPr lang="en-US" sz="7197" b="0" i="0" dirty="0">
                <a:latin typeface="Nunito Light" charset="0"/>
              </a:endParaRPr>
            </a:p>
          </p:txBody>
        </p:sp>
        <p:sp>
          <p:nvSpPr>
            <p:cNvPr id="10" name="Freeform 9"/>
            <p:cNvSpPr>
              <a:spLocks noChangeArrowheads="1"/>
            </p:cNvSpPr>
            <p:nvPr/>
          </p:nvSpPr>
          <p:spPr bwMode="auto">
            <a:xfrm>
              <a:off x="13589856" y="-88970"/>
              <a:ext cx="4137447" cy="3520308"/>
            </a:xfrm>
            <a:custGeom>
              <a:avLst/>
              <a:gdLst>
                <a:gd name="T0" fmla="*/ 0 w 4196"/>
                <a:gd name="T1" fmla="*/ 0 h 3572"/>
                <a:gd name="T2" fmla="*/ 1886 w 4196"/>
                <a:gd name="T3" fmla="*/ 3571 h 3572"/>
                <a:gd name="T4" fmla="*/ 4195 w 4196"/>
                <a:gd name="T5" fmla="*/ 1954 h 3572"/>
                <a:gd name="T6" fmla="*/ 1344 w 4196"/>
                <a:gd name="T7" fmla="*/ 0 h 3572"/>
                <a:gd name="T8" fmla="*/ 0 w 4196"/>
                <a:gd name="T9" fmla="*/ 0 h 3572"/>
              </a:gdLst>
              <a:ahLst/>
              <a:cxnLst>
                <a:cxn ang="0">
                  <a:pos x="T0" y="T1"/>
                </a:cxn>
                <a:cxn ang="0">
                  <a:pos x="T2" y="T3"/>
                </a:cxn>
                <a:cxn ang="0">
                  <a:pos x="T4" y="T5"/>
                </a:cxn>
                <a:cxn ang="0">
                  <a:pos x="T6" y="T7"/>
                </a:cxn>
                <a:cxn ang="0">
                  <a:pos x="T8" y="T9"/>
                </a:cxn>
              </a:cxnLst>
              <a:rect l="0" t="0" r="r" b="b"/>
              <a:pathLst>
                <a:path w="4196" h="3572">
                  <a:moveTo>
                    <a:pt x="0" y="0"/>
                  </a:moveTo>
                  <a:lnTo>
                    <a:pt x="1886" y="3571"/>
                  </a:lnTo>
                  <a:lnTo>
                    <a:pt x="4195" y="1954"/>
                  </a:lnTo>
                  <a:lnTo>
                    <a:pt x="1344" y="0"/>
                  </a:lnTo>
                  <a:lnTo>
                    <a:pt x="0" y="0"/>
                  </a:lnTo>
                </a:path>
              </a:pathLst>
            </a:custGeom>
            <a:solidFill>
              <a:schemeClr val="accent3">
                <a:lumMod val="60000"/>
                <a:lumOff val="40000"/>
              </a:schemeClr>
            </a:solidFill>
            <a:ln>
              <a:noFill/>
            </a:ln>
            <a:effectLst/>
          </p:spPr>
          <p:txBody>
            <a:bodyPr wrap="none" anchor="ctr"/>
            <a:lstStyle/>
            <a:p>
              <a:endParaRPr lang="en-US" sz="7197" b="0" i="0" dirty="0">
                <a:latin typeface="Nunito Light" charset="0"/>
              </a:endParaRPr>
            </a:p>
          </p:txBody>
        </p:sp>
        <p:sp>
          <p:nvSpPr>
            <p:cNvPr id="11" name="Freeform 10"/>
            <p:cNvSpPr>
              <a:spLocks noChangeArrowheads="1"/>
            </p:cNvSpPr>
            <p:nvPr/>
          </p:nvSpPr>
          <p:spPr bwMode="auto">
            <a:xfrm>
              <a:off x="11104147" y="-111272"/>
              <a:ext cx="4346058" cy="3520308"/>
            </a:xfrm>
            <a:custGeom>
              <a:avLst/>
              <a:gdLst>
                <a:gd name="T0" fmla="*/ 965 w 4408"/>
                <a:gd name="T1" fmla="*/ 0 h 3572"/>
                <a:gd name="T2" fmla="*/ 0 w 4408"/>
                <a:gd name="T3" fmla="*/ 1760 h 3572"/>
                <a:gd name="T4" fmla="*/ 4407 w 4408"/>
                <a:gd name="T5" fmla="*/ 3571 h 3572"/>
                <a:gd name="T6" fmla="*/ 2521 w 4408"/>
                <a:gd name="T7" fmla="*/ 0 h 3572"/>
                <a:gd name="T8" fmla="*/ 965 w 4408"/>
                <a:gd name="T9" fmla="*/ 0 h 3572"/>
              </a:gdLst>
              <a:ahLst/>
              <a:cxnLst>
                <a:cxn ang="0">
                  <a:pos x="T0" y="T1"/>
                </a:cxn>
                <a:cxn ang="0">
                  <a:pos x="T2" y="T3"/>
                </a:cxn>
                <a:cxn ang="0">
                  <a:pos x="T4" y="T5"/>
                </a:cxn>
                <a:cxn ang="0">
                  <a:pos x="T6" y="T7"/>
                </a:cxn>
                <a:cxn ang="0">
                  <a:pos x="T8" y="T9"/>
                </a:cxn>
              </a:cxnLst>
              <a:rect l="0" t="0" r="r" b="b"/>
              <a:pathLst>
                <a:path w="4408" h="3572">
                  <a:moveTo>
                    <a:pt x="965" y="0"/>
                  </a:moveTo>
                  <a:lnTo>
                    <a:pt x="0" y="1760"/>
                  </a:lnTo>
                  <a:lnTo>
                    <a:pt x="4407" y="3571"/>
                  </a:lnTo>
                  <a:lnTo>
                    <a:pt x="2521" y="0"/>
                  </a:lnTo>
                  <a:lnTo>
                    <a:pt x="965" y="0"/>
                  </a:lnTo>
                </a:path>
              </a:pathLst>
            </a:custGeom>
            <a:solidFill>
              <a:schemeClr val="accent2"/>
            </a:solidFill>
            <a:ln>
              <a:noFill/>
            </a:ln>
            <a:effectLst/>
          </p:spPr>
          <p:txBody>
            <a:bodyPr wrap="none" anchor="ctr"/>
            <a:lstStyle/>
            <a:p>
              <a:endParaRPr lang="en-US" sz="7197" b="0" i="0" dirty="0">
                <a:latin typeface="Nunito Light" charset="0"/>
              </a:endParaRPr>
            </a:p>
          </p:txBody>
        </p:sp>
        <p:sp>
          <p:nvSpPr>
            <p:cNvPr id="12" name="Freeform 11"/>
            <p:cNvSpPr>
              <a:spLocks noChangeArrowheads="1"/>
            </p:cNvSpPr>
            <p:nvPr/>
          </p:nvSpPr>
          <p:spPr bwMode="auto">
            <a:xfrm>
              <a:off x="9793019" y="-88970"/>
              <a:ext cx="369415" cy="195571"/>
            </a:xfrm>
            <a:custGeom>
              <a:avLst/>
              <a:gdLst>
                <a:gd name="T0" fmla="*/ 112 w 374"/>
                <a:gd name="T1" fmla="*/ 0 h 198"/>
                <a:gd name="T2" fmla="*/ 0 w 374"/>
                <a:gd name="T3" fmla="*/ 197 h 198"/>
                <a:gd name="T4" fmla="*/ 373 w 374"/>
                <a:gd name="T5" fmla="*/ 0 h 198"/>
                <a:gd name="T6" fmla="*/ 112 w 374"/>
                <a:gd name="T7" fmla="*/ 0 h 198"/>
              </a:gdLst>
              <a:ahLst/>
              <a:cxnLst>
                <a:cxn ang="0">
                  <a:pos x="T0" y="T1"/>
                </a:cxn>
                <a:cxn ang="0">
                  <a:pos x="T2" y="T3"/>
                </a:cxn>
                <a:cxn ang="0">
                  <a:pos x="T4" y="T5"/>
                </a:cxn>
                <a:cxn ang="0">
                  <a:pos x="T6" y="T7"/>
                </a:cxn>
              </a:cxnLst>
              <a:rect l="0" t="0" r="r" b="b"/>
              <a:pathLst>
                <a:path w="374" h="198">
                  <a:moveTo>
                    <a:pt x="112" y="0"/>
                  </a:moveTo>
                  <a:lnTo>
                    <a:pt x="0" y="197"/>
                  </a:lnTo>
                  <a:lnTo>
                    <a:pt x="373" y="0"/>
                  </a:lnTo>
                  <a:lnTo>
                    <a:pt x="112" y="0"/>
                  </a:lnTo>
                </a:path>
              </a:pathLst>
            </a:custGeom>
            <a:solidFill>
              <a:schemeClr val="accent2">
                <a:lumMod val="75000"/>
              </a:schemeClr>
            </a:solidFill>
            <a:ln>
              <a:noFill/>
            </a:ln>
            <a:effectLst/>
          </p:spPr>
          <p:txBody>
            <a:bodyPr wrap="none" anchor="ctr"/>
            <a:lstStyle/>
            <a:p>
              <a:endParaRPr lang="en-US" sz="7197" b="0" i="0" dirty="0">
                <a:latin typeface="Nunito Light" charset="0"/>
              </a:endParaRPr>
            </a:p>
          </p:txBody>
        </p:sp>
        <p:sp>
          <p:nvSpPr>
            <p:cNvPr id="13" name="Freeform 13"/>
            <p:cNvSpPr>
              <a:spLocks noChangeArrowheads="1"/>
            </p:cNvSpPr>
            <p:nvPr/>
          </p:nvSpPr>
          <p:spPr bwMode="auto">
            <a:xfrm>
              <a:off x="9698211" y="-88970"/>
              <a:ext cx="225996" cy="195571"/>
            </a:xfrm>
            <a:custGeom>
              <a:avLst/>
              <a:gdLst>
                <a:gd name="T0" fmla="*/ 0 w 231"/>
                <a:gd name="T1" fmla="*/ 0 h 198"/>
                <a:gd name="T2" fmla="*/ 118 w 231"/>
                <a:gd name="T3" fmla="*/ 197 h 198"/>
                <a:gd name="T4" fmla="*/ 230 w 231"/>
                <a:gd name="T5" fmla="*/ 0 h 198"/>
                <a:gd name="T6" fmla="*/ 0 w 231"/>
                <a:gd name="T7" fmla="*/ 0 h 198"/>
              </a:gdLst>
              <a:ahLst/>
              <a:cxnLst>
                <a:cxn ang="0">
                  <a:pos x="T0" y="T1"/>
                </a:cxn>
                <a:cxn ang="0">
                  <a:pos x="T2" y="T3"/>
                </a:cxn>
                <a:cxn ang="0">
                  <a:pos x="T4" y="T5"/>
                </a:cxn>
                <a:cxn ang="0">
                  <a:pos x="T6" y="T7"/>
                </a:cxn>
              </a:cxnLst>
              <a:rect l="0" t="0" r="r" b="b"/>
              <a:pathLst>
                <a:path w="231" h="198">
                  <a:moveTo>
                    <a:pt x="0" y="0"/>
                  </a:moveTo>
                  <a:lnTo>
                    <a:pt x="118" y="197"/>
                  </a:lnTo>
                  <a:lnTo>
                    <a:pt x="230" y="0"/>
                  </a:lnTo>
                  <a:lnTo>
                    <a:pt x="0" y="0"/>
                  </a:lnTo>
                </a:path>
              </a:pathLst>
            </a:custGeom>
            <a:solidFill>
              <a:schemeClr val="accent2">
                <a:lumMod val="75000"/>
              </a:schemeClr>
            </a:solidFill>
            <a:ln>
              <a:noFill/>
            </a:ln>
            <a:effectLst/>
          </p:spPr>
          <p:txBody>
            <a:bodyPr wrap="none" anchor="ctr"/>
            <a:lstStyle/>
            <a:p>
              <a:endParaRPr lang="en-US" sz="7197" b="0" i="0" dirty="0">
                <a:latin typeface="Nunito Light" charset="0"/>
              </a:endParaRPr>
            </a:p>
          </p:txBody>
        </p:sp>
        <p:sp>
          <p:nvSpPr>
            <p:cNvPr id="14" name="Freeform 14"/>
            <p:cNvSpPr>
              <a:spLocks noChangeArrowheads="1"/>
            </p:cNvSpPr>
            <p:nvPr/>
          </p:nvSpPr>
          <p:spPr bwMode="auto">
            <a:xfrm>
              <a:off x="8502000" y="61758"/>
              <a:ext cx="2646751" cy="2259950"/>
            </a:xfrm>
            <a:custGeom>
              <a:avLst/>
              <a:gdLst>
                <a:gd name="T0" fmla="*/ 2685 w 2686"/>
                <a:gd name="T1" fmla="*/ 1563 h 2292"/>
                <a:gd name="T2" fmla="*/ 1308 w 2686"/>
                <a:gd name="T3" fmla="*/ 0 h 2292"/>
                <a:gd name="T4" fmla="*/ 0 w 2686"/>
                <a:gd name="T5" fmla="*/ 2291 h 2292"/>
                <a:gd name="T6" fmla="*/ 2685 w 2686"/>
                <a:gd name="T7" fmla="*/ 1563 h 2292"/>
              </a:gdLst>
              <a:ahLst/>
              <a:cxnLst>
                <a:cxn ang="0">
                  <a:pos x="T0" y="T1"/>
                </a:cxn>
                <a:cxn ang="0">
                  <a:pos x="T2" y="T3"/>
                </a:cxn>
                <a:cxn ang="0">
                  <a:pos x="T4" y="T5"/>
                </a:cxn>
                <a:cxn ang="0">
                  <a:pos x="T6" y="T7"/>
                </a:cxn>
              </a:cxnLst>
              <a:rect l="0" t="0" r="r" b="b"/>
              <a:pathLst>
                <a:path w="2686" h="2292">
                  <a:moveTo>
                    <a:pt x="2685" y="1563"/>
                  </a:moveTo>
                  <a:lnTo>
                    <a:pt x="1308" y="0"/>
                  </a:lnTo>
                  <a:lnTo>
                    <a:pt x="0" y="2291"/>
                  </a:lnTo>
                  <a:lnTo>
                    <a:pt x="2685" y="1563"/>
                  </a:lnTo>
                </a:path>
              </a:pathLst>
            </a:custGeom>
            <a:solidFill>
              <a:schemeClr val="accent2"/>
            </a:solidFill>
            <a:ln>
              <a:noFill/>
            </a:ln>
            <a:effectLst/>
          </p:spPr>
          <p:txBody>
            <a:bodyPr wrap="none" anchor="ctr"/>
            <a:lstStyle/>
            <a:p>
              <a:endParaRPr lang="en-US" sz="7197" b="0" i="0" dirty="0">
                <a:latin typeface="Nunito Light" charset="0"/>
              </a:endParaRPr>
            </a:p>
          </p:txBody>
        </p:sp>
        <p:sp>
          <p:nvSpPr>
            <p:cNvPr id="15" name="Freeform 15"/>
            <p:cNvSpPr>
              <a:spLocks noChangeArrowheads="1"/>
            </p:cNvSpPr>
            <p:nvPr/>
          </p:nvSpPr>
          <p:spPr bwMode="auto">
            <a:xfrm>
              <a:off x="6821130" y="61996"/>
              <a:ext cx="2985743" cy="2259950"/>
            </a:xfrm>
            <a:custGeom>
              <a:avLst/>
              <a:gdLst>
                <a:gd name="T0" fmla="*/ 3029 w 3030"/>
                <a:gd name="T1" fmla="*/ 0 h 2292"/>
                <a:gd name="T2" fmla="*/ 0 w 3030"/>
                <a:gd name="T3" fmla="*/ 624 h 2292"/>
                <a:gd name="T4" fmla="*/ 1721 w 3030"/>
                <a:gd name="T5" fmla="*/ 2291 h 2292"/>
                <a:gd name="T6" fmla="*/ 3029 w 3030"/>
                <a:gd name="T7" fmla="*/ 0 h 2292"/>
              </a:gdLst>
              <a:ahLst/>
              <a:cxnLst>
                <a:cxn ang="0">
                  <a:pos x="T0" y="T1"/>
                </a:cxn>
                <a:cxn ang="0">
                  <a:pos x="T2" y="T3"/>
                </a:cxn>
                <a:cxn ang="0">
                  <a:pos x="T4" y="T5"/>
                </a:cxn>
                <a:cxn ang="0">
                  <a:pos x="T6" y="T7"/>
                </a:cxn>
              </a:cxnLst>
              <a:rect l="0" t="0" r="r" b="b"/>
              <a:pathLst>
                <a:path w="3030" h="2292">
                  <a:moveTo>
                    <a:pt x="3029" y="0"/>
                  </a:moveTo>
                  <a:lnTo>
                    <a:pt x="0" y="624"/>
                  </a:lnTo>
                  <a:lnTo>
                    <a:pt x="1721" y="2291"/>
                  </a:lnTo>
                  <a:lnTo>
                    <a:pt x="3029" y="0"/>
                  </a:lnTo>
                </a:path>
              </a:pathLst>
            </a:custGeom>
            <a:solidFill>
              <a:schemeClr val="accent2">
                <a:lumMod val="75000"/>
              </a:schemeClr>
            </a:solidFill>
            <a:ln>
              <a:noFill/>
            </a:ln>
            <a:effectLst/>
          </p:spPr>
          <p:txBody>
            <a:bodyPr wrap="none" anchor="ctr"/>
            <a:lstStyle/>
            <a:p>
              <a:endParaRPr lang="en-US" sz="7197" b="0" i="0" dirty="0">
                <a:latin typeface="Nunito Light" charset="0"/>
              </a:endParaRPr>
            </a:p>
          </p:txBody>
        </p:sp>
        <p:sp>
          <p:nvSpPr>
            <p:cNvPr id="16" name="Freeform 16"/>
            <p:cNvSpPr>
              <a:spLocks noChangeArrowheads="1"/>
            </p:cNvSpPr>
            <p:nvPr/>
          </p:nvSpPr>
          <p:spPr bwMode="auto">
            <a:xfrm>
              <a:off x="6829814" y="-88970"/>
              <a:ext cx="2985743" cy="808366"/>
            </a:xfrm>
            <a:custGeom>
              <a:avLst/>
              <a:gdLst>
                <a:gd name="T0" fmla="*/ 61 w 3030"/>
                <a:gd name="T1" fmla="*/ 0 h 822"/>
                <a:gd name="T2" fmla="*/ 0 w 3030"/>
                <a:gd name="T3" fmla="*/ 821 h 822"/>
                <a:gd name="T4" fmla="*/ 3029 w 3030"/>
                <a:gd name="T5" fmla="*/ 197 h 822"/>
                <a:gd name="T6" fmla="*/ 2911 w 3030"/>
                <a:gd name="T7" fmla="*/ 0 h 822"/>
                <a:gd name="T8" fmla="*/ 61 w 3030"/>
                <a:gd name="T9" fmla="*/ 0 h 822"/>
              </a:gdLst>
              <a:ahLst/>
              <a:cxnLst>
                <a:cxn ang="0">
                  <a:pos x="T0" y="T1"/>
                </a:cxn>
                <a:cxn ang="0">
                  <a:pos x="T2" y="T3"/>
                </a:cxn>
                <a:cxn ang="0">
                  <a:pos x="T4" y="T5"/>
                </a:cxn>
                <a:cxn ang="0">
                  <a:pos x="T6" y="T7"/>
                </a:cxn>
                <a:cxn ang="0">
                  <a:pos x="T8" y="T9"/>
                </a:cxn>
              </a:cxnLst>
              <a:rect l="0" t="0" r="r" b="b"/>
              <a:pathLst>
                <a:path w="3030" h="822">
                  <a:moveTo>
                    <a:pt x="61" y="0"/>
                  </a:moveTo>
                  <a:lnTo>
                    <a:pt x="0" y="821"/>
                  </a:lnTo>
                  <a:lnTo>
                    <a:pt x="3029" y="197"/>
                  </a:lnTo>
                  <a:lnTo>
                    <a:pt x="2911" y="0"/>
                  </a:lnTo>
                  <a:lnTo>
                    <a:pt x="61" y="0"/>
                  </a:lnTo>
                </a:path>
              </a:pathLst>
            </a:custGeom>
            <a:solidFill>
              <a:schemeClr val="accent2">
                <a:lumMod val="50000"/>
              </a:schemeClr>
            </a:solidFill>
            <a:ln>
              <a:noFill/>
            </a:ln>
            <a:effectLst/>
          </p:spPr>
          <p:txBody>
            <a:bodyPr wrap="none" anchor="ctr"/>
            <a:lstStyle/>
            <a:p>
              <a:endParaRPr lang="en-US" sz="7197" b="0" i="0" dirty="0">
                <a:latin typeface="Nunito Light" charset="0"/>
              </a:endParaRPr>
            </a:p>
          </p:txBody>
        </p:sp>
        <p:sp>
          <p:nvSpPr>
            <p:cNvPr id="17" name="Freeform 17"/>
            <p:cNvSpPr>
              <a:spLocks noChangeArrowheads="1"/>
            </p:cNvSpPr>
            <p:nvPr/>
          </p:nvSpPr>
          <p:spPr bwMode="auto">
            <a:xfrm>
              <a:off x="5975275" y="-88970"/>
              <a:ext cx="943094" cy="808366"/>
            </a:xfrm>
            <a:custGeom>
              <a:avLst/>
              <a:gdLst>
                <a:gd name="T0" fmla="*/ 0 w 955"/>
                <a:gd name="T1" fmla="*/ 0 h 822"/>
                <a:gd name="T2" fmla="*/ 893 w 955"/>
                <a:gd name="T3" fmla="*/ 821 h 822"/>
                <a:gd name="T4" fmla="*/ 954 w 955"/>
                <a:gd name="T5" fmla="*/ 0 h 822"/>
                <a:gd name="T6" fmla="*/ 0 w 955"/>
                <a:gd name="T7" fmla="*/ 0 h 822"/>
              </a:gdLst>
              <a:ahLst/>
              <a:cxnLst>
                <a:cxn ang="0">
                  <a:pos x="T0" y="T1"/>
                </a:cxn>
                <a:cxn ang="0">
                  <a:pos x="T2" y="T3"/>
                </a:cxn>
                <a:cxn ang="0">
                  <a:pos x="T4" y="T5"/>
                </a:cxn>
                <a:cxn ang="0">
                  <a:pos x="T6" y="T7"/>
                </a:cxn>
              </a:cxnLst>
              <a:rect l="0" t="0" r="r" b="b"/>
              <a:pathLst>
                <a:path w="955" h="822">
                  <a:moveTo>
                    <a:pt x="0" y="0"/>
                  </a:moveTo>
                  <a:lnTo>
                    <a:pt x="893" y="821"/>
                  </a:lnTo>
                  <a:lnTo>
                    <a:pt x="954" y="0"/>
                  </a:lnTo>
                  <a:lnTo>
                    <a:pt x="0" y="0"/>
                  </a:lnTo>
                </a:path>
              </a:pathLst>
            </a:custGeom>
            <a:solidFill>
              <a:schemeClr val="accent1"/>
            </a:solidFill>
            <a:ln>
              <a:noFill/>
            </a:ln>
            <a:effectLst/>
          </p:spPr>
          <p:txBody>
            <a:bodyPr wrap="none" anchor="ctr"/>
            <a:lstStyle/>
            <a:p>
              <a:endParaRPr lang="en-US" sz="7197" b="0" i="0" dirty="0">
                <a:latin typeface="Nunito Light" charset="0"/>
              </a:endParaRPr>
            </a:p>
          </p:txBody>
        </p:sp>
        <p:sp>
          <p:nvSpPr>
            <p:cNvPr id="18" name="Freeform 18"/>
            <p:cNvSpPr>
              <a:spLocks noChangeArrowheads="1"/>
            </p:cNvSpPr>
            <p:nvPr/>
          </p:nvSpPr>
          <p:spPr bwMode="auto">
            <a:xfrm>
              <a:off x="5608571" y="674793"/>
              <a:ext cx="2916204" cy="1642810"/>
            </a:xfrm>
            <a:custGeom>
              <a:avLst/>
              <a:gdLst>
                <a:gd name="T0" fmla="*/ 2958 w 2959"/>
                <a:gd name="T1" fmla="*/ 1667 h 1668"/>
                <a:gd name="T2" fmla="*/ 1237 w 2959"/>
                <a:gd name="T3" fmla="*/ 0 h 1668"/>
                <a:gd name="T4" fmla="*/ 0 w 2959"/>
                <a:gd name="T5" fmla="*/ 1323 h 1668"/>
                <a:gd name="T6" fmla="*/ 2958 w 2959"/>
                <a:gd name="T7" fmla="*/ 1667 h 1668"/>
              </a:gdLst>
              <a:ahLst/>
              <a:cxnLst>
                <a:cxn ang="0">
                  <a:pos x="T0" y="T1"/>
                </a:cxn>
                <a:cxn ang="0">
                  <a:pos x="T2" y="T3"/>
                </a:cxn>
                <a:cxn ang="0">
                  <a:pos x="T4" y="T5"/>
                </a:cxn>
                <a:cxn ang="0">
                  <a:pos x="T6" y="T7"/>
                </a:cxn>
              </a:cxnLst>
              <a:rect l="0" t="0" r="r" b="b"/>
              <a:pathLst>
                <a:path w="2959" h="1668">
                  <a:moveTo>
                    <a:pt x="2958" y="1667"/>
                  </a:moveTo>
                  <a:lnTo>
                    <a:pt x="1237" y="0"/>
                  </a:lnTo>
                  <a:lnTo>
                    <a:pt x="0" y="1323"/>
                  </a:lnTo>
                  <a:lnTo>
                    <a:pt x="2958" y="1667"/>
                  </a:lnTo>
                </a:path>
              </a:pathLst>
            </a:custGeom>
            <a:solidFill>
              <a:schemeClr val="accent2"/>
            </a:solidFill>
            <a:ln>
              <a:noFill/>
            </a:ln>
            <a:effectLst/>
          </p:spPr>
          <p:txBody>
            <a:bodyPr wrap="none" anchor="ctr"/>
            <a:lstStyle/>
            <a:p>
              <a:endParaRPr lang="en-US" sz="7197" b="0" i="0" dirty="0">
                <a:latin typeface="Nunito Light" charset="0"/>
              </a:endParaRPr>
            </a:p>
          </p:txBody>
        </p:sp>
        <p:sp>
          <p:nvSpPr>
            <p:cNvPr id="19" name="Freeform 19"/>
            <p:cNvSpPr>
              <a:spLocks noChangeArrowheads="1"/>
            </p:cNvSpPr>
            <p:nvPr/>
          </p:nvSpPr>
          <p:spPr bwMode="auto">
            <a:xfrm>
              <a:off x="5092201" y="-155877"/>
              <a:ext cx="1760153" cy="2112184"/>
            </a:xfrm>
            <a:custGeom>
              <a:avLst/>
              <a:gdLst>
                <a:gd name="T0" fmla="*/ 0 w 1787"/>
                <a:gd name="T1" fmla="*/ 0 h 2145"/>
                <a:gd name="T2" fmla="*/ 549 w 1787"/>
                <a:gd name="T3" fmla="*/ 2144 h 2145"/>
                <a:gd name="T4" fmla="*/ 1786 w 1787"/>
                <a:gd name="T5" fmla="*/ 821 h 2145"/>
                <a:gd name="T6" fmla="*/ 893 w 1787"/>
                <a:gd name="T7" fmla="*/ 0 h 2145"/>
                <a:gd name="T8" fmla="*/ 0 w 1787"/>
                <a:gd name="T9" fmla="*/ 0 h 2145"/>
              </a:gdLst>
              <a:ahLst/>
              <a:cxnLst>
                <a:cxn ang="0">
                  <a:pos x="T0" y="T1"/>
                </a:cxn>
                <a:cxn ang="0">
                  <a:pos x="T2" y="T3"/>
                </a:cxn>
                <a:cxn ang="0">
                  <a:pos x="T4" y="T5"/>
                </a:cxn>
                <a:cxn ang="0">
                  <a:pos x="T6" y="T7"/>
                </a:cxn>
                <a:cxn ang="0">
                  <a:pos x="T8" y="T9"/>
                </a:cxn>
              </a:cxnLst>
              <a:rect l="0" t="0" r="r" b="b"/>
              <a:pathLst>
                <a:path w="1787" h="2145">
                  <a:moveTo>
                    <a:pt x="0" y="0"/>
                  </a:moveTo>
                  <a:lnTo>
                    <a:pt x="549" y="2144"/>
                  </a:lnTo>
                  <a:lnTo>
                    <a:pt x="1786" y="821"/>
                  </a:lnTo>
                  <a:lnTo>
                    <a:pt x="893" y="0"/>
                  </a:lnTo>
                  <a:lnTo>
                    <a:pt x="0" y="0"/>
                  </a:lnTo>
                </a:path>
              </a:pathLst>
            </a:custGeom>
            <a:solidFill>
              <a:schemeClr val="accent1"/>
            </a:solidFill>
            <a:ln>
              <a:noFill/>
            </a:ln>
            <a:effectLst/>
          </p:spPr>
          <p:txBody>
            <a:bodyPr wrap="none" anchor="ctr"/>
            <a:lstStyle/>
            <a:p>
              <a:endParaRPr lang="en-US" sz="7197" b="0" i="0" dirty="0">
                <a:latin typeface="Nunito Light" charset="0"/>
              </a:endParaRPr>
            </a:p>
          </p:txBody>
        </p:sp>
        <p:sp>
          <p:nvSpPr>
            <p:cNvPr id="20" name="Freeform 20"/>
            <p:cNvSpPr>
              <a:spLocks noChangeArrowheads="1"/>
            </p:cNvSpPr>
            <p:nvPr/>
          </p:nvSpPr>
          <p:spPr bwMode="auto">
            <a:xfrm>
              <a:off x="443059" y="190760"/>
              <a:ext cx="5232654" cy="2977052"/>
            </a:xfrm>
            <a:custGeom>
              <a:avLst/>
              <a:gdLst>
                <a:gd name="T0" fmla="*/ 5310 w 5311"/>
                <a:gd name="T1" fmla="*/ 1771 h 3020"/>
                <a:gd name="T2" fmla="*/ 853 w 5311"/>
                <a:gd name="T3" fmla="*/ 0 h 3020"/>
                <a:gd name="T4" fmla="*/ 0 w 5311"/>
                <a:gd name="T5" fmla="*/ 3019 h 3020"/>
                <a:gd name="T6" fmla="*/ 5310 w 5311"/>
                <a:gd name="T7" fmla="*/ 1771 h 3020"/>
              </a:gdLst>
              <a:ahLst/>
              <a:cxnLst>
                <a:cxn ang="0">
                  <a:pos x="T0" y="T1"/>
                </a:cxn>
                <a:cxn ang="0">
                  <a:pos x="T2" y="T3"/>
                </a:cxn>
                <a:cxn ang="0">
                  <a:pos x="T4" y="T5"/>
                </a:cxn>
                <a:cxn ang="0">
                  <a:pos x="T6" y="T7"/>
                </a:cxn>
              </a:cxnLst>
              <a:rect l="0" t="0" r="r" b="b"/>
              <a:pathLst>
                <a:path w="5311" h="3020">
                  <a:moveTo>
                    <a:pt x="5310" y="1771"/>
                  </a:moveTo>
                  <a:lnTo>
                    <a:pt x="853" y="0"/>
                  </a:lnTo>
                  <a:lnTo>
                    <a:pt x="0" y="3019"/>
                  </a:lnTo>
                  <a:lnTo>
                    <a:pt x="5310" y="1771"/>
                  </a:lnTo>
                </a:path>
              </a:pathLst>
            </a:custGeom>
            <a:solidFill>
              <a:schemeClr val="accent1">
                <a:lumMod val="50000"/>
              </a:schemeClr>
            </a:solidFill>
            <a:ln>
              <a:noFill/>
            </a:ln>
            <a:effectLst/>
          </p:spPr>
          <p:txBody>
            <a:bodyPr wrap="none" anchor="ctr"/>
            <a:lstStyle/>
            <a:p>
              <a:endParaRPr lang="en-US" sz="7197" b="0" i="0" dirty="0">
                <a:latin typeface="Nunito Light" charset="0"/>
              </a:endParaRPr>
            </a:p>
          </p:txBody>
        </p:sp>
        <p:sp>
          <p:nvSpPr>
            <p:cNvPr id="21" name="Freeform 21"/>
            <p:cNvSpPr>
              <a:spLocks noChangeArrowheads="1"/>
            </p:cNvSpPr>
            <p:nvPr/>
          </p:nvSpPr>
          <p:spPr bwMode="auto">
            <a:xfrm>
              <a:off x="1264131" y="-156113"/>
              <a:ext cx="4393864" cy="2112184"/>
            </a:xfrm>
            <a:custGeom>
              <a:avLst/>
              <a:gdLst>
                <a:gd name="T0" fmla="*/ 936 w 4458"/>
                <a:gd name="T1" fmla="*/ 0 h 2145"/>
                <a:gd name="T2" fmla="*/ 0 w 4458"/>
                <a:gd name="T3" fmla="*/ 373 h 2145"/>
                <a:gd name="T4" fmla="*/ 4457 w 4458"/>
                <a:gd name="T5" fmla="*/ 2144 h 2145"/>
                <a:gd name="T6" fmla="*/ 3908 w 4458"/>
                <a:gd name="T7" fmla="*/ 0 h 2145"/>
                <a:gd name="T8" fmla="*/ 936 w 4458"/>
                <a:gd name="T9" fmla="*/ 0 h 2145"/>
              </a:gdLst>
              <a:ahLst/>
              <a:cxnLst>
                <a:cxn ang="0">
                  <a:pos x="T0" y="T1"/>
                </a:cxn>
                <a:cxn ang="0">
                  <a:pos x="T2" y="T3"/>
                </a:cxn>
                <a:cxn ang="0">
                  <a:pos x="T4" y="T5"/>
                </a:cxn>
                <a:cxn ang="0">
                  <a:pos x="T6" y="T7"/>
                </a:cxn>
                <a:cxn ang="0">
                  <a:pos x="T8" y="T9"/>
                </a:cxn>
              </a:cxnLst>
              <a:rect l="0" t="0" r="r" b="b"/>
              <a:pathLst>
                <a:path w="4458" h="2145">
                  <a:moveTo>
                    <a:pt x="936" y="0"/>
                  </a:moveTo>
                  <a:lnTo>
                    <a:pt x="0" y="373"/>
                  </a:lnTo>
                  <a:lnTo>
                    <a:pt x="4457" y="2144"/>
                  </a:lnTo>
                  <a:lnTo>
                    <a:pt x="3908" y="0"/>
                  </a:lnTo>
                  <a:lnTo>
                    <a:pt x="936" y="0"/>
                  </a:lnTo>
                </a:path>
              </a:pathLst>
            </a:custGeom>
            <a:solidFill>
              <a:schemeClr val="accent1">
                <a:lumMod val="75000"/>
              </a:schemeClr>
            </a:solidFill>
            <a:ln>
              <a:noFill/>
            </a:ln>
            <a:effectLst/>
          </p:spPr>
          <p:txBody>
            <a:bodyPr wrap="none" anchor="ctr"/>
            <a:lstStyle/>
            <a:p>
              <a:endParaRPr lang="en-US" sz="7197" b="0" i="0" dirty="0">
                <a:latin typeface="Nunito Light" charset="0"/>
              </a:endParaRPr>
            </a:p>
          </p:txBody>
        </p:sp>
        <p:sp>
          <p:nvSpPr>
            <p:cNvPr id="22" name="Freeform 22"/>
            <p:cNvSpPr>
              <a:spLocks noChangeArrowheads="1"/>
            </p:cNvSpPr>
            <p:nvPr/>
          </p:nvSpPr>
          <p:spPr bwMode="auto">
            <a:xfrm>
              <a:off x="1264131" y="-133574"/>
              <a:ext cx="921364" cy="369415"/>
            </a:xfrm>
            <a:custGeom>
              <a:avLst/>
              <a:gdLst>
                <a:gd name="T0" fmla="*/ 72 w 937"/>
                <a:gd name="T1" fmla="*/ 0 h 374"/>
                <a:gd name="T2" fmla="*/ 0 w 937"/>
                <a:gd name="T3" fmla="*/ 373 h 374"/>
                <a:gd name="T4" fmla="*/ 936 w 937"/>
                <a:gd name="T5" fmla="*/ 0 h 374"/>
                <a:gd name="T6" fmla="*/ 72 w 937"/>
                <a:gd name="T7" fmla="*/ 0 h 374"/>
              </a:gdLst>
              <a:ahLst/>
              <a:cxnLst>
                <a:cxn ang="0">
                  <a:pos x="T0" y="T1"/>
                </a:cxn>
                <a:cxn ang="0">
                  <a:pos x="T2" y="T3"/>
                </a:cxn>
                <a:cxn ang="0">
                  <a:pos x="T4" y="T5"/>
                </a:cxn>
                <a:cxn ang="0">
                  <a:pos x="T6" y="T7"/>
                </a:cxn>
              </a:cxnLst>
              <a:rect l="0" t="0" r="r" b="b"/>
              <a:pathLst>
                <a:path w="937" h="374">
                  <a:moveTo>
                    <a:pt x="72" y="0"/>
                  </a:moveTo>
                  <a:lnTo>
                    <a:pt x="0" y="373"/>
                  </a:lnTo>
                  <a:lnTo>
                    <a:pt x="936" y="0"/>
                  </a:lnTo>
                  <a:lnTo>
                    <a:pt x="72" y="0"/>
                  </a:lnTo>
                </a:path>
              </a:pathLst>
            </a:custGeom>
            <a:solidFill>
              <a:schemeClr val="accent1"/>
            </a:solidFill>
            <a:ln>
              <a:noFill/>
            </a:ln>
            <a:effectLst/>
          </p:spPr>
          <p:txBody>
            <a:bodyPr wrap="none" anchor="ctr"/>
            <a:lstStyle/>
            <a:p>
              <a:endParaRPr lang="en-US" sz="7197" b="0" i="0" dirty="0">
                <a:latin typeface="Nunito Light" charset="0"/>
              </a:endParaRPr>
            </a:p>
          </p:txBody>
        </p:sp>
        <p:sp>
          <p:nvSpPr>
            <p:cNvPr id="23" name="Freeform 23"/>
            <p:cNvSpPr>
              <a:spLocks noChangeArrowheads="1"/>
            </p:cNvSpPr>
            <p:nvPr/>
          </p:nvSpPr>
          <p:spPr bwMode="auto">
            <a:xfrm>
              <a:off x="734484" y="-133574"/>
              <a:ext cx="621488" cy="369415"/>
            </a:xfrm>
            <a:custGeom>
              <a:avLst/>
              <a:gdLst>
                <a:gd name="T0" fmla="*/ 0 w 629"/>
                <a:gd name="T1" fmla="*/ 0 h 374"/>
                <a:gd name="T2" fmla="*/ 556 w 629"/>
                <a:gd name="T3" fmla="*/ 373 h 374"/>
                <a:gd name="T4" fmla="*/ 628 w 629"/>
                <a:gd name="T5" fmla="*/ 0 h 374"/>
                <a:gd name="T6" fmla="*/ 0 w 629"/>
                <a:gd name="T7" fmla="*/ 0 h 374"/>
              </a:gdLst>
              <a:ahLst/>
              <a:cxnLst>
                <a:cxn ang="0">
                  <a:pos x="T0" y="T1"/>
                </a:cxn>
                <a:cxn ang="0">
                  <a:pos x="T2" y="T3"/>
                </a:cxn>
                <a:cxn ang="0">
                  <a:pos x="T4" y="T5"/>
                </a:cxn>
                <a:cxn ang="0">
                  <a:pos x="T6" y="T7"/>
                </a:cxn>
              </a:cxnLst>
              <a:rect l="0" t="0" r="r" b="b"/>
              <a:pathLst>
                <a:path w="629" h="374">
                  <a:moveTo>
                    <a:pt x="0" y="0"/>
                  </a:moveTo>
                  <a:lnTo>
                    <a:pt x="556" y="373"/>
                  </a:lnTo>
                  <a:lnTo>
                    <a:pt x="628" y="0"/>
                  </a:lnTo>
                  <a:lnTo>
                    <a:pt x="0" y="0"/>
                  </a:lnTo>
                </a:path>
              </a:pathLst>
            </a:custGeom>
            <a:solidFill>
              <a:schemeClr val="accent1"/>
            </a:solidFill>
            <a:ln>
              <a:noFill/>
            </a:ln>
            <a:effectLst/>
          </p:spPr>
          <p:txBody>
            <a:bodyPr wrap="none" anchor="ctr"/>
            <a:lstStyle/>
            <a:p>
              <a:endParaRPr lang="en-US" sz="7197" b="0" i="0" dirty="0">
                <a:latin typeface="Nunito Light" charset="0"/>
              </a:endParaRPr>
            </a:p>
          </p:txBody>
        </p:sp>
        <p:sp>
          <p:nvSpPr>
            <p:cNvPr id="24" name="Freeform 24"/>
            <p:cNvSpPr>
              <a:spLocks noChangeArrowheads="1"/>
            </p:cNvSpPr>
            <p:nvPr/>
          </p:nvSpPr>
          <p:spPr bwMode="auto">
            <a:xfrm>
              <a:off x="0" y="885559"/>
              <a:ext cx="447642" cy="2259950"/>
            </a:xfrm>
            <a:custGeom>
              <a:avLst/>
              <a:gdLst>
                <a:gd name="T0" fmla="*/ 0 w 453"/>
                <a:gd name="T1" fmla="*/ 2104 h 2292"/>
                <a:gd name="T2" fmla="*/ 452 w 453"/>
                <a:gd name="T3" fmla="*/ 2291 h 2292"/>
                <a:gd name="T4" fmla="*/ 0 w 453"/>
                <a:gd name="T5" fmla="*/ 0 h 2292"/>
                <a:gd name="T6" fmla="*/ 0 w 453"/>
                <a:gd name="T7" fmla="*/ 2104 h 2292"/>
              </a:gdLst>
              <a:ahLst/>
              <a:cxnLst>
                <a:cxn ang="0">
                  <a:pos x="T0" y="T1"/>
                </a:cxn>
                <a:cxn ang="0">
                  <a:pos x="T2" y="T3"/>
                </a:cxn>
                <a:cxn ang="0">
                  <a:pos x="T4" y="T5"/>
                </a:cxn>
                <a:cxn ang="0">
                  <a:pos x="T6" y="T7"/>
                </a:cxn>
              </a:cxnLst>
              <a:rect l="0" t="0" r="r" b="b"/>
              <a:pathLst>
                <a:path w="453" h="2292">
                  <a:moveTo>
                    <a:pt x="0" y="2104"/>
                  </a:moveTo>
                  <a:lnTo>
                    <a:pt x="452" y="2291"/>
                  </a:lnTo>
                  <a:lnTo>
                    <a:pt x="0" y="0"/>
                  </a:lnTo>
                  <a:lnTo>
                    <a:pt x="0" y="2104"/>
                  </a:lnTo>
                </a:path>
              </a:pathLst>
            </a:custGeom>
            <a:solidFill>
              <a:schemeClr val="accent1">
                <a:lumMod val="50000"/>
              </a:schemeClr>
            </a:solidFill>
            <a:ln>
              <a:noFill/>
            </a:ln>
            <a:effectLst/>
          </p:spPr>
          <p:txBody>
            <a:bodyPr wrap="none" anchor="ctr"/>
            <a:lstStyle/>
            <a:p>
              <a:endParaRPr lang="en-US" sz="7197" b="0" i="0" dirty="0">
                <a:latin typeface="Nunito Light" charset="0"/>
              </a:endParaRPr>
            </a:p>
          </p:txBody>
        </p:sp>
        <p:sp>
          <p:nvSpPr>
            <p:cNvPr id="25" name="Freeform 25"/>
            <p:cNvSpPr>
              <a:spLocks noChangeArrowheads="1"/>
            </p:cNvSpPr>
            <p:nvPr/>
          </p:nvSpPr>
          <p:spPr bwMode="auto">
            <a:xfrm>
              <a:off x="0" y="-156114"/>
              <a:ext cx="1286433" cy="3342117"/>
            </a:xfrm>
            <a:custGeom>
              <a:avLst/>
              <a:gdLst>
                <a:gd name="T0" fmla="*/ 0 w 1306"/>
                <a:gd name="T1" fmla="*/ 0 h 3393"/>
                <a:gd name="T2" fmla="*/ 0 w 1306"/>
                <a:gd name="T3" fmla="*/ 1101 h 3393"/>
                <a:gd name="T4" fmla="*/ 452 w 1306"/>
                <a:gd name="T5" fmla="*/ 3392 h 3393"/>
                <a:gd name="T6" fmla="*/ 1305 w 1306"/>
                <a:gd name="T7" fmla="*/ 373 h 3393"/>
                <a:gd name="T8" fmla="*/ 749 w 1306"/>
                <a:gd name="T9" fmla="*/ 0 h 3393"/>
                <a:gd name="T10" fmla="*/ 0 w 1306"/>
                <a:gd name="T11" fmla="*/ 0 h 3393"/>
              </a:gdLst>
              <a:ahLst/>
              <a:cxnLst>
                <a:cxn ang="0">
                  <a:pos x="T0" y="T1"/>
                </a:cxn>
                <a:cxn ang="0">
                  <a:pos x="T2" y="T3"/>
                </a:cxn>
                <a:cxn ang="0">
                  <a:pos x="T4" y="T5"/>
                </a:cxn>
                <a:cxn ang="0">
                  <a:pos x="T6" y="T7"/>
                </a:cxn>
                <a:cxn ang="0">
                  <a:pos x="T8" y="T9"/>
                </a:cxn>
                <a:cxn ang="0">
                  <a:pos x="T10" y="T11"/>
                </a:cxn>
              </a:cxnLst>
              <a:rect l="0" t="0" r="r" b="b"/>
              <a:pathLst>
                <a:path w="1306" h="3393">
                  <a:moveTo>
                    <a:pt x="0" y="0"/>
                  </a:moveTo>
                  <a:lnTo>
                    <a:pt x="0" y="1101"/>
                  </a:lnTo>
                  <a:lnTo>
                    <a:pt x="452" y="3392"/>
                  </a:lnTo>
                  <a:lnTo>
                    <a:pt x="1305" y="373"/>
                  </a:lnTo>
                  <a:lnTo>
                    <a:pt x="749" y="0"/>
                  </a:lnTo>
                  <a:lnTo>
                    <a:pt x="0" y="0"/>
                  </a:lnTo>
                </a:path>
              </a:pathLst>
            </a:custGeom>
            <a:solidFill>
              <a:schemeClr val="accent1">
                <a:lumMod val="75000"/>
              </a:schemeClr>
            </a:solidFill>
            <a:ln>
              <a:noFill/>
            </a:ln>
            <a:effectLst/>
          </p:spPr>
          <p:txBody>
            <a:bodyPr wrap="none" anchor="ctr"/>
            <a:lstStyle/>
            <a:p>
              <a:endParaRPr lang="en-US" sz="7197" b="0" i="0" dirty="0">
                <a:latin typeface="Nunito Light" charset="0"/>
              </a:endParaRPr>
            </a:p>
          </p:txBody>
        </p:sp>
        <p:sp>
          <p:nvSpPr>
            <p:cNvPr id="26" name="Freeform 26"/>
            <p:cNvSpPr>
              <a:spLocks noChangeArrowheads="1"/>
            </p:cNvSpPr>
            <p:nvPr/>
          </p:nvSpPr>
          <p:spPr bwMode="auto">
            <a:xfrm>
              <a:off x="8462804" y="1591817"/>
              <a:ext cx="6988462" cy="1786231"/>
            </a:xfrm>
            <a:custGeom>
              <a:avLst/>
              <a:gdLst>
                <a:gd name="T0" fmla="*/ 7092 w 7093"/>
                <a:gd name="T1" fmla="*/ 1811 h 1812"/>
                <a:gd name="T2" fmla="*/ 0 w 7093"/>
                <a:gd name="T3" fmla="*/ 728 h 1812"/>
                <a:gd name="T4" fmla="*/ 2685 w 7093"/>
                <a:gd name="T5" fmla="*/ 0 h 1812"/>
                <a:gd name="T6" fmla="*/ 7092 w 7093"/>
                <a:gd name="T7" fmla="*/ 1811 h 1812"/>
              </a:gdLst>
              <a:ahLst/>
              <a:cxnLst>
                <a:cxn ang="0">
                  <a:pos x="T0" y="T1"/>
                </a:cxn>
                <a:cxn ang="0">
                  <a:pos x="T2" y="T3"/>
                </a:cxn>
                <a:cxn ang="0">
                  <a:pos x="T4" y="T5"/>
                </a:cxn>
                <a:cxn ang="0">
                  <a:pos x="T6" y="T7"/>
                </a:cxn>
              </a:cxnLst>
              <a:rect l="0" t="0" r="r" b="b"/>
              <a:pathLst>
                <a:path w="7093" h="1812">
                  <a:moveTo>
                    <a:pt x="7092" y="1811"/>
                  </a:moveTo>
                  <a:lnTo>
                    <a:pt x="0" y="728"/>
                  </a:lnTo>
                  <a:lnTo>
                    <a:pt x="2685" y="0"/>
                  </a:lnTo>
                  <a:lnTo>
                    <a:pt x="7092" y="1811"/>
                  </a:lnTo>
                </a:path>
              </a:pathLst>
            </a:custGeom>
            <a:solidFill>
              <a:schemeClr val="accent2">
                <a:lumMod val="75000"/>
              </a:schemeClr>
            </a:solidFill>
            <a:ln>
              <a:noFill/>
            </a:ln>
            <a:effectLst/>
          </p:spPr>
          <p:txBody>
            <a:bodyPr wrap="none" anchor="ctr"/>
            <a:lstStyle/>
            <a:p>
              <a:endParaRPr lang="en-US" sz="7197" b="0" i="0" dirty="0">
                <a:latin typeface="Nunito Light" charset="0"/>
              </a:endParaRPr>
            </a:p>
          </p:txBody>
        </p:sp>
        <p:sp>
          <p:nvSpPr>
            <p:cNvPr id="27" name="Freeform 12"/>
            <p:cNvSpPr>
              <a:spLocks noChangeArrowheads="1"/>
            </p:cNvSpPr>
            <p:nvPr/>
          </p:nvSpPr>
          <p:spPr bwMode="auto">
            <a:xfrm>
              <a:off x="9776123" y="-125128"/>
              <a:ext cx="2307757" cy="1734076"/>
            </a:xfrm>
            <a:custGeom>
              <a:avLst/>
              <a:gdLst>
                <a:gd name="T0" fmla="*/ 373 w 2343"/>
                <a:gd name="T1" fmla="*/ 0 h 1761"/>
                <a:gd name="T2" fmla="*/ 0 w 2343"/>
                <a:gd name="T3" fmla="*/ 197 h 1761"/>
                <a:gd name="T4" fmla="*/ 1377 w 2343"/>
                <a:gd name="T5" fmla="*/ 1760 h 1761"/>
                <a:gd name="T6" fmla="*/ 2342 w 2343"/>
                <a:gd name="T7" fmla="*/ 0 h 1761"/>
                <a:gd name="T8" fmla="*/ 373 w 2343"/>
                <a:gd name="T9" fmla="*/ 0 h 1761"/>
              </a:gdLst>
              <a:ahLst/>
              <a:cxnLst>
                <a:cxn ang="0">
                  <a:pos x="T0" y="T1"/>
                </a:cxn>
                <a:cxn ang="0">
                  <a:pos x="T2" y="T3"/>
                </a:cxn>
                <a:cxn ang="0">
                  <a:pos x="T4" y="T5"/>
                </a:cxn>
                <a:cxn ang="0">
                  <a:pos x="T6" y="T7"/>
                </a:cxn>
                <a:cxn ang="0">
                  <a:pos x="T8" y="T9"/>
                </a:cxn>
              </a:cxnLst>
              <a:rect l="0" t="0" r="r" b="b"/>
              <a:pathLst>
                <a:path w="2343" h="1761">
                  <a:moveTo>
                    <a:pt x="373" y="0"/>
                  </a:moveTo>
                  <a:lnTo>
                    <a:pt x="0" y="197"/>
                  </a:lnTo>
                  <a:lnTo>
                    <a:pt x="1377" y="1760"/>
                  </a:lnTo>
                  <a:lnTo>
                    <a:pt x="2342" y="0"/>
                  </a:lnTo>
                  <a:lnTo>
                    <a:pt x="373" y="0"/>
                  </a:lnTo>
                </a:path>
              </a:pathLst>
            </a:custGeom>
            <a:solidFill>
              <a:schemeClr val="accent2">
                <a:lumMod val="75000"/>
              </a:schemeClr>
            </a:solidFill>
            <a:ln>
              <a:noFill/>
            </a:ln>
            <a:effectLst/>
          </p:spPr>
          <p:txBody>
            <a:bodyPr wrap="none" anchor="ctr"/>
            <a:lstStyle/>
            <a:p>
              <a:endParaRPr lang="en-US" sz="7197" b="0" i="0" dirty="0">
                <a:latin typeface="Nunito Light" charset="0"/>
              </a:endParaRPr>
            </a:p>
          </p:txBody>
        </p:sp>
      </p:grpSp>
      <p:sp>
        <p:nvSpPr>
          <p:cNvPr id="30" name="Text Placeholder 29">
            <a:extLst>
              <a:ext uri="{FF2B5EF4-FFF2-40B4-BE49-F238E27FC236}">
                <a16:creationId xmlns:a16="http://schemas.microsoft.com/office/drawing/2014/main" id="{D20278F0-A7EE-4C0F-AE34-0F63E88B4D41}"/>
              </a:ext>
            </a:extLst>
          </p:cNvPr>
          <p:cNvSpPr>
            <a:spLocks noGrp="1"/>
          </p:cNvSpPr>
          <p:nvPr>
            <p:ph type="body" sz="quarter" idx="10"/>
          </p:nvPr>
        </p:nvSpPr>
        <p:spPr>
          <a:xfrm>
            <a:off x="1400136" y="4075380"/>
            <a:ext cx="6669088" cy="4876800"/>
          </a:xfrm>
          <a:prstGeom prst="rect">
            <a:avLst/>
          </a:prstGeo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 name="Text Placeholder 29">
            <a:extLst>
              <a:ext uri="{FF2B5EF4-FFF2-40B4-BE49-F238E27FC236}">
                <a16:creationId xmlns:a16="http://schemas.microsoft.com/office/drawing/2014/main" id="{FA9BF0F8-15A7-4935-BB15-9992397DF44C}"/>
              </a:ext>
            </a:extLst>
          </p:cNvPr>
          <p:cNvSpPr>
            <a:spLocks noGrp="1"/>
          </p:cNvSpPr>
          <p:nvPr>
            <p:ph type="body" sz="quarter" idx="11"/>
          </p:nvPr>
        </p:nvSpPr>
        <p:spPr>
          <a:xfrm>
            <a:off x="16306116" y="4075380"/>
            <a:ext cx="6669088" cy="4876800"/>
          </a:xfrm>
          <a:prstGeom prst="rect">
            <a:avLst/>
          </a:prstGeo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 name="Text Placeholder 29">
            <a:extLst>
              <a:ext uri="{FF2B5EF4-FFF2-40B4-BE49-F238E27FC236}">
                <a16:creationId xmlns:a16="http://schemas.microsoft.com/office/drawing/2014/main" id="{FBCC1BAF-5D04-4417-B1CD-ECAC8329000C}"/>
              </a:ext>
            </a:extLst>
          </p:cNvPr>
          <p:cNvSpPr>
            <a:spLocks noGrp="1"/>
          </p:cNvSpPr>
          <p:nvPr>
            <p:ph type="body" sz="quarter" idx="12"/>
          </p:nvPr>
        </p:nvSpPr>
        <p:spPr>
          <a:xfrm>
            <a:off x="8853126" y="4070350"/>
            <a:ext cx="6669088" cy="4876800"/>
          </a:xfrm>
          <a:prstGeom prst="rect">
            <a:avLst/>
          </a:prstGeo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4" name="Title 43">
            <a:extLst>
              <a:ext uri="{FF2B5EF4-FFF2-40B4-BE49-F238E27FC236}">
                <a16:creationId xmlns:a16="http://schemas.microsoft.com/office/drawing/2014/main" id="{BE037159-B21C-422F-8067-D747ABA80537}"/>
              </a:ext>
            </a:extLst>
          </p:cNvPr>
          <p:cNvSpPr>
            <a:spLocks noGrp="1"/>
          </p:cNvSpPr>
          <p:nvPr>
            <p:ph type="title"/>
          </p:nvPr>
        </p:nvSpPr>
        <p:spPr>
          <a:xfrm>
            <a:off x="1676400" y="730251"/>
            <a:ext cx="21024850" cy="1786232"/>
          </a:xfrm>
          <a:prstGeom prst="rect">
            <a:avLst/>
          </a:prstGeom>
        </p:spPr>
        <p:txBody>
          <a:bodyPr/>
          <a:lstStyle>
            <a:lvl1pPr>
              <a:defRPr>
                <a:latin typeface="+mj-lt"/>
              </a:defRPr>
            </a:lvl1pPr>
          </a:lstStyle>
          <a:p>
            <a:r>
              <a:rPr lang="en-US" dirty="0"/>
              <a:t>Click to edit Master title style</a:t>
            </a:r>
          </a:p>
        </p:txBody>
      </p:sp>
    </p:spTree>
    <p:extLst>
      <p:ext uri="{BB962C8B-B14F-4D97-AF65-F5344CB8AC3E}">
        <p14:creationId xmlns:p14="http://schemas.microsoft.com/office/powerpoint/2010/main" val="2564721325"/>
      </p:ext>
    </p:extLst>
  </p:cSld>
  <p:clrMapOvr>
    <a:masterClrMapping/>
  </p:clrMapOvr>
  <p:transition advClick="0"/>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Welcome Mess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C420AD4-248A-4070-B79E-6CFF4FAFA7C7}"/>
              </a:ext>
            </a:extLst>
          </p:cNvPr>
          <p:cNvSpPr/>
          <p:nvPr userDrawn="1"/>
        </p:nvSpPr>
        <p:spPr>
          <a:xfrm>
            <a:off x="0" y="0"/>
            <a:ext cx="11351942" cy="1371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50000"/>
                </a:schemeClr>
              </a:solidFill>
              <a:latin typeface="Nunito Light" charset="0"/>
            </a:endParaRPr>
          </a:p>
        </p:txBody>
      </p:sp>
      <p:sp>
        <p:nvSpPr>
          <p:cNvPr id="29" name="Picture Placeholder 13"/>
          <p:cNvSpPr>
            <a:spLocks noGrp="1"/>
          </p:cNvSpPr>
          <p:nvPr>
            <p:ph type="pic" sz="quarter" idx="14"/>
          </p:nvPr>
        </p:nvSpPr>
        <p:spPr>
          <a:xfrm>
            <a:off x="14433683" y="3094762"/>
            <a:ext cx="6550131" cy="7515923"/>
          </a:xfrm>
          <a:prstGeom prst="rect">
            <a:avLst/>
          </a:prstGeom>
          <a:solidFill>
            <a:schemeClr val="bg1">
              <a:lumMod val="95000"/>
            </a:schemeClr>
          </a:solidFill>
          <a:effectLst/>
        </p:spPr>
        <p:txBody>
          <a:bodyPr>
            <a:normAutofit/>
          </a:bodyPr>
          <a:lstStyle>
            <a:lvl1pPr marL="0" indent="0">
              <a:buNone/>
              <a:defRPr sz="2400" b="0" i="0">
                <a:ln>
                  <a:noFill/>
                </a:ln>
                <a:solidFill>
                  <a:schemeClr val="tx2"/>
                </a:solidFill>
                <a:latin typeface="Nunito Light" charset="0"/>
                <a:ea typeface="Nunito Light" charset="0"/>
                <a:cs typeface="Nunito Light" charset="0"/>
              </a:defRPr>
            </a:lvl1pPr>
          </a:lstStyle>
          <a:p>
            <a:endParaRPr lang="en-US" dirty="0"/>
          </a:p>
        </p:txBody>
      </p:sp>
      <p:sp>
        <p:nvSpPr>
          <p:cNvPr id="3" name="Text Placeholder 2">
            <a:extLst>
              <a:ext uri="{FF2B5EF4-FFF2-40B4-BE49-F238E27FC236}">
                <a16:creationId xmlns:a16="http://schemas.microsoft.com/office/drawing/2014/main" id="{0A3714AD-FA2E-4F39-A54A-FD2E9E5003C6}"/>
              </a:ext>
            </a:extLst>
          </p:cNvPr>
          <p:cNvSpPr>
            <a:spLocks noGrp="1"/>
          </p:cNvSpPr>
          <p:nvPr>
            <p:ph type="body" sz="quarter" idx="15"/>
          </p:nvPr>
        </p:nvSpPr>
        <p:spPr>
          <a:xfrm>
            <a:off x="1435825" y="3094761"/>
            <a:ext cx="8801869" cy="7515923"/>
          </a:xfrm>
          <a:prstGeom prst="rect">
            <a:avLst/>
          </a:prstGeom>
        </p:spPr>
        <p:txBody>
          <a:bodyPr/>
          <a:lstStyle>
            <a:lvl1pPr>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21384731"/>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F6B2CF7-0E70-4B13-AF20-5E4E34F1911D}"/>
              </a:ext>
            </a:extLst>
          </p:cNvPr>
          <p:cNvGrpSpPr/>
          <p:nvPr userDrawn="1"/>
        </p:nvGrpSpPr>
        <p:grpSpPr>
          <a:xfrm>
            <a:off x="0" y="-1582768"/>
            <a:ext cx="24535152" cy="4304369"/>
            <a:chOff x="0" y="-156114"/>
            <a:chExt cx="24535152" cy="4304369"/>
          </a:xfrm>
        </p:grpSpPr>
        <p:sp>
          <p:nvSpPr>
            <p:cNvPr id="6" name="Freeform 130">
              <a:extLst>
                <a:ext uri="{FF2B5EF4-FFF2-40B4-BE49-F238E27FC236}">
                  <a16:creationId xmlns:a16="http://schemas.microsoft.com/office/drawing/2014/main" id="{B82AF1FE-44EB-4941-B4B4-ACE317CC5608}"/>
                </a:ext>
              </a:extLst>
            </p:cNvPr>
            <p:cNvSpPr>
              <a:spLocks noChangeArrowheads="1"/>
            </p:cNvSpPr>
            <p:nvPr/>
          </p:nvSpPr>
          <p:spPr bwMode="auto">
            <a:xfrm>
              <a:off x="23378291" y="2431564"/>
              <a:ext cx="1134322" cy="1716691"/>
            </a:xfrm>
            <a:custGeom>
              <a:avLst/>
              <a:gdLst>
                <a:gd name="T0" fmla="*/ 0 w 1152"/>
                <a:gd name="T1" fmla="*/ 1739 h 1740"/>
                <a:gd name="T2" fmla="*/ 1151 w 1152"/>
                <a:gd name="T3" fmla="*/ 918 h 1740"/>
                <a:gd name="T4" fmla="*/ 1151 w 1152"/>
                <a:gd name="T5" fmla="*/ 0 h 1740"/>
                <a:gd name="T6" fmla="*/ 0 w 1152"/>
                <a:gd name="T7" fmla="*/ 1739 h 1740"/>
              </a:gdLst>
              <a:ahLst/>
              <a:cxnLst>
                <a:cxn ang="0">
                  <a:pos x="T0" y="T1"/>
                </a:cxn>
                <a:cxn ang="0">
                  <a:pos x="T2" y="T3"/>
                </a:cxn>
                <a:cxn ang="0">
                  <a:pos x="T4" y="T5"/>
                </a:cxn>
                <a:cxn ang="0">
                  <a:pos x="T6" y="T7"/>
                </a:cxn>
              </a:cxnLst>
              <a:rect l="0" t="0" r="r" b="b"/>
              <a:pathLst>
                <a:path w="1152" h="1740">
                  <a:moveTo>
                    <a:pt x="0" y="1739"/>
                  </a:moveTo>
                  <a:lnTo>
                    <a:pt x="1151" y="918"/>
                  </a:lnTo>
                  <a:lnTo>
                    <a:pt x="1151" y="0"/>
                  </a:lnTo>
                  <a:lnTo>
                    <a:pt x="0" y="1739"/>
                  </a:lnTo>
                </a:path>
              </a:pathLst>
            </a:custGeom>
            <a:solidFill>
              <a:schemeClr val="accent3"/>
            </a:solidFill>
            <a:ln>
              <a:noFill/>
            </a:ln>
            <a:effectLst/>
          </p:spPr>
          <p:txBody>
            <a:bodyPr wrap="none" anchor="ctr"/>
            <a:lstStyle/>
            <a:p>
              <a:endParaRPr lang="en-US" sz="7197" dirty="0">
                <a:latin typeface="Nunito Light" charset="0"/>
              </a:endParaRPr>
            </a:p>
          </p:txBody>
        </p:sp>
        <p:sp>
          <p:nvSpPr>
            <p:cNvPr id="7" name="Freeform 131">
              <a:extLst>
                <a:ext uri="{FF2B5EF4-FFF2-40B4-BE49-F238E27FC236}">
                  <a16:creationId xmlns:a16="http://schemas.microsoft.com/office/drawing/2014/main" id="{7125398F-1D77-4BF8-B489-530A4A7C2634}"/>
                </a:ext>
              </a:extLst>
            </p:cNvPr>
            <p:cNvSpPr>
              <a:spLocks noChangeArrowheads="1"/>
            </p:cNvSpPr>
            <p:nvPr/>
          </p:nvSpPr>
          <p:spPr bwMode="auto">
            <a:xfrm>
              <a:off x="23079221" y="-88970"/>
              <a:ext cx="1455931" cy="4233061"/>
            </a:xfrm>
            <a:custGeom>
              <a:avLst/>
              <a:gdLst>
                <a:gd name="T0" fmla="*/ 0 w 1479"/>
                <a:gd name="T1" fmla="*/ 0 h 4296"/>
                <a:gd name="T2" fmla="*/ 327 w 1479"/>
                <a:gd name="T3" fmla="*/ 4295 h 4296"/>
                <a:gd name="T4" fmla="*/ 1478 w 1479"/>
                <a:gd name="T5" fmla="*/ 2556 h 4296"/>
                <a:gd name="T6" fmla="*/ 1478 w 1479"/>
                <a:gd name="T7" fmla="*/ 0 h 4296"/>
                <a:gd name="T8" fmla="*/ 0 w 1479"/>
                <a:gd name="T9" fmla="*/ 0 h 4296"/>
              </a:gdLst>
              <a:ahLst/>
              <a:cxnLst>
                <a:cxn ang="0">
                  <a:pos x="T0" y="T1"/>
                </a:cxn>
                <a:cxn ang="0">
                  <a:pos x="T2" y="T3"/>
                </a:cxn>
                <a:cxn ang="0">
                  <a:pos x="T4" y="T5"/>
                </a:cxn>
                <a:cxn ang="0">
                  <a:pos x="T6" y="T7"/>
                </a:cxn>
                <a:cxn ang="0">
                  <a:pos x="T8" y="T9"/>
                </a:cxn>
              </a:cxnLst>
              <a:rect l="0" t="0" r="r" b="b"/>
              <a:pathLst>
                <a:path w="1479" h="4296">
                  <a:moveTo>
                    <a:pt x="0" y="0"/>
                  </a:moveTo>
                  <a:lnTo>
                    <a:pt x="327" y="4295"/>
                  </a:lnTo>
                  <a:lnTo>
                    <a:pt x="1478" y="2556"/>
                  </a:lnTo>
                  <a:lnTo>
                    <a:pt x="1478" y="0"/>
                  </a:lnTo>
                  <a:lnTo>
                    <a:pt x="0" y="0"/>
                  </a:lnTo>
                </a:path>
              </a:pathLst>
            </a:custGeom>
            <a:solidFill>
              <a:schemeClr val="accent3">
                <a:lumMod val="60000"/>
                <a:lumOff val="40000"/>
              </a:schemeClr>
            </a:solidFill>
            <a:ln>
              <a:noFill/>
            </a:ln>
            <a:effectLst/>
          </p:spPr>
          <p:txBody>
            <a:bodyPr wrap="none" anchor="ctr"/>
            <a:lstStyle/>
            <a:p>
              <a:endParaRPr lang="en-US" sz="7197" dirty="0">
                <a:latin typeface="Nunito Light" charset="0"/>
              </a:endParaRPr>
            </a:p>
          </p:txBody>
        </p:sp>
        <p:sp>
          <p:nvSpPr>
            <p:cNvPr id="8" name="Freeform 132">
              <a:extLst>
                <a:ext uri="{FF2B5EF4-FFF2-40B4-BE49-F238E27FC236}">
                  <a16:creationId xmlns:a16="http://schemas.microsoft.com/office/drawing/2014/main" id="{B2B1DB02-886D-4A0F-9CE1-8A4F7B2E5910}"/>
                </a:ext>
              </a:extLst>
            </p:cNvPr>
            <p:cNvSpPr>
              <a:spLocks noChangeArrowheads="1"/>
            </p:cNvSpPr>
            <p:nvPr/>
          </p:nvSpPr>
          <p:spPr bwMode="auto">
            <a:xfrm>
              <a:off x="20776620" y="-88970"/>
              <a:ext cx="2646748" cy="4233061"/>
            </a:xfrm>
            <a:custGeom>
              <a:avLst/>
              <a:gdLst>
                <a:gd name="T0" fmla="*/ 0 w 2687"/>
                <a:gd name="T1" fmla="*/ 0 h 4296"/>
                <a:gd name="T2" fmla="*/ 2686 w 2687"/>
                <a:gd name="T3" fmla="*/ 4295 h 4296"/>
                <a:gd name="T4" fmla="*/ 2359 w 2687"/>
                <a:gd name="T5" fmla="*/ 0 h 4296"/>
                <a:gd name="T6" fmla="*/ 0 w 2687"/>
                <a:gd name="T7" fmla="*/ 0 h 4296"/>
              </a:gdLst>
              <a:ahLst/>
              <a:cxnLst>
                <a:cxn ang="0">
                  <a:pos x="T0" y="T1"/>
                </a:cxn>
                <a:cxn ang="0">
                  <a:pos x="T2" y="T3"/>
                </a:cxn>
                <a:cxn ang="0">
                  <a:pos x="T4" y="T5"/>
                </a:cxn>
                <a:cxn ang="0">
                  <a:pos x="T6" y="T7"/>
                </a:cxn>
              </a:cxnLst>
              <a:rect l="0" t="0" r="r" b="b"/>
              <a:pathLst>
                <a:path w="2687" h="4296">
                  <a:moveTo>
                    <a:pt x="0" y="0"/>
                  </a:moveTo>
                  <a:lnTo>
                    <a:pt x="2686" y="4295"/>
                  </a:lnTo>
                  <a:lnTo>
                    <a:pt x="2359" y="0"/>
                  </a:lnTo>
                  <a:lnTo>
                    <a:pt x="0" y="0"/>
                  </a:lnTo>
                </a:path>
              </a:pathLst>
            </a:custGeom>
            <a:solidFill>
              <a:schemeClr val="accent3"/>
            </a:solidFill>
            <a:ln>
              <a:noFill/>
            </a:ln>
            <a:effectLst/>
          </p:spPr>
          <p:txBody>
            <a:bodyPr wrap="none" anchor="ctr"/>
            <a:lstStyle/>
            <a:p>
              <a:endParaRPr lang="en-US" sz="7197" dirty="0">
                <a:latin typeface="Nunito Light" charset="0"/>
              </a:endParaRPr>
            </a:p>
          </p:txBody>
        </p:sp>
        <p:sp>
          <p:nvSpPr>
            <p:cNvPr id="9" name="Freeform 133">
              <a:extLst>
                <a:ext uri="{FF2B5EF4-FFF2-40B4-BE49-F238E27FC236}">
                  <a16:creationId xmlns:a16="http://schemas.microsoft.com/office/drawing/2014/main" id="{A8418F68-F582-4A55-9390-F6D4EBD8E16D}"/>
                </a:ext>
              </a:extLst>
            </p:cNvPr>
            <p:cNvSpPr>
              <a:spLocks noChangeArrowheads="1"/>
            </p:cNvSpPr>
            <p:nvPr/>
          </p:nvSpPr>
          <p:spPr bwMode="auto">
            <a:xfrm>
              <a:off x="20420243" y="-88970"/>
              <a:ext cx="3003125" cy="4233061"/>
            </a:xfrm>
            <a:custGeom>
              <a:avLst/>
              <a:gdLst>
                <a:gd name="T0" fmla="*/ 0 w 3049"/>
                <a:gd name="T1" fmla="*/ 0 h 4296"/>
                <a:gd name="T2" fmla="*/ 43 w 3049"/>
                <a:gd name="T3" fmla="*/ 3187 h 4296"/>
                <a:gd name="T4" fmla="*/ 3048 w 3049"/>
                <a:gd name="T5" fmla="*/ 4295 h 4296"/>
                <a:gd name="T6" fmla="*/ 362 w 3049"/>
                <a:gd name="T7" fmla="*/ 0 h 4296"/>
                <a:gd name="T8" fmla="*/ 0 w 3049"/>
                <a:gd name="T9" fmla="*/ 0 h 4296"/>
              </a:gdLst>
              <a:ahLst/>
              <a:cxnLst>
                <a:cxn ang="0">
                  <a:pos x="T0" y="T1"/>
                </a:cxn>
                <a:cxn ang="0">
                  <a:pos x="T2" y="T3"/>
                </a:cxn>
                <a:cxn ang="0">
                  <a:pos x="T4" y="T5"/>
                </a:cxn>
                <a:cxn ang="0">
                  <a:pos x="T6" y="T7"/>
                </a:cxn>
                <a:cxn ang="0">
                  <a:pos x="T8" y="T9"/>
                </a:cxn>
              </a:cxnLst>
              <a:rect l="0" t="0" r="r" b="b"/>
              <a:pathLst>
                <a:path w="3049" h="4296">
                  <a:moveTo>
                    <a:pt x="0" y="0"/>
                  </a:moveTo>
                  <a:lnTo>
                    <a:pt x="43" y="3187"/>
                  </a:lnTo>
                  <a:lnTo>
                    <a:pt x="3048" y="4295"/>
                  </a:lnTo>
                  <a:lnTo>
                    <a:pt x="362" y="0"/>
                  </a:lnTo>
                  <a:lnTo>
                    <a:pt x="0" y="0"/>
                  </a:lnTo>
                </a:path>
              </a:pathLst>
            </a:custGeom>
            <a:solidFill>
              <a:schemeClr val="accent3">
                <a:lumMod val="60000"/>
                <a:lumOff val="40000"/>
              </a:schemeClr>
            </a:solidFill>
            <a:ln>
              <a:noFill/>
            </a:ln>
            <a:effectLst/>
          </p:spPr>
          <p:txBody>
            <a:bodyPr wrap="none" anchor="ctr"/>
            <a:lstStyle/>
            <a:p>
              <a:endParaRPr lang="en-US" sz="7197" dirty="0">
                <a:latin typeface="Nunito Light" charset="0"/>
              </a:endParaRPr>
            </a:p>
          </p:txBody>
        </p:sp>
        <p:sp>
          <p:nvSpPr>
            <p:cNvPr id="10" name="Freeform 134">
              <a:extLst>
                <a:ext uri="{FF2B5EF4-FFF2-40B4-BE49-F238E27FC236}">
                  <a16:creationId xmlns:a16="http://schemas.microsoft.com/office/drawing/2014/main" id="{D0EFF7BC-F770-472B-B7F7-1D1C7DF6E7D1}"/>
                </a:ext>
              </a:extLst>
            </p:cNvPr>
            <p:cNvSpPr>
              <a:spLocks noChangeArrowheads="1"/>
            </p:cNvSpPr>
            <p:nvPr/>
          </p:nvSpPr>
          <p:spPr bwMode="auto">
            <a:xfrm>
              <a:off x="17677877" y="-88971"/>
              <a:ext cx="2785824" cy="3142198"/>
            </a:xfrm>
            <a:custGeom>
              <a:avLst/>
              <a:gdLst>
                <a:gd name="T0" fmla="*/ 2126 w 2826"/>
                <a:gd name="T1" fmla="*/ 0 h 3188"/>
                <a:gd name="T2" fmla="*/ 0 w 2826"/>
                <a:gd name="T3" fmla="*/ 1954 h 3188"/>
                <a:gd name="T4" fmla="*/ 2825 w 2826"/>
                <a:gd name="T5" fmla="*/ 3187 h 3188"/>
                <a:gd name="T6" fmla="*/ 2782 w 2826"/>
                <a:gd name="T7" fmla="*/ 0 h 3188"/>
                <a:gd name="T8" fmla="*/ 2126 w 2826"/>
                <a:gd name="T9" fmla="*/ 0 h 3188"/>
              </a:gdLst>
              <a:ahLst/>
              <a:cxnLst>
                <a:cxn ang="0">
                  <a:pos x="T0" y="T1"/>
                </a:cxn>
                <a:cxn ang="0">
                  <a:pos x="T2" y="T3"/>
                </a:cxn>
                <a:cxn ang="0">
                  <a:pos x="T4" y="T5"/>
                </a:cxn>
                <a:cxn ang="0">
                  <a:pos x="T6" y="T7"/>
                </a:cxn>
                <a:cxn ang="0">
                  <a:pos x="T8" y="T9"/>
                </a:cxn>
              </a:cxnLst>
              <a:rect l="0" t="0" r="r" b="b"/>
              <a:pathLst>
                <a:path w="2826" h="3188">
                  <a:moveTo>
                    <a:pt x="2126" y="0"/>
                  </a:moveTo>
                  <a:lnTo>
                    <a:pt x="0" y="1954"/>
                  </a:lnTo>
                  <a:lnTo>
                    <a:pt x="2825" y="3187"/>
                  </a:lnTo>
                  <a:lnTo>
                    <a:pt x="2782" y="0"/>
                  </a:lnTo>
                  <a:lnTo>
                    <a:pt x="2126" y="0"/>
                  </a:lnTo>
                </a:path>
              </a:pathLst>
            </a:custGeom>
            <a:solidFill>
              <a:schemeClr val="accent3"/>
            </a:solidFill>
            <a:ln>
              <a:noFill/>
            </a:ln>
            <a:effectLst/>
          </p:spPr>
          <p:txBody>
            <a:bodyPr wrap="none" anchor="ctr"/>
            <a:lstStyle/>
            <a:p>
              <a:endParaRPr lang="en-US" sz="7197" dirty="0">
                <a:latin typeface="Nunito Light" charset="0"/>
              </a:endParaRPr>
            </a:p>
          </p:txBody>
        </p:sp>
        <p:sp>
          <p:nvSpPr>
            <p:cNvPr id="11" name="Freeform 135">
              <a:extLst>
                <a:ext uri="{FF2B5EF4-FFF2-40B4-BE49-F238E27FC236}">
                  <a16:creationId xmlns:a16="http://schemas.microsoft.com/office/drawing/2014/main" id="{BEAE1B10-43C6-41A7-8E03-D416B59472C4}"/>
                </a:ext>
              </a:extLst>
            </p:cNvPr>
            <p:cNvSpPr>
              <a:spLocks noChangeArrowheads="1"/>
            </p:cNvSpPr>
            <p:nvPr/>
          </p:nvSpPr>
          <p:spPr bwMode="auto">
            <a:xfrm>
              <a:off x="17608342" y="-88971"/>
              <a:ext cx="2168684" cy="1925303"/>
            </a:xfrm>
            <a:custGeom>
              <a:avLst/>
              <a:gdLst>
                <a:gd name="T0" fmla="*/ 0 w 2199"/>
                <a:gd name="T1" fmla="*/ 0 h 1955"/>
                <a:gd name="T2" fmla="*/ 72 w 2199"/>
                <a:gd name="T3" fmla="*/ 1954 h 1955"/>
                <a:gd name="T4" fmla="*/ 2198 w 2199"/>
                <a:gd name="T5" fmla="*/ 0 h 1955"/>
                <a:gd name="T6" fmla="*/ 0 w 2199"/>
                <a:gd name="T7" fmla="*/ 0 h 1955"/>
              </a:gdLst>
              <a:ahLst/>
              <a:cxnLst>
                <a:cxn ang="0">
                  <a:pos x="T0" y="T1"/>
                </a:cxn>
                <a:cxn ang="0">
                  <a:pos x="T2" y="T3"/>
                </a:cxn>
                <a:cxn ang="0">
                  <a:pos x="T4" y="T5"/>
                </a:cxn>
                <a:cxn ang="0">
                  <a:pos x="T6" y="T7"/>
                </a:cxn>
              </a:cxnLst>
              <a:rect l="0" t="0" r="r" b="b"/>
              <a:pathLst>
                <a:path w="2199" h="1955">
                  <a:moveTo>
                    <a:pt x="0" y="0"/>
                  </a:moveTo>
                  <a:lnTo>
                    <a:pt x="72" y="1954"/>
                  </a:lnTo>
                  <a:lnTo>
                    <a:pt x="2198" y="0"/>
                  </a:lnTo>
                  <a:lnTo>
                    <a:pt x="0" y="0"/>
                  </a:lnTo>
                </a:path>
              </a:pathLst>
            </a:custGeom>
            <a:solidFill>
              <a:schemeClr val="accent3">
                <a:lumMod val="60000"/>
                <a:lumOff val="40000"/>
              </a:schemeClr>
            </a:solidFill>
            <a:ln>
              <a:noFill/>
            </a:ln>
            <a:effectLst/>
          </p:spPr>
          <p:txBody>
            <a:bodyPr wrap="none" anchor="ctr"/>
            <a:lstStyle/>
            <a:p>
              <a:endParaRPr lang="en-US" sz="7197" dirty="0">
                <a:latin typeface="Nunito Light" charset="0"/>
              </a:endParaRPr>
            </a:p>
          </p:txBody>
        </p:sp>
        <p:sp>
          <p:nvSpPr>
            <p:cNvPr id="12" name="Freeform 136">
              <a:extLst>
                <a:ext uri="{FF2B5EF4-FFF2-40B4-BE49-F238E27FC236}">
                  <a16:creationId xmlns:a16="http://schemas.microsoft.com/office/drawing/2014/main" id="{2F7DB26C-3002-4265-B159-766D03E29959}"/>
                </a:ext>
              </a:extLst>
            </p:cNvPr>
            <p:cNvSpPr>
              <a:spLocks noChangeArrowheads="1"/>
            </p:cNvSpPr>
            <p:nvPr/>
          </p:nvSpPr>
          <p:spPr bwMode="auto">
            <a:xfrm>
              <a:off x="14888518" y="-88734"/>
              <a:ext cx="2811899" cy="1925303"/>
            </a:xfrm>
            <a:custGeom>
              <a:avLst/>
              <a:gdLst>
                <a:gd name="T0" fmla="*/ 0 w 2852"/>
                <a:gd name="T1" fmla="*/ 0 h 1955"/>
                <a:gd name="T2" fmla="*/ 2851 w 2852"/>
                <a:gd name="T3" fmla="*/ 1954 h 1955"/>
                <a:gd name="T4" fmla="*/ 2779 w 2852"/>
                <a:gd name="T5" fmla="*/ 0 h 1955"/>
                <a:gd name="T6" fmla="*/ 0 w 2852"/>
                <a:gd name="T7" fmla="*/ 0 h 1955"/>
              </a:gdLst>
              <a:ahLst/>
              <a:cxnLst>
                <a:cxn ang="0">
                  <a:pos x="T0" y="T1"/>
                </a:cxn>
                <a:cxn ang="0">
                  <a:pos x="T2" y="T3"/>
                </a:cxn>
                <a:cxn ang="0">
                  <a:pos x="T4" y="T5"/>
                </a:cxn>
                <a:cxn ang="0">
                  <a:pos x="T6" y="T7"/>
                </a:cxn>
              </a:cxnLst>
              <a:rect l="0" t="0" r="r" b="b"/>
              <a:pathLst>
                <a:path w="2852" h="1955">
                  <a:moveTo>
                    <a:pt x="0" y="0"/>
                  </a:moveTo>
                  <a:lnTo>
                    <a:pt x="2851" y="1954"/>
                  </a:lnTo>
                  <a:lnTo>
                    <a:pt x="2779" y="0"/>
                  </a:lnTo>
                  <a:lnTo>
                    <a:pt x="0" y="0"/>
                  </a:lnTo>
                </a:path>
              </a:pathLst>
            </a:custGeom>
            <a:solidFill>
              <a:schemeClr val="accent3"/>
            </a:solidFill>
            <a:ln>
              <a:noFill/>
            </a:ln>
            <a:effectLst/>
          </p:spPr>
          <p:txBody>
            <a:bodyPr wrap="none" anchor="ctr"/>
            <a:lstStyle/>
            <a:p>
              <a:endParaRPr lang="en-US" sz="7197" dirty="0">
                <a:latin typeface="Nunito Light" charset="0"/>
              </a:endParaRPr>
            </a:p>
          </p:txBody>
        </p:sp>
        <p:sp>
          <p:nvSpPr>
            <p:cNvPr id="13" name="Freeform 137">
              <a:extLst>
                <a:ext uri="{FF2B5EF4-FFF2-40B4-BE49-F238E27FC236}">
                  <a16:creationId xmlns:a16="http://schemas.microsoft.com/office/drawing/2014/main" id="{9F179140-548A-4B8E-BDD5-3C117B06B8AD}"/>
                </a:ext>
              </a:extLst>
            </p:cNvPr>
            <p:cNvSpPr>
              <a:spLocks noChangeArrowheads="1"/>
            </p:cNvSpPr>
            <p:nvPr/>
          </p:nvSpPr>
          <p:spPr bwMode="auto">
            <a:xfrm>
              <a:off x="13589856" y="-88970"/>
              <a:ext cx="4137447" cy="3520308"/>
            </a:xfrm>
            <a:custGeom>
              <a:avLst/>
              <a:gdLst>
                <a:gd name="T0" fmla="*/ 0 w 4196"/>
                <a:gd name="T1" fmla="*/ 0 h 3572"/>
                <a:gd name="T2" fmla="*/ 1886 w 4196"/>
                <a:gd name="T3" fmla="*/ 3571 h 3572"/>
                <a:gd name="T4" fmla="*/ 4195 w 4196"/>
                <a:gd name="T5" fmla="*/ 1954 h 3572"/>
                <a:gd name="T6" fmla="*/ 1344 w 4196"/>
                <a:gd name="T7" fmla="*/ 0 h 3572"/>
                <a:gd name="T8" fmla="*/ 0 w 4196"/>
                <a:gd name="T9" fmla="*/ 0 h 3572"/>
              </a:gdLst>
              <a:ahLst/>
              <a:cxnLst>
                <a:cxn ang="0">
                  <a:pos x="T0" y="T1"/>
                </a:cxn>
                <a:cxn ang="0">
                  <a:pos x="T2" y="T3"/>
                </a:cxn>
                <a:cxn ang="0">
                  <a:pos x="T4" y="T5"/>
                </a:cxn>
                <a:cxn ang="0">
                  <a:pos x="T6" y="T7"/>
                </a:cxn>
                <a:cxn ang="0">
                  <a:pos x="T8" y="T9"/>
                </a:cxn>
              </a:cxnLst>
              <a:rect l="0" t="0" r="r" b="b"/>
              <a:pathLst>
                <a:path w="4196" h="3572">
                  <a:moveTo>
                    <a:pt x="0" y="0"/>
                  </a:moveTo>
                  <a:lnTo>
                    <a:pt x="1886" y="3571"/>
                  </a:lnTo>
                  <a:lnTo>
                    <a:pt x="4195" y="1954"/>
                  </a:lnTo>
                  <a:lnTo>
                    <a:pt x="1344" y="0"/>
                  </a:lnTo>
                  <a:lnTo>
                    <a:pt x="0" y="0"/>
                  </a:lnTo>
                </a:path>
              </a:pathLst>
            </a:custGeom>
            <a:solidFill>
              <a:schemeClr val="accent3">
                <a:lumMod val="60000"/>
                <a:lumOff val="40000"/>
              </a:schemeClr>
            </a:solidFill>
            <a:ln>
              <a:noFill/>
            </a:ln>
            <a:effectLst/>
          </p:spPr>
          <p:txBody>
            <a:bodyPr wrap="none" anchor="ctr"/>
            <a:lstStyle/>
            <a:p>
              <a:endParaRPr lang="en-US" sz="7197" dirty="0">
                <a:latin typeface="Nunito Light" charset="0"/>
              </a:endParaRPr>
            </a:p>
          </p:txBody>
        </p:sp>
        <p:sp>
          <p:nvSpPr>
            <p:cNvPr id="14" name="Freeform 138">
              <a:extLst>
                <a:ext uri="{FF2B5EF4-FFF2-40B4-BE49-F238E27FC236}">
                  <a16:creationId xmlns:a16="http://schemas.microsoft.com/office/drawing/2014/main" id="{DE75C889-A6BE-458E-9CAE-FE98EDAA2A32}"/>
                </a:ext>
              </a:extLst>
            </p:cNvPr>
            <p:cNvSpPr>
              <a:spLocks noChangeArrowheads="1"/>
            </p:cNvSpPr>
            <p:nvPr/>
          </p:nvSpPr>
          <p:spPr bwMode="auto">
            <a:xfrm>
              <a:off x="11104147" y="-111272"/>
              <a:ext cx="4346058" cy="3520308"/>
            </a:xfrm>
            <a:custGeom>
              <a:avLst/>
              <a:gdLst>
                <a:gd name="T0" fmla="*/ 965 w 4408"/>
                <a:gd name="T1" fmla="*/ 0 h 3572"/>
                <a:gd name="T2" fmla="*/ 0 w 4408"/>
                <a:gd name="T3" fmla="*/ 1760 h 3572"/>
                <a:gd name="T4" fmla="*/ 4407 w 4408"/>
                <a:gd name="T5" fmla="*/ 3571 h 3572"/>
                <a:gd name="T6" fmla="*/ 2521 w 4408"/>
                <a:gd name="T7" fmla="*/ 0 h 3572"/>
                <a:gd name="T8" fmla="*/ 965 w 4408"/>
                <a:gd name="T9" fmla="*/ 0 h 3572"/>
              </a:gdLst>
              <a:ahLst/>
              <a:cxnLst>
                <a:cxn ang="0">
                  <a:pos x="T0" y="T1"/>
                </a:cxn>
                <a:cxn ang="0">
                  <a:pos x="T2" y="T3"/>
                </a:cxn>
                <a:cxn ang="0">
                  <a:pos x="T4" y="T5"/>
                </a:cxn>
                <a:cxn ang="0">
                  <a:pos x="T6" y="T7"/>
                </a:cxn>
                <a:cxn ang="0">
                  <a:pos x="T8" y="T9"/>
                </a:cxn>
              </a:cxnLst>
              <a:rect l="0" t="0" r="r" b="b"/>
              <a:pathLst>
                <a:path w="4408" h="3572">
                  <a:moveTo>
                    <a:pt x="965" y="0"/>
                  </a:moveTo>
                  <a:lnTo>
                    <a:pt x="0" y="1760"/>
                  </a:lnTo>
                  <a:lnTo>
                    <a:pt x="4407" y="3571"/>
                  </a:lnTo>
                  <a:lnTo>
                    <a:pt x="2521" y="0"/>
                  </a:lnTo>
                  <a:lnTo>
                    <a:pt x="965" y="0"/>
                  </a:lnTo>
                </a:path>
              </a:pathLst>
            </a:custGeom>
            <a:solidFill>
              <a:schemeClr val="accent2"/>
            </a:solidFill>
            <a:ln>
              <a:noFill/>
            </a:ln>
            <a:effectLst/>
          </p:spPr>
          <p:txBody>
            <a:bodyPr wrap="none" anchor="ctr"/>
            <a:lstStyle/>
            <a:p>
              <a:endParaRPr lang="en-US" sz="7197" dirty="0">
                <a:latin typeface="Nunito Light" charset="0"/>
              </a:endParaRPr>
            </a:p>
          </p:txBody>
        </p:sp>
        <p:sp>
          <p:nvSpPr>
            <p:cNvPr id="15" name="Freeform 139">
              <a:extLst>
                <a:ext uri="{FF2B5EF4-FFF2-40B4-BE49-F238E27FC236}">
                  <a16:creationId xmlns:a16="http://schemas.microsoft.com/office/drawing/2014/main" id="{A4210FCD-D640-4C61-9C9B-CBAA9468DD77}"/>
                </a:ext>
              </a:extLst>
            </p:cNvPr>
            <p:cNvSpPr>
              <a:spLocks noChangeArrowheads="1"/>
            </p:cNvSpPr>
            <p:nvPr/>
          </p:nvSpPr>
          <p:spPr bwMode="auto">
            <a:xfrm>
              <a:off x="9793019" y="-88970"/>
              <a:ext cx="369415" cy="195571"/>
            </a:xfrm>
            <a:custGeom>
              <a:avLst/>
              <a:gdLst>
                <a:gd name="T0" fmla="*/ 112 w 374"/>
                <a:gd name="T1" fmla="*/ 0 h 198"/>
                <a:gd name="T2" fmla="*/ 0 w 374"/>
                <a:gd name="T3" fmla="*/ 197 h 198"/>
                <a:gd name="T4" fmla="*/ 373 w 374"/>
                <a:gd name="T5" fmla="*/ 0 h 198"/>
                <a:gd name="T6" fmla="*/ 112 w 374"/>
                <a:gd name="T7" fmla="*/ 0 h 198"/>
              </a:gdLst>
              <a:ahLst/>
              <a:cxnLst>
                <a:cxn ang="0">
                  <a:pos x="T0" y="T1"/>
                </a:cxn>
                <a:cxn ang="0">
                  <a:pos x="T2" y="T3"/>
                </a:cxn>
                <a:cxn ang="0">
                  <a:pos x="T4" y="T5"/>
                </a:cxn>
                <a:cxn ang="0">
                  <a:pos x="T6" y="T7"/>
                </a:cxn>
              </a:cxnLst>
              <a:rect l="0" t="0" r="r" b="b"/>
              <a:pathLst>
                <a:path w="374" h="198">
                  <a:moveTo>
                    <a:pt x="112" y="0"/>
                  </a:moveTo>
                  <a:lnTo>
                    <a:pt x="0" y="197"/>
                  </a:lnTo>
                  <a:lnTo>
                    <a:pt x="373" y="0"/>
                  </a:lnTo>
                  <a:lnTo>
                    <a:pt x="112" y="0"/>
                  </a:lnTo>
                </a:path>
              </a:pathLst>
            </a:custGeom>
            <a:solidFill>
              <a:schemeClr val="accent2">
                <a:lumMod val="75000"/>
              </a:schemeClr>
            </a:solidFill>
            <a:ln>
              <a:noFill/>
            </a:ln>
            <a:effectLst/>
          </p:spPr>
          <p:txBody>
            <a:bodyPr wrap="none" anchor="ctr"/>
            <a:lstStyle/>
            <a:p>
              <a:endParaRPr lang="en-US" sz="7197" dirty="0">
                <a:latin typeface="Nunito Light" charset="0"/>
              </a:endParaRPr>
            </a:p>
          </p:txBody>
        </p:sp>
        <p:sp>
          <p:nvSpPr>
            <p:cNvPr id="16" name="Freeform 13">
              <a:extLst>
                <a:ext uri="{FF2B5EF4-FFF2-40B4-BE49-F238E27FC236}">
                  <a16:creationId xmlns:a16="http://schemas.microsoft.com/office/drawing/2014/main" id="{A0DCE87B-EA05-4FAD-91BF-68CEBFC00569}"/>
                </a:ext>
              </a:extLst>
            </p:cNvPr>
            <p:cNvSpPr>
              <a:spLocks noChangeArrowheads="1"/>
            </p:cNvSpPr>
            <p:nvPr/>
          </p:nvSpPr>
          <p:spPr bwMode="auto">
            <a:xfrm>
              <a:off x="9698211" y="-88970"/>
              <a:ext cx="225996" cy="195571"/>
            </a:xfrm>
            <a:custGeom>
              <a:avLst/>
              <a:gdLst>
                <a:gd name="T0" fmla="*/ 0 w 231"/>
                <a:gd name="T1" fmla="*/ 0 h 198"/>
                <a:gd name="T2" fmla="*/ 118 w 231"/>
                <a:gd name="T3" fmla="*/ 197 h 198"/>
                <a:gd name="T4" fmla="*/ 230 w 231"/>
                <a:gd name="T5" fmla="*/ 0 h 198"/>
                <a:gd name="T6" fmla="*/ 0 w 231"/>
                <a:gd name="T7" fmla="*/ 0 h 198"/>
              </a:gdLst>
              <a:ahLst/>
              <a:cxnLst>
                <a:cxn ang="0">
                  <a:pos x="T0" y="T1"/>
                </a:cxn>
                <a:cxn ang="0">
                  <a:pos x="T2" y="T3"/>
                </a:cxn>
                <a:cxn ang="0">
                  <a:pos x="T4" y="T5"/>
                </a:cxn>
                <a:cxn ang="0">
                  <a:pos x="T6" y="T7"/>
                </a:cxn>
              </a:cxnLst>
              <a:rect l="0" t="0" r="r" b="b"/>
              <a:pathLst>
                <a:path w="231" h="198">
                  <a:moveTo>
                    <a:pt x="0" y="0"/>
                  </a:moveTo>
                  <a:lnTo>
                    <a:pt x="118" y="197"/>
                  </a:lnTo>
                  <a:lnTo>
                    <a:pt x="230" y="0"/>
                  </a:lnTo>
                  <a:lnTo>
                    <a:pt x="0" y="0"/>
                  </a:lnTo>
                </a:path>
              </a:pathLst>
            </a:custGeom>
            <a:solidFill>
              <a:schemeClr val="accent2">
                <a:lumMod val="75000"/>
              </a:schemeClr>
            </a:solidFill>
            <a:ln>
              <a:noFill/>
            </a:ln>
            <a:effectLst/>
          </p:spPr>
          <p:txBody>
            <a:bodyPr wrap="none" anchor="ctr"/>
            <a:lstStyle/>
            <a:p>
              <a:endParaRPr lang="en-US" sz="7197" dirty="0">
                <a:latin typeface="Nunito Light" charset="0"/>
              </a:endParaRPr>
            </a:p>
          </p:txBody>
        </p:sp>
        <p:sp>
          <p:nvSpPr>
            <p:cNvPr id="17" name="Freeform 14">
              <a:extLst>
                <a:ext uri="{FF2B5EF4-FFF2-40B4-BE49-F238E27FC236}">
                  <a16:creationId xmlns:a16="http://schemas.microsoft.com/office/drawing/2014/main" id="{BA086AAC-9471-4D18-B12D-DE49D1927C25}"/>
                </a:ext>
              </a:extLst>
            </p:cNvPr>
            <p:cNvSpPr>
              <a:spLocks noChangeArrowheads="1"/>
            </p:cNvSpPr>
            <p:nvPr/>
          </p:nvSpPr>
          <p:spPr bwMode="auto">
            <a:xfrm>
              <a:off x="8502000" y="61758"/>
              <a:ext cx="2646751" cy="2259950"/>
            </a:xfrm>
            <a:custGeom>
              <a:avLst/>
              <a:gdLst>
                <a:gd name="T0" fmla="*/ 2685 w 2686"/>
                <a:gd name="T1" fmla="*/ 1563 h 2292"/>
                <a:gd name="T2" fmla="*/ 1308 w 2686"/>
                <a:gd name="T3" fmla="*/ 0 h 2292"/>
                <a:gd name="T4" fmla="*/ 0 w 2686"/>
                <a:gd name="T5" fmla="*/ 2291 h 2292"/>
                <a:gd name="T6" fmla="*/ 2685 w 2686"/>
                <a:gd name="T7" fmla="*/ 1563 h 2292"/>
              </a:gdLst>
              <a:ahLst/>
              <a:cxnLst>
                <a:cxn ang="0">
                  <a:pos x="T0" y="T1"/>
                </a:cxn>
                <a:cxn ang="0">
                  <a:pos x="T2" y="T3"/>
                </a:cxn>
                <a:cxn ang="0">
                  <a:pos x="T4" y="T5"/>
                </a:cxn>
                <a:cxn ang="0">
                  <a:pos x="T6" y="T7"/>
                </a:cxn>
              </a:cxnLst>
              <a:rect l="0" t="0" r="r" b="b"/>
              <a:pathLst>
                <a:path w="2686" h="2292">
                  <a:moveTo>
                    <a:pt x="2685" y="1563"/>
                  </a:moveTo>
                  <a:lnTo>
                    <a:pt x="1308" y="0"/>
                  </a:lnTo>
                  <a:lnTo>
                    <a:pt x="0" y="2291"/>
                  </a:lnTo>
                  <a:lnTo>
                    <a:pt x="2685" y="1563"/>
                  </a:lnTo>
                </a:path>
              </a:pathLst>
            </a:custGeom>
            <a:solidFill>
              <a:schemeClr val="accent2"/>
            </a:solidFill>
            <a:ln>
              <a:noFill/>
            </a:ln>
            <a:effectLst/>
          </p:spPr>
          <p:txBody>
            <a:bodyPr wrap="none" anchor="ctr"/>
            <a:lstStyle/>
            <a:p>
              <a:endParaRPr lang="en-US" sz="7197" dirty="0">
                <a:latin typeface="Nunito Light" charset="0"/>
              </a:endParaRPr>
            </a:p>
          </p:txBody>
        </p:sp>
        <p:sp>
          <p:nvSpPr>
            <p:cNvPr id="18" name="Freeform 15">
              <a:extLst>
                <a:ext uri="{FF2B5EF4-FFF2-40B4-BE49-F238E27FC236}">
                  <a16:creationId xmlns:a16="http://schemas.microsoft.com/office/drawing/2014/main" id="{F7BFB4B5-3E07-41D2-96FE-C839E3B0C0AC}"/>
                </a:ext>
              </a:extLst>
            </p:cNvPr>
            <p:cNvSpPr>
              <a:spLocks noChangeArrowheads="1"/>
            </p:cNvSpPr>
            <p:nvPr/>
          </p:nvSpPr>
          <p:spPr bwMode="auto">
            <a:xfrm>
              <a:off x="6821130" y="61996"/>
              <a:ext cx="2985743" cy="2259950"/>
            </a:xfrm>
            <a:custGeom>
              <a:avLst/>
              <a:gdLst>
                <a:gd name="T0" fmla="*/ 3029 w 3030"/>
                <a:gd name="T1" fmla="*/ 0 h 2292"/>
                <a:gd name="T2" fmla="*/ 0 w 3030"/>
                <a:gd name="T3" fmla="*/ 624 h 2292"/>
                <a:gd name="T4" fmla="*/ 1721 w 3030"/>
                <a:gd name="T5" fmla="*/ 2291 h 2292"/>
                <a:gd name="T6" fmla="*/ 3029 w 3030"/>
                <a:gd name="T7" fmla="*/ 0 h 2292"/>
              </a:gdLst>
              <a:ahLst/>
              <a:cxnLst>
                <a:cxn ang="0">
                  <a:pos x="T0" y="T1"/>
                </a:cxn>
                <a:cxn ang="0">
                  <a:pos x="T2" y="T3"/>
                </a:cxn>
                <a:cxn ang="0">
                  <a:pos x="T4" y="T5"/>
                </a:cxn>
                <a:cxn ang="0">
                  <a:pos x="T6" y="T7"/>
                </a:cxn>
              </a:cxnLst>
              <a:rect l="0" t="0" r="r" b="b"/>
              <a:pathLst>
                <a:path w="3030" h="2292">
                  <a:moveTo>
                    <a:pt x="3029" y="0"/>
                  </a:moveTo>
                  <a:lnTo>
                    <a:pt x="0" y="624"/>
                  </a:lnTo>
                  <a:lnTo>
                    <a:pt x="1721" y="2291"/>
                  </a:lnTo>
                  <a:lnTo>
                    <a:pt x="3029" y="0"/>
                  </a:lnTo>
                </a:path>
              </a:pathLst>
            </a:custGeom>
            <a:solidFill>
              <a:schemeClr val="accent2">
                <a:lumMod val="75000"/>
              </a:schemeClr>
            </a:solidFill>
            <a:ln>
              <a:noFill/>
            </a:ln>
            <a:effectLst/>
          </p:spPr>
          <p:txBody>
            <a:bodyPr wrap="none" anchor="ctr"/>
            <a:lstStyle/>
            <a:p>
              <a:endParaRPr lang="en-US" sz="7197" dirty="0">
                <a:latin typeface="Nunito Light" charset="0"/>
              </a:endParaRPr>
            </a:p>
          </p:txBody>
        </p:sp>
        <p:sp>
          <p:nvSpPr>
            <p:cNvPr id="19" name="Freeform 16">
              <a:extLst>
                <a:ext uri="{FF2B5EF4-FFF2-40B4-BE49-F238E27FC236}">
                  <a16:creationId xmlns:a16="http://schemas.microsoft.com/office/drawing/2014/main" id="{AE48CFBA-CEA7-4458-B80C-8ADD0881DC4D}"/>
                </a:ext>
              </a:extLst>
            </p:cNvPr>
            <p:cNvSpPr>
              <a:spLocks noChangeArrowheads="1"/>
            </p:cNvSpPr>
            <p:nvPr/>
          </p:nvSpPr>
          <p:spPr bwMode="auto">
            <a:xfrm>
              <a:off x="6829814" y="-88970"/>
              <a:ext cx="2985743" cy="808366"/>
            </a:xfrm>
            <a:custGeom>
              <a:avLst/>
              <a:gdLst>
                <a:gd name="T0" fmla="*/ 61 w 3030"/>
                <a:gd name="T1" fmla="*/ 0 h 822"/>
                <a:gd name="T2" fmla="*/ 0 w 3030"/>
                <a:gd name="T3" fmla="*/ 821 h 822"/>
                <a:gd name="T4" fmla="*/ 3029 w 3030"/>
                <a:gd name="T5" fmla="*/ 197 h 822"/>
                <a:gd name="T6" fmla="*/ 2911 w 3030"/>
                <a:gd name="T7" fmla="*/ 0 h 822"/>
                <a:gd name="T8" fmla="*/ 61 w 3030"/>
                <a:gd name="T9" fmla="*/ 0 h 822"/>
              </a:gdLst>
              <a:ahLst/>
              <a:cxnLst>
                <a:cxn ang="0">
                  <a:pos x="T0" y="T1"/>
                </a:cxn>
                <a:cxn ang="0">
                  <a:pos x="T2" y="T3"/>
                </a:cxn>
                <a:cxn ang="0">
                  <a:pos x="T4" y="T5"/>
                </a:cxn>
                <a:cxn ang="0">
                  <a:pos x="T6" y="T7"/>
                </a:cxn>
                <a:cxn ang="0">
                  <a:pos x="T8" y="T9"/>
                </a:cxn>
              </a:cxnLst>
              <a:rect l="0" t="0" r="r" b="b"/>
              <a:pathLst>
                <a:path w="3030" h="822">
                  <a:moveTo>
                    <a:pt x="61" y="0"/>
                  </a:moveTo>
                  <a:lnTo>
                    <a:pt x="0" y="821"/>
                  </a:lnTo>
                  <a:lnTo>
                    <a:pt x="3029" y="197"/>
                  </a:lnTo>
                  <a:lnTo>
                    <a:pt x="2911" y="0"/>
                  </a:lnTo>
                  <a:lnTo>
                    <a:pt x="61" y="0"/>
                  </a:lnTo>
                </a:path>
              </a:pathLst>
            </a:custGeom>
            <a:solidFill>
              <a:schemeClr val="accent2">
                <a:lumMod val="50000"/>
              </a:schemeClr>
            </a:solidFill>
            <a:ln>
              <a:noFill/>
            </a:ln>
            <a:effectLst/>
          </p:spPr>
          <p:txBody>
            <a:bodyPr wrap="none" anchor="ctr"/>
            <a:lstStyle/>
            <a:p>
              <a:endParaRPr lang="en-US" sz="7197" dirty="0">
                <a:latin typeface="Nunito Light" charset="0"/>
              </a:endParaRPr>
            </a:p>
          </p:txBody>
        </p:sp>
        <p:sp>
          <p:nvSpPr>
            <p:cNvPr id="20" name="Freeform 17">
              <a:extLst>
                <a:ext uri="{FF2B5EF4-FFF2-40B4-BE49-F238E27FC236}">
                  <a16:creationId xmlns:a16="http://schemas.microsoft.com/office/drawing/2014/main" id="{4DE53C89-C6CC-45BB-AE89-7E38A8796434}"/>
                </a:ext>
              </a:extLst>
            </p:cNvPr>
            <p:cNvSpPr>
              <a:spLocks noChangeArrowheads="1"/>
            </p:cNvSpPr>
            <p:nvPr/>
          </p:nvSpPr>
          <p:spPr bwMode="auto">
            <a:xfrm>
              <a:off x="5975275" y="-88970"/>
              <a:ext cx="943094" cy="808366"/>
            </a:xfrm>
            <a:custGeom>
              <a:avLst/>
              <a:gdLst>
                <a:gd name="T0" fmla="*/ 0 w 955"/>
                <a:gd name="T1" fmla="*/ 0 h 822"/>
                <a:gd name="T2" fmla="*/ 893 w 955"/>
                <a:gd name="T3" fmla="*/ 821 h 822"/>
                <a:gd name="T4" fmla="*/ 954 w 955"/>
                <a:gd name="T5" fmla="*/ 0 h 822"/>
                <a:gd name="T6" fmla="*/ 0 w 955"/>
                <a:gd name="T7" fmla="*/ 0 h 822"/>
              </a:gdLst>
              <a:ahLst/>
              <a:cxnLst>
                <a:cxn ang="0">
                  <a:pos x="T0" y="T1"/>
                </a:cxn>
                <a:cxn ang="0">
                  <a:pos x="T2" y="T3"/>
                </a:cxn>
                <a:cxn ang="0">
                  <a:pos x="T4" y="T5"/>
                </a:cxn>
                <a:cxn ang="0">
                  <a:pos x="T6" y="T7"/>
                </a:cxn>
              </a:cxnLst>
              <a:rect l="0" t="0" r="r" b="b"/>
              <a:pathLst>
                <a:path w="955" h="822">
                  <a:moveTo>
                    <a:pt x="0" y="0"/>
                  </a:moveTo>
                  <a:lnTo>
                    <a:pt x="893" y="821"/>
                  </a:lnTo>
                  <a:lnTo>
                    <a:pt x="954" y="0"/>
                  </a:lnTo>
                  <a:lnTo>
                    <a:pt x="0" y="0"/>
                  </a:lnTo>
                </a:path>
              </a:pathLst>
            </a:custGeom>
            <a:solidFill>
              <a:schemeClr val="accent1"/>
            </a:solidFill>
            <a:ln>
              <a:noFill/>
            </a:ln>
            <a:effectLst/>
          </p:spPr>
          <p:txBody>
            <a:bodyPr wrap="none" anchor="ctr"/>
            <a:lstStyle/>
            <a:p>
              <a:endParaRPr lang="en-US" sz="7197" dirty="0">
                <a:latin typeface="Nunito Light" charset="0"/>
              </a:endParaRPr>
            </a:p>
          </p:txBody>
        </p:sp>
        <p:sp>
          <p:nvSpPr>
            <p:cNvPr id="21" name="Freeform 18">
              <a:extLst>
                <a:ext uri="{FF2B5EF4-FFF2-40B4-BE49-F238E27FC236}">
                  <a16:creationId xmlns:a16="http://schemas.microsoft.com/office/drawing/2014/main" id="{A8C17C56-B994-40CA-8E34-4C4BA2CE2328}"/>
                </a:ext>
              </a:extLst>
            </p:cNvPr>
            <p:cNvSpPr>
              <a:spLocks noChangeArrowheads="1"/>
            </p:cNvSpPr>
            <p:nvPr/>
          </p:nvSpPr>
          <p:spPr bwMode="auto">
            <a:xfrm>
              <a:off x="5608571" y="674793"/>
              <a:ext cx="2916204" cy="1642810"/>
            </a:xfrm>
            <a:custGeom>
              <a:avLst/>
              <a:gdLst>
                <a:gd name="T0" fmla="*/ 2958 w 2959"/>
                <a:gd name="T1" fmla="*/ 1667 h 1668"/>
                <a:gd name="T2" fmla="*/ 1237 w 2959"/>
                <a:gd name="T3" fmla="*/ 0 h 1668"/>
                <a:gd name="T4" fmla="*/ 0 w 2959"/>
                <a:gd name="T5" fmla="*/ 1323 h 1668"/>
                <a:gd name="T6" fmla="*/ 2958 w 2959"/>
                <a:gd name="T7" fmla="*/ 1667 h 1668"/>
              </a:gdLst>
              <a:ahLst/>
              <a:cxnLst>
                <a:cxn ang="0">
                  <a:pos x="T0" y="T1"/>
                </a:cxn>
                <a:cxn ang="0">
                  <a:pos x="T2" y="T3"/>
                </a:cxn>
                <a:cxn ang="0">
                  <a:pos x="T4" y="T5"/>
                </a:cxn>
                <a:cxn ang="0">
                  <a:pos x="T6" y="T7"/>
                </a:cxn>
              </a:cxnLst>
              <a:rect l="0" t="0" r="r" b="b"/>
              <a:pathLst>
                <a:path w="2959" h="1668">
                  <a:moveTo>
                    <a:pt x="2958" y="1667"/>
                  </a:moveTo>
                  <a:lnTo>
                    <a:pt x="1237" y="0"/>
                  </a:lnTo>
                  <a:lnTo>
                    <a:pt x="0" y="1323"/>
                  </a:lnTo>
                  <a:lnTo>
                    <a:pt x="2958" y="1667"/>
                  </a:lnTo>
                </a:path>
              </a:pathLst>
            </a:custGeom>
            <a:solidFill>
              <a:schemeClr val="accent2"/>
            </a:solidFill>
            <a:ln>
              <a:noFill/>
            </a:ln>
            <a:effectLst/>
          </p:spPr>
          <p:txBody>
            <a:bodyPr wrap="none" anchor="ctr"/>
            <a:lstStyle/>
            <a:p>
              <a:endParaRPr lang="en-US" sz="7197" dirty="0">
                <a:latin typeface="Nunito Light" charset="0"/>
              </a:endParaRPr>
            </a:p>
          </p:txBody>
        </p:sp>
        <p:sp>
          <p:nvSpPr>
            <p:cNvPr id="22" name="Freeform 19">
              <a:extLst>
                <a:ext uri="{FF2B5EF4-FFF2-40B4-BE49-F238E27FC236}">
                  <a16:creationId xmlns:a16="http://schemas.microsoft.com/office/drawing/2014/main" id="{D9F178E1-4E12-4131-8137-FA70CFD6149E}"/>
                </a:ext>
              </a:extLst>
            </p:cNvPr>
            <p:cNvSpPr>
              <a:spLocks noChangeArrowheads="1"/>
            </p:cNvSpPr>
            <p:nvPr/>
          </p:nvSpPr>
          <p:spPr bwMode="auto">
            <a:xfrm>
              <a:off x="5092201" y="-155877"/>
              <a:ext cx="1760153" cy="2112184"/>
            </a:xfrm>
            <a:custGeom>
              <a:avLst/>
              <a:gdLst>
                <a:gd name="T0" fmla="*/ 0 w 1787"/>
                <a:gd name="T1" fmla="*/ 0 h 2145"/>
                <a:gd name="T2" fmla="*/ 549 w 1787"/>
                <a:gd name="T3" fmla="*/ 2144 h 2145"/>
                <a:gd name="T4" fmla="*/ 1786 w 1787"/>
                <a:gd name="T5" fmla="*/ 821 h 2145"/>
                <a:gd name="T6" fmla="*/ 893 w 1787"/>
                <a:gd name="T7" fmla="*/ 0 h 2145"/>
                <a:gd name="T8" fmla="*/ 0 w 1787"/>
                <a:gd name="T9" fmla="*/ 0 h 2145"/>
              </a:gdLst>
              <a:ahLst/>
              <a:cxnLst>
                <a:cxn ang="0">
                  <a:pos x="T0" y="T1"/>
                </a:cxn>
                <a:cxn ang="0">
                  <a:pos x="T2" y="T3"/>
                </a:cxn>
                <a:cxn ang="0">
                  <a:pos x="T4" y="T5"/>
                </a:cxn>
                <a:cxn ang="0">
                  <a:pos x="T6" y="T7"/>
                </a:cxn>
                <a:cxn ang="0">
                  <a:pos x="T8" y="T9"/>
                </a:cxn>
              </a:cxnLst>
              <a:rect l="0" t="0" r="r" b="b"/>
              <a:pathLst>
                <a:path w="1787" h="2145">
                  <a:moveTo>
                    <a:pt x="0" y="0"/>
                  </a:moveTo>
                  <a:lnTo>
                    <a:pt x="549" y="2144"/>
                  </a:lnTo>
                  <a:lnTo>
                    <a:pt x="1786" y="821"/>
                  </a:lnTo>
                  <a:lnTo>
                    <a:pt x="893" y="0"/>
                  </a:lnTo>
                  <a:lnTo>
                    <a:pt x="0" y="0"/>
                  </a:lnTo>
                </a:path>
              </a:pathLst>
            </a:custGeom>
            <a:solidFill>
              <a:schemeClr val="accent1"/>
            </a:solidFill>
            <a:ln>
              <a:noFill/>
            </a:ln>
            <a:effectLst/>
          </p:spPr>
          <p:txBody>
            <a:bodyPr wrap="none" anchor="ctr"/>
            <a:lstStyle/>
            <a:p>
              <a:endParaRPr lang="en-US" sz="7197" dirty="0">
                <a:latin typeface="Nunito Light" charset="0"/>
              </a:endParaRPr>
            </a:p>
          </p:txBody>
        </p:sp>
        <p:sp>
          <p:nvSpPr>
            <p:cNvPr id="23" name="Freeform 20">
              <a:extLst>
                <a:ext uri="{FF2B5EF4-FFF2-40B4-BE49-F238E27FC236}">
                  <a16:creationId xmlns:a16="http://schemas.microsoft.com/office/drawing/2014/main" id="{CF1A50DA-B598-4643-BC82-56DDBAF2B89E}"/>
                </a:ext>
              </a:extLst>
            </p:cNvPr>
            <p:cNvSpPr>
              <a:spLocks noChangeArrowheads="1"/>
            </p:cNvSpPr>
            <p:nvPr/>
          </p:nvSpPr>
          <p:spPr bwMode="auto">
            <a:xfrm>
              <a:off x="443059" y="190760"/>
              <a:ext cx="5232654" cy="2977052"/>
            </a:xfrm>
            <a:custGeom>
              <a:avLst/>
              <a:gdLst>
                <a:gd name="T0" fmla="*/ 5310 w 5311"/>
                <a:gd name="T1" fmla="*/ 1771 h 3020"/>
                <a:gd name="T2" fmla="*/ 853 w 5311"/>
                <a:gd name="T3" fmla="*/ 0 h 3020"/>
                <a:gd name="T4" fmla="*/ 0 w 5311"/>
                <a:gd name="T5" fmla="*/ 3019 h 3020"/>
                <a:gd name="T6" fmla="*/ 5310 w 5311"/>
                <a:gd name="T7" fmla="*/ 1771 h 3020"/>
              </a:gdLst>
              <a:ahLst/>
              <a:cxnLst>
                <a:cxn ang="0">
                  <a:pos x="T0" y="T1"/>
                </a:cxn>
                <a:cxn ang="0">
                  <a:pos x="T2" y="T3"/>
                </a:cxn>
                <a:cxn ang="0">
                  <a:pos x="T4" y="T5"/>
                </a:cxn>
                <a:cxn ang="0">
                  <a:pos x="T6" y="T7"/>
                </a:cxn>
              </a:cxnLst>
              <a:rect l="0" t="0" r="r" b="b"/>
              <a:pathLst>
                <a:path w="5311" h="3020">
                  <a:moveTo>
                    <a:pt x="5310" y="1771"/>
                  </a:moveTo>
                  <a:lnTo>
                    <a:pt x="853" y="0"/>
                  </a:lnTo>
                  <a:lnTo>
                    <a:pt x="0" y="3019"/>
                  </a:lnTo>
                  <a:lnTo>
                    <a:pt x="5310" y="1771"/>
                  </a:lnTo>
                </a:path>
              </a:pathLst>
            </a:custGeom>
            <a:solidFill>
              <a:schemeClr val="accent1">
                <a:lumMod val="50000"/>
              </a:schemeClr>
            </a:solidFill>
            <a:ln>
              <a:noFill/>
            </a:ln>
            <a:effectLst/>
          </p:spPr>
          <p:txBody>
            <a:bodyPr wrap="none" anchor="ctr"/>
            <a:lstStyle/>
            <a:p>
              <a:endParaRPr lang="en-US" sz="7197" dirty="0">
                <a:latin typeface="Nunito Light" charset="0"/>
              </a:endParaRPr>
            </a:p>
          </p:txBody>
        </p:sp>
        <p:sp>
          <p:nvSpPr>
            <p:cNvPr id="24" name="Freeform 21">
              <a:extLst>
                <a:ext uri="{FF2B5EF4-FFF2-40B4-BE49-F238E27FC236}">
                  <a16:creationId xmlns:a16="http://schemas.microsoft.com/office/drawing/2014/main" id="{FA88E0F4-4074-40A2-8693-121174ECF582}"/>
                </a:ext>
              </a:extLst>
            </p:cNvPr>
            <p:cNvSpPr>
              <a:spLocks noChangeArrowheads="1"/>
            </p:cNvSpPr>
            <p:nvPr/>
          </p:nvSpPr>
          <p:spPr bwMode="auto">
            <a:xfrm>
              <a:off x="1264131" y="-156113"/>
              <a:ext cx="4393864" cy="2112184"/>
            </a:xfrm>
            <a:custGeom>
              <a:avLst/>
              <a:gdLst>
                <a:gd name="T0" fmla="*/ 936 w 4458"/>
                <a:gd name="T1" fmla="*/ 0 h 2145"/>
                <a:gd name="T2" fmla="*/ 0 w 4458"/>
                <a:gd name="T3" fmla="*/ 373 h 2145"/>
                <a:gd name="T4" fmla="*/ 4457 w 4458"/>
                <a:gd name="T5" fmla="*/ 2144 h 2145"/>
                <a:gd name="T6" fmla="*/ 3908 w 4458"/>
                <a:gd name="T7" fmla="*/ 0 h 2145"/>
                <a:gd name="T8" fmla="*/ 936 w 4458"/>
                <a:gd name="T9" fmla="*/ 0 h 2145"/>
              </a:gdLst>
              <a:ahLst/>
              <a:cxnLst>
                <a:cxn ang="0">
                  <a:pos x="T0" y="T1"/>
                </a:cxn>
                <a:cxn ang="0">
                  <a:pos x="T2" y="T3"/>
                </a:cxn>
                <a:cxn ang="0">
                  <a:pos x="T4" y="T5"/>
                </a:cxn>
                <a:cxn ang="0">
                  <a:pos x="T6" y="T7"/>
                </a:cxn>
                <a:cxn ang="0">
                  <a:pos x="T8" y="T9"/>
                </a:cxn>
              </a:cxnLst>
              <a:rect l="0" t="0" r="r" b="b"/>
              <a:pathLst>
                <a:path w="4458" h="2145">
                  <a:moveTo>
                    <a:pt x="936" y="0"/>
                  </a:moveTo>
                  <a:lnTo>
                    <a:pt x="0" y="373"/>
                  </a:lnTo>
                  <a:lnTo>
                    <a:pt x="4457" y="2144"/>
                  </a:lnTo>
                  <a:lnTo>
                    <a:pt x="3908" y="0"/>
                  </a:lnTo>
                  <a:lnTo>
                    <a:pt x="936" y="0"/>
                  </a:lnTo>
                </a:path>
              </a:pathLst>
            </a:custGeom>
            <a:solidFill>
              <a:schemeClr val="accent1">
                <a:lumMod val="75000"/>
              </a:schemeClr>
            </a:solidFill>
            <a:ln>
              <a:noFill/>
            </a:ln>
            <a:effectLst/>
          </p:spPr>
          <p:txBody>
            <a:bodyPr wrap="none" anchor="ctr"/>
            <a:lstStyle/>
            <a:p>
              <a:endParaRPr lang="en-US" sz="7197" dirty="0">
                <a:latin typeface="Nunito Light" charset="0"/>
              </a:endParaRPr>
            </a:p>
          </p:txBody>
        </p:sp>
        <p:sp>
          <p:nvSpPr>
            <p:cNvPr id="25" name="Freeform 22">
              <a:extLst>
                <a:ext uri="{FF2B5EF4-FFF2-40B4-BE49-F238E27FC236}">
                  <a16:creationId xmlns:a16="http://schemas.microsoft.com/office/drawing/2014/main" id="{BBAD1DA1-0212-472A-9628-2D03BFE2F77D}"/>
                </a:ext>
              </a:extLst>
            </p:cNvPr>
            <p:cNvSpPr>
              <a:spLocks noChangeArrowheads="1"/>
            </p:cNvSpPr>
            <p:nvPr/>
          </p:nvSpPr>
          <p:spPr bwMode="auto">
            <a:xfrm>
              <a:off x="1264131" y="-133574"/>
              <a:ext cx="921364" cy="369415"/>
            </a:xfrm>
            <a:custGeom>
              <a:avLst/>
              <a:gdLst>
                <a:gd name="T0" fmla="*/ 72 w 937"/>
                <a:gd name="T1" fmla="*/ 0 h 374"/>
                <a:gd name="T2" fmla="*/ 0 w 937"/>
                <a:gd name="T3" fmla="*/ 373 h 374"/>
                <a:gd name="T4" fmla="*/ 936 w 937"/>
                <a:gd name="T5" fmla="*/ 0 h 374"/>
                <a:gd name="T6" fmla="*/ 72 w 937"/>
                <a:gd name="T7" fmla="*/ 0 h 374"/>
              </a:gdLst>
              <a:ahLst/>
              <a:cxnLst>
                <a:cxn ang="0">
                  <a:pos x="T0" y="T1"/>
                </a:cxn>
                <a:cxn ang="0">
                  <a:pos x="T2" y="T3"/>
                </a:cxn>
                <a:cxn ang="0">
                  <a:pos x="T4" y="T5"/>
                </a:cxn>
                <a:cxn ang="0">
                  <a:pos x="T6" y="T7"/>
                </a:cxn>
              </a:cxnLst>
              <a:rect l="0" t="0" r="r" b="b"/>
              <a:pathLst>
                <a:path w="937" h="374">
                  <a:moveTo>
                    <a:pt x="72" y="0"/>
                  </a:moveTo>
                  <a:lnTo>
                    <a:pt x="0" y="373"/>
                  </a:lnTo>
                  <a:lnTo>
                    <a:pt x="936" y="0"/>
                  </a:lnTo>
                  <a:lnTo>
                    <a:pt x="72" y="0"/>
                  </a:lnTo>
                </a:path>
              </a:pathLst>
            </a:custGeom>
            <a:solidFill>
              <a:schemeClr val="accent1"/>
            </a:solidFill>
            <a:ln>
              <a:noFill/>
            </a:ln>
            <a:effectLst/>
          </p:spPr>
          <p:txBody>
            <a:bodyPr wrap="none" anchor="ctr"/>
            <a:lstStyle/>
            <a:p>
              <a:endParaRPr lang="en-US" sz="7197" dirty="0">
                <a:latin typeface="Nunito Light" charset="0"/>
              </a:endParaRPr>
            </a:p>
          </p:txBody>
        </p:sp>
        <p:sp>
          <p:nvSpPr>
            <p:cNvPr id="26" name="Freeform 23">
              <a:extLst>
                <a:ext uri="{FF2B5EF4-FFF2-40B4-BE49-F238E27FC236}">
                  <a16:creationId xmlns:a16="http://schemas.microsoft.com/office/drawing/2014/main" id="{1ABB5E29-FB15-4561-9CEF-662445AA3DA4}"/>
                </a:ext>
              </a:extLst>
            </p:cNvPr>
            <p:cNvSpPr>
              <a:spLocks noChangeArrowheads="1"/>
            </p:cNvSpPr>
            <p:nvPr/>
          </p:nvSpPr>
          <p:spPr bwMode="auto">
            <a:xfrm>
              <a:off x="734484" y="-133574"/>
              <a:ext cx="621488" cy="369415"/>
            </a:xfrm>
            <a:custGeom>
              <a:avLst/>
              <a:gdLst>
                <a:gd name="T0" fmla="*/ 0 w 629"/>
                <a:gd name="T1" fmla="*/ 0 h 374"/>
                <a:gd name="T2" fmla="*/ 556 w 629"/>
                <a:gd name="T3" fmla="*/ 373 h 374"/>
                <a:gd name="T4" fmla="*/ 628 w 629"/>
                <a:gd name="T5" fmla="*/ 0 h 374"/>
                <a:gd name="T6" fmla="*/ 0 w 629"/>
                <a:gd name="T7" fmla="*/ 0 h 374"/>
              </a:gdLst>
              <a:ahLst/>
              <a:cxnLst>
                <a:cxn ang="0">
                  <a:pos x="T0" y="T1"/>
                </a:cxn>
                <a:cxn ang="0">
                  <a:pos x="T2" y="T3"/>
                </a:cxn>
                <a:cxn ang="0">
                  <a:pos x="T4" y="T5"/>
                </a:cxn>
                <a:cxn ang="0">
                  <a:pos x="T6" y="T7"/>
                </a:cxn>
              </a:cxnLst>
              <a:rect l="0" t="0" r="r" b="b"/>
              <a:pathLst>
                <a:path w="629" h="374">
                  <a:moveTo>
                    <a:pt x="0" y="0"/>
                  </a:moveTo>
                  <a:lnTo>
                    <a:pt x="556" y="373"/>
                  </a:lnTo>
                  <a:lnTo>
                    <a:pt x="628" y="0"/>
                  </a:lnTo>
                  <a:lnTo>
                    <a:pt x="0" y="0"/>
                  </a:lnTo>
                </a:path>
              </a:pathLst>
            </a:custGeom>
            <a:solidFill>
              <a:schemeClr val="accent1"/>
            </a:solidFill>
            <a:ln>
              <a:noFill/>
            </a:ln>
            <a:effectLst/>
          </p:spPr>
          <p:txBody>
            <a:bodyPr wrap="none" anchor="ctr"/>
            <a:lstStyle/>
            <a:p>
              <a:endParaRPr lang="en-US" sz="7197" dirty="0">
                <a:latin typeface="Nunito Light" charset="0"/>
              </a:endParaRPr>
            </a:p>
          </p:txBody>
        </p:sp>
        <p:sp>
          <p:nvSpPr>
            <p:cNvPr id="27" name="Freeform 24">
              <a:extLst>
                <a:ext uri="{FF2B5EF4-FFF2-40B4-BE49-F238E27FC236}">
                  <a16:creationId xmlns:a16="http://schemas.microsoft.com/office/drawing/2014/main" id="{8AFBACE4-8F13-4A5A-8025-09011D0EBB8D}"/>
                </a:ext>
              </a:extLst>
            </p:cNvPr>
            <p:cNvSpPr>
              <a:spLocks noChangeArrowheads="1"/>
            </p:cNvSpPr>
            <p:nvPr/>
          </p:nvSpPr>
          <p:spPr bwMode="auto">
            <a:xfrm>
              <a:off x="0" y="885559"/>
              <a:ext cx="447642" cy="2259950"/>
            </a:xfrm>
            <a:custGeom>
              <a:avLst/>
              <a:gdLst>
                <a:gd name="T0" fmla="*/ 0 w 453"/>
                <a:gd name="T1" fmla="*/ 2104 h 2292"/>
                <a:gd name="T2" fmla="*/ 452 w 453"/>
                <a:gd name="T3" fmla="*/ 2291 h 2292"/>
                <a:gd name="T4" fmla="*/ 0 w 453"/>
                <a:gd name="T5" fmla="*/ 0 h 2292"/>
                <a:gd name="T6" fmla="*/ 0 w 453"/>
                <a:gd name="T7" fmla="*/ 2104 h 2292"/>
              </a:gdLst>
              <a:ahLst/>
              <a:cxnLst>
                <a:cxn ang="0">
                  <a:pos x="T0" y="T1"/>
                </a:cxn>
                <a:cxn ang="0">
                  <a:pos x="T2" y="T3"/>
                </a:cxn>
                <a:cxn ang="0">
                  <a:pos x="T4" y="T5"/>
                </a:cxn>
                <a:cxn ang="0">
                  <a:pos x="T6" y="T7"/>
                </a:cxn>
              </a:cxnLst>
              <a:rect l="0" t="0" r="r" b="b"/>
              <a:pathLst>
                <a:path w="453" h="2292">
                  <a:moveTo>
                    <a:pt x="0" y="2104"/>
                  </a:moveTo>
                  <a:lnTo>
                    <a:pt x="452" y="2291"/>
                  </a:lnTo>
                  <a:lnTo>
                    <a:pt x="0" y="0"/>
                  </a:lnTo>
                  <a:lnTo>
                    <a:pt x="0" y="2104"/>
                  </a:lnTo>
                </a:path>
              </a:pathLst>
            </a:custGeom>
            <a:solidFill>
              <a:schemeClr val="accent1">
                <a:lumMod val="50000"/>
              </a:schemeClr>
            </a:solidFill>
            <a:ln>
              <a:noFill/>
            </a:ln>
            <a:effectLst/>
          </p:spPr>
          <p:txBody>
            <a:bodyPr wrap="none" anchor="ctr"/>
            <a:lstStyle/>
            <a:p>
              <a:endParaRPr lang="en-US" sz="7197" dirty="0">
                <a:latin typeface="Nunito Light" charset="0"/>
              </a:endParaRPr>
            </a:p>
          </p:txBody>
        </p:sp>
        <p:sp>
          <p:nvSpPr>
            <p:cNvPr id="28" name="Freeform 25">
              <a:extLst>
                <a:ext uri="{FF2B5EF4-FFF2-40B4-BE49-F238E27FC236}">
                  <a16:creationId xmlns:a16="http://schemas.microsoft.com/office/drawing/2014/main" id="{33E713D7-97F2-4482-B4F2-BD32A3419861}"/>
                </a:ext>
              </a:extLst>
            </p:cNvPr>
            <p:cNvSpPr>
              <a:spLocks noChangeArrowheads="1"/>
            </p:cNvSpPr>
            <p:nvPr/>
          </p:nvSpPr>
          <p:spPr bwMode="auto">
            <a:xfrm>
              <a:off x="0" y="-156114"/>
              <a:ext cx="1286433" cy="3342117"/>
            </a:xfrm>
            <a:custGeom>
              <a:avLst/>
              <a:gdLst>
                <a:gd name="T0" fmla="*/ 0 w 1306"/>
                <a:gd name="T1" fmla="*/ 0 h 3393"/>
                <a:gd name="T2" fmla="*/ 0 w 1306"/>
                <a:gd name="T3" fmla="*/ 1101 h 3393"/>
                <a:gd name="T4" fmla="*/ 452 w 1306"/>
                <a:gd name="T5" fmla="*/ 3392 h 3393"/>
                <a:gd name="T6" fmla="*/ 1305 w 1306"/>
                <a:gd name="T7" fmla="*/ 373 h 3393"/>
                <a:gd name="T8" fmla="*/ 749 w 1306"/>
                <a:gd name="T9" fmla="*/ 0 h 3393"/>
                <a:gd name="T10" fmla="*/ 0 w 1306"/>
                <a:gd name="T11" fmla="*/ 0 h 3393"/>
              </a:gdLst>
              <a:ahLst/>
              <a:cxnLst>
                <a:cxn ang="0">
                  <a:pos x="T0" y="T1"/>
                </a:cxn>
                <a:cxn ang="0">
                  <a:pos x="T2" y="T3"/>
                </a:cxn>
                <a:cxn ang="0">
                  <a:pos x="T4" y="T5"/>
                </a:cxn>
                <a:cxn ang="0">
                  <a:pos x="T6" y="T7"/>
                </a:cxn>
                <a:cxn ang="0">
                  <a:pos x="T8" y="T9"/>
                </a:cxn>
                <a:cxn ang="0">
                  <a:pos x="T10" y="T11"/>
                </a:cxn>
              </a:cxnLst>
              <a:rect l="0" t="0" r="r" b="b"/>
              <a:pathLst>
                <a:path w="1306" h="3393">
                  <a:moveTo>
                    <a:pt x="0" y="0"/>
                  </a:moveTo>
                  <a:lnTo>
                    <a:pt x="0" y="1101"/>
                  </a:lnTo>
                  <a:lnTo>
                    <a:pt x="452" y="3392"/>
                  </a:lnTo>
                  <a:lnTo>
                    <a:pt x="1305" y="373"/>
                  </a:lnTo>
                  <a:lnTo>
                    <a:pt x="749" y="0"/>
                  </a:lnTo>
                  <a:lnTo>
                    <a:pt x="0" y="0"/>
                  </a:lnTo>
                </a:path>
              </a:pathLst>
            </a:custGeom>
            <a:solidFill>
              <a:schemeClr val="accent1">
                <a:lumMod val="75000"/>
              </a:schemeClr>
            </a:solidFill>
            <a:ln>
              <a:noFill/>
            </a:ln>
            <a:effectLst/>
          </p:spPr>
          <p:txBody>
            <a:bodyPr wrap="none" anchor="ctr"/>
            <a:lstStyle/>
            <a:p>
              <a:endParaRPr lang="en-US" sz="7197" dirty="0">
                <a:latin typeface="Nunito Light" charset="0"/>
              </a:endParaRPr>
            </a:p>
          </p:txBody>
        </p:sp>
        <p:sp>
          <p:nvSpPr>
            <p:cNvPr id="29" name="Freeform 26">
              <a:extLst>
                <a:ext uri="{FF2B5EF4-FFF2-40B4-BE49-F238E27FC236}">
                  <a16:creationId xmlns:a16="http://schemas.microsoft.com/office/drawing/2014/main" id="{ECB4D932-3189-4141-9BEC-0A7906A85750}"/>
                </a:ext>
              </a:extLst>
            </p:cNvPr>
            <p:cNvSpPr>
              <a:spLocks noChangeArrowheads="1"/>
            </p:cNvSpPr>
            <p:nvPr/>
          </p:nvSpPr>
          <p:spPr bwMode="auto">
            <a:xfrm>
              <a:off x="8462804" y="1591817"/>
              <a:ext cx="6988462" cy="1786231"/>
            </a:xfrm>
            <a:custGeom>
              <a:avLst/>
              <a:gdLst>
                <a:gd name="T0" fmla="*/ 7092 w 7093"/>
                <a:gd name="T1" fmla="*/ 1811 h 1812"/>
                <a:gd name="T2" fmla="*/ 0 w 7093"/>
                <a:gd name="T3" fmla="*/ 728 h 1812"/>
                <a:gd name="T4" fmla="*/ 2685 w 7093"/>
                <a:gd name="T5" fmla="*/ 0 h 1812"/>
                <a:gd name="T6" fmla="*/ 7092 w 7093"/>
                <a:gd name="T7" fmla="*/ 1811 h 1812"/>
              </a:gdLst>
              <a:ahLst/>
              <a:cxnLst>
                <a:cxn ang="0">
                  <a:pos x="T0" y="T1"/>
                </a:cxn>
                <a:cxn ang="0">
                  <a:pos x="T2" y="T3"/>
                </a:cxn>
                <a:cxn ang="0">
                  <a:pos x="T4" y="T5"/>
                </a:cxn>
                <a:cxn ang="0">
                  <a:pos x="T6" y="T7"/>
                </a:cxn>
              </a:cxnLst>
              <a:rect l="0" t="0" r="r" b="b"/>
              <a:pathLst>
                <a:path w="7093" h="1812">
                  <a:moveTo>
                    <a:pt x="7092" y="1811"/>
                  </a:moveTo>
                  <a:lnTo>
                    <a:pt x="0" y="728"/>
                  </a:lnTo>
                  <a:lnTo>
                    <a:pt x="2685" y="0"/>
                  </a:lnTo>
                  <a:lnTo>
                    <a:pt x="7092" y="1811"/>
                  </a:lnTo>
                </a:path>
              </a:pathLst>
            </a:custGeom>
            <a:solidFill>
              <a:schemeClr val="accent2">
                <a:lumMod val="75000"/>
              </a:schemeClr>
            </a:solidFill>
            <a:ln>
              <a:noFill/>
            </a:ln>
            <a:effectLst/>
          </p:spPr>
          <p:txBody>
            <a:bodyPr wrap="none" anchor="ctr"/>
            <a:lstStyle/>
            <a:p>
              <a:endParaRPr lang="en-US" sz="7197" dirty="0">
                <a:latin typeface="Nunito Light" charset="0"/>
              </a:endParaRPr>
            </a:p>
          </p:txBody>
        </p:sp>
        <p:sp>
          <p:nvSpPr>
            <p:cNvPr id="30" name="Freeform 12">
              <a:extLst>
                <a:ext uri="{FF2B5EF4-FFF2-40B4-BE49-F238E27FC236}">
                  <a16:creationId xmlns:a16="http://schemas.microsoft.com/office/drawing/2014/main" id="{20CE6FFA-BB60-49C0-9697-CCC0C4323A7A}"/>
                </a:ext>
              </a:extLst>
            </p:cNvPr>
            <p:cNvSpPr>
              <a:spLocks noChangeArrowheads="1"/>
            </p:cNvSpPr>
            <p:nvPr/>
          </p:nvSpPr>
          <p:spPr bwMode="auto">
            <a:xfrm>
              <a:off x="9776123" y="-125128"/>
              <a:ext cx="2307757" cy="1734076"/>
            </a:xfrm>
            <a:custGeom>
              <a:avLst/>
              <a:gdLst>
                <a:gd name="T0" fmla="*/ 373 w 2343"/>
                <a:gd name="T1" fmla="*/ 0 h 1761"/>
                <a:gd name="T2" fmla="*/ 0 w 2343"/>
                <a:gd name="T3" fmla="*/ 197 h 1761"/>
                <a:gd name="T4" fmla="*/ 1377 w 2343"/>
                <a:gd name="T5" fmla="*/ 1760 h 1761"/>
                <a:gd name="T6" fmla="*/ 2342 w 2343"/>
                <a:gd name="T7" fmla="*/ 0 h 1761"/>
                <a:gd name="T8" fmla="*/ 373 w 2343"/>
                <a:gd name="T9" fmla="*/ 0 h 1761"/>
              </a:gdLst>
              <a:ahLst/>
              <a:cxnLst>
                <a:cxn ang="0">
                  <a:pos x="T0" y="T1"/>
                </a:cxn>
                <a:cxn ang="0">
                  <a:pos x="T2" y="T3"/>
                </a:cxn>
                <a:cxn ang="0">
                  <a:pos x="T4" y="T5"/>
                </a:cxn>
                <a:cxn ang="0">
                  <a:pos x="T6" y="T7"/>
                </a:cxn>
                <a:cxn ang="0">
                  <a:pos x="T8" y="T9"/>
                </a:cxn>
              </a:cxnLst>
              <a:rect l="0" t="0" r="r" b="b"/>
              <a:pathLst>
                <a:path w="2343" h="1761">
                  <a:moveTo>
                    <a:pt x="373" y="0"/>
                  </a:moveTo>
                  <a:lnTo>
                    <a:pt x="0" y="197"/>
                  </a:lnTo>
                  <a:lnTo>
                    <a:pt x="1377" y="1760"/>
                  </a:lnTo>
                  <a:lnTo>
                    <a:pt x="2342" y="0"/>
                  </a:lnTo>
                  <a:lnTo>
                    <a:pt x="373" y="0"/>
                  </a:lnTo>
                </a:path>
              </a:pathLst>
            </a:custGeom>
            <a:solidFill>
              <a:schemeClr val="accent2">
                <a:lumMod val="75000"/>
              </a:schemeClr>
            </a:solidFill>
            <a:ln>
              <a:noFill/>
            </a:ln>
            <a:effectLst/>
          </p:spPr>
          <p:txBody>
            <a:bodyPr wrap="none" anchor="ctr"/>
            <a:lstStyle/>
            <a:p>
              <a:endParaRPr lang="en-US" sz="7197" dirty="0">
                <a:latin typeface="Nunito Light" charset="0"/>
              </a:endParaRPr>
            </a:p>
          </p:txBody>
        </p:sp>
      </p:grpSp>
      <p:pic>
        <p:nvPicPr>
          <p:cNvPr id="31" name="Picture 30">
            <a:extLst>
              <a:ext uri="{FF2B5EF4-FFF2-40B4-BE49-F238E27FC236}">
                <a16:creationId xmlns:a16="http://schemas.microsoft.com/office/drawing/2014/main" id="{96C360B4-A474-4EF0-90E8-A21611A12F83}"/>
              </a:ext>
            </a:extLst>
          </p:cNvPr>
          <p:cNvPicPr>
            <a:picLocks noChangeAspect="1"/>
          </p:cNvPicPr>
          <p:nvPr userDrawn="1"/>
        </p:nvPicPr>
        <p:blipFill>
          <a:blip r:embed="rId2"/>
          <a:stretch>
            <a:fillRect/>
          </a:stretch>
        </p:blipFill>
        <p:spPr>
          <a:xfrm>
            <a:off x="8240178" y="9347444"/>
            <a:ext cx="7897294" cy="2890514"/>
          </a:xfrm>
          <a:prstGeom prst="rect">
            <a:avLst/>
          </a:prstGeom>
        </p:spPr>
      </p:pic>
      <p:sp>
        <p:nvSpPr>
          <p:cNvPr id="32" name="Title 31">
            <a:extLst>
              <a:ext uri="{FF2B5EF4-FFF2-40B4-BE49-F238E27FC236}">
                <a16:creationId xmlns:a16="http://schemas.microsoft.com/office/drawing/2014/main" id="{CC6C8EDB-C95F-43D9-AFE6-0532D24074C0}"/>
              </a:ext>
            </a:extLst>
          </p:cNvPr>
          <p:cNvSpPr>
            <a:spLocks noGrp="1"/>
          </p:cNvSpPr>
          <p:nvPr>
            <p:ph type="title"/>
          </p:nvPr>
        </p:nvSpPr>
        <p:spPr>
          <a:xfrm>
            <a:off x="1571455" y="5705459"/>
            <a:ext cx="21024850" cy="1642810"/>
          </a:xfrm>
          <a:prstGeom prst="rect">
            <a:avLst/>
          </a:prstGeom>
        </p:spPr>
        <p:txBody>
          <a:bodyPr anchor="b"/>
          <a:lstStyle>
            <a:lvl1pPr algn="ctr">
              <a:defRPr sz="8800">
                <a:latin typeface="+mj-lt"/>
              </a:defRPr>
            </a:lvl1pPr>
          </a:lstStyle>
          <a:p>
            <a:endParaRPr lang="en-US" dirty="0"/>
          </a:p>
        </p:txBody>
      </p:sp>
      <p:sp>
        <p:nvSpPr>
          <p:cNvPr id="34" name="Text Placeholder 33">
            <a:extLst>
              <a:ext uri="{FF2B5EF4-FFF2-40B4-BE49-F238E27FC236}">
                <a16:creationId xmlns:a16="http://schemas.microsoft.com/office/drawing/2014/main" id="{42CB7C0B-9645-4344-A430-CB3F6622CB80}"/>
              </a:ext>
            </a:extLst>
          </p:cNvPr>
          <p:cNvSpPr>
            <a:spLocks noGrp="1"/>
          </p:cNvSpPr>
          <p:nvPr>
            <p:ph type="body" sz="quarter" idx="10"/>
          </p:nvPr>
        </p:nvSpPr>
        <p:spPr>
          <a:xfrm>
            <a:off x="8050213" y="7477125"/>
            <a:ext cx="7897812" cy="968375"/>
          </a:xfrm>
          <a:prstGeom prst="rect">
            <a:avLst/>
          </a:prstGeom>
        </p:spPr>
        <p:txBody>
          <a:bodyPr/>
          <a:lstStyle>
            <a:lvl1pPr marL="0" indent="0" algn="ctr">
              <a:buNone/>
              <a:defRPr sz="2800">
                <a:latin typeface="+mn-lt"/>
              </a:defRPr>
            </a:lvl1pPr>
            <a:lvl2pPr>
              <a:defRPr sz="3600">
                <a:latin typeface="+mn-lt"/>
              </a:defRPr>
            </a:lvl2pPr>
            <a:lvl3pPr>
              <a:defRPr sz="3200">
                <a:latin typeface="+mn-lt"/>
              </a:defRPr>
            </a:lvl3pPr>
            <a:lvl4pPr>
              <a:defRPr sz="2800">
                <a:latin typeface="+mn-lt"/>
              </a:defRPr>
            </a:lvl4pPr>
            <a:lvl5pPr>
              <a:defRPr sz="2800">
                <a:latin typeface="+mn-lt"/>
              </a:defRPr>
            </a:lvl5pPr>
          </a:lstStyle>
          <a:p>
            <a:pPr lvl="0"/>
            <a:endParaRPr lang="en-US" dirty="0"/>
          </a:p>
        </p:txBody>
      </p:sp>
    </p:spTree>
    <p:extLst>
      <p:ext uri="{BB962C8B-B14F-4D97-AF65-F5344CB8AC3E}">
        <p14:creationId xmlns:p14="http://schemas.microsoft.com/office/powerpoint/2010/main" val="11783216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grpSp>
        <p:nvGrpSpPr>
          <p:cNvPr id="49" name="Group 48"/>
          <p:cNvGrpSpPr/>
          <p:nvPr userDrawn="1"/>
        </p:nvGrpSpPr>
        <p:grpSpPr>
          <a:xfrm rot="10800000">
            <a:off x="-24964" y="10969126"/>
            <a:ext cx="24535152" cy="4304369"/>
            <a:chOff x="0" y="-156114"/>
            <a:chExt cx="24535152" cy="4304369"/>
          </a:xfrm>
        </p:grpSpPr>
        <p:sp>
          <p:nvSpPr>
            <p:cNvPr id="50" name="Freeform 49"/>
            <p:cNvSpPr>
              <a:spLocks noChangeArrowheads="1"/>
            </p:cNvSpPr>
            <p:nvPr/>
          </p:nvSpPr>
          <p:spPr bwMode="auto">
            <a:xfrm>
              <a:off x="23378291" y="2431564"/>
              <a:ext cx="1134322" cy="1716691"/>
            </a:xfrm>
            <a:custGeom>
              <a:avLst/>
              <a:gdLst>
                <a:gd name="T0" fmla="*/ 0 w 1152"/>
                <a:gd name="T1" fmla="*/ 1739 h 1740"/>
                <a:gd name="T2" fmla="*/ 1151 w 1152"/>
                <a:gd name="T3" fmla="*/ 918 h 1740"/>
                <a:gd name="T4" fmla="*/ 1151 w 1152"/>
                <a:gd name="T5" fmla="*/ 0 h 1740"/>
                <a:gd name="T6" fmla="*/ 0 w 1152"/>
                <a:gd name="T7" fmla="*/ 1739 h 1740"/>
              </a:gdLst>
              <a:ahLst/>
              <a:cxnLst>
                <a:cxn ang="0">
                  <a:pos x="T0" y="T1"/>
                </a:cxn>
                <a:cxn ang="0">
                  <a:pos x="T2" y="T3"/>
                </a:cxn>
                <a:cxn ang="0">
                  <a:pos x="T4" y="T5"/>
                </a:cxn>
                <a:cxn ang="0">
                  <a:pos x="T6" y="T7"/>
                </a:cxn>
              </a:cxnLst>
              <a:rect l="0" t="0" r="r" b="b"/>
              <a:pathLst>
                <a:path w="1152" h="1740">
                  <a:moveTo>
                    <a:pt x="0" y="1739"/>
                  </a:moveTo>
                  <a:lnTo>
                    <a:pt x="1151" y="918"/>
                  </a:lnTo>
                  <a:lnTo>
                    <a:pt x="1151" y="0"/>
                  </a:lnTo>
                  <a:lnTo>
                    <a:pt x="0" y="1739"/>
                  </a:lnTo>
                </a:path>
              </a:pathLst>
            </a:custGeom>
            <a:solidFill>
              <a:schemeClr val="accent3"/>
            </a:solidFill>
            <a:ln>
              <a:noFill/>
            </a:ln>
            <a:effectLst/>
          </p:spPr>
          <p:txBody>
            <a:bodyPr wrap="none" anchor="ctr"/>
            <a:lstStyle/>
            <a:p>
              <a:endParaRPr lang="en-US" sz="7197" b="0" i="0" dirty="0">
                <a:latin typeface="Nunito Light" charset="0"/>
              </a:endParaRPr>
            </a:p>
          </p:txBody>
        </p:sp>
        <p:sp>
          <p:nvSpPr>
            <p:cNvPr id="51" name="Freeform 50"/>
            <p:cNvSpPr>
              <a:spLocks noChangeArrowheads="1"/>
            </p:cNvSpPr>
            <p:nvPr/>
          </p:nvSpPr>
          <p:spPr bwMode="auto">
            <a:xfrm>
              <a:off x="23079221" y="-88970"/>
              <a:ext cx="1455931" cy="4233061"/>
            </a:xfrm>
            <a:custGeom>
              <a:avLst/>
              <a:gdLst>
                <a:gd name="T0" fmla="*/ 0 w 1479"/>
                <a:gd name="T1" fmla="*/ 0 h 4296"/>
                <a:gd name="T2" fmla="*/ 327 w 1479"/>
                <a:gd name="T3" fmla="*/ 4295 h 4296"/>
                <a:gd name="T4" fmla="*/ 1478 w 1479"/>
                <a:gd name="T5" fmla="*/ 2556 h 4296"/>
                <a:gd name="T6" fmla="*/ 1478 w 1479"/>
                <a:gd name="T7" fmla="*/ 0 h 4296"/>
                <a:gd name="T8" fmla="*/ 0 w 1479"/>
                <a:gd name="T9" fmla="*/ 0 h 4296"/>
              </a:gdLst>
              <a:ahLst/>
              <a:cxnLst>
                <a:cxn ang="0">
                  <a:pos x="T0" y="T1"/>
                </a:cxn>
                <a:cxn ang="0">
                  <a:pos x="T2" y="T3"/>
                </a:cxn>
                <a:cxn ang="0">
                  <a:pos x="T4" y="T5"/>
                </a:cxn>
                <a:cxn ang="0">
                  <a:pos x="T6" y="T7"/>
                </a:cxn>
                <a:cxn ang="0">
                  <a:pos x="T8" y="T9"/>
                </a:cxn>
              </a:cxnLst>
              <a:rect l="0" t="0" r="r" b="b"/>
              <a:pathLst>
                <a:path w="1479" h="4296">
                  <a:moveTo>
                    <a:pt x="0" y="0"/>
                  </a:moveTo>
                  <a:lnTo>
                    <a:pt x="327" y="4295"/>
                  </a:lnTo>
                  <a:lnTo>
                    <a:pt x="1478" y="2556"/>
                  </a:lnTo>
                  <a:lnTo>
                    <a:pt x="1478" y="0"/>
                  </a:lnTo>
                  <a:lnTo>
                    <a:pt x="0" y="0"/>
                  </a:lnTo>
                </a:path>
              </a:pathLst>
            </a:custGeom>
            <a:solidFill>
              <a:schemeClr val="accent3">
                <a:lumMod val="60000"/>
                <a:lumOff val="40000"/>
              </a:schemeClr>
            </a:solidFill>
            <a:ln>
              <a:noFill/>
            </a:ln>
            <a:effectLst/>
          </p:spPr>
          <p:txBody>
            <a:bodyPr wrap="none" anchor="ctr"/>
            <a:lstStyle/>
            <a:p>
              <a:endParaRPr lang="en-US" sz="7197" b="0" i="0" dirty="0">
                <a:latin typeface="Nunito Light" charset="0"/>
              </a:endParaRPr>
            </a:p>
          </p:txBody>
        </p:sp>
        <p:sp>
          <p:nvSpPr>
            <p:cNvPr id="52" name="Freeform 51"/>
            <p:cNvSpPr>
              <a:spLocks noChangeArrowheads="1"/>
            </p:cNvSpPr>
            <p:nvPr/>
          </p:nvSpPr>
          <p:spPr bwMode="auto">
            <a:xfrm>
              <a:off x="20776620" y="-88970"/>
              <a:ext cx="2646748" cy="4233061"/>
            </a:xfrm>
            <a:custGeom>
              <a:avLst/>
              <a:gdLst>
                <a:gd name="T0" fmla="*/ 0 w 2687"/>
                <a:gd name="T1" fmla="*/ 0 h 4296"/>
                <a:gd name="T2" fmla="*/ 2686 w 2687"/>
                <a:gd name="T3" fmla="*/ 4295 h 4296"/>
                <a:gd name="T4" fmla="*/ 2359 w 2687"/>
                <a:gd name="T5" fmla="*/ 0 h 4296"/>
                <a:gd name="T6" fmla="*/ 0 w 2687"/>
                <a:gd name="T7" fmla="*/ 0 h 4296"/>
              </a:gdLst>
              <a:ahLst/>
              <a:cxnLst>
                <a:cxn ang="0">
                  <a:pos x="T0" y="T1"/>
                </a:cxn>
                <a:cxn ang="0">
                  <a:pos x="T2" y="T3"/>
                </a:cxn>
                <a:cxn ang="0">
                  <a:pos x="T4" y="T5"/>
                </a:cxn>
                <a:cxn ang="0">
                  <a:pos x="T6" y="T7"/>
                </a:cxn>
              </a:cxnLst>
              <a:rect l="0" t="0" r="r" b="b"/>
              <a:pathLst>
                <a:path w="2687" h="4296">
                  <a:moveTo>
                    <a:pt x="0" y="0"/>
                  </a:moveTo>
                  <a:lnTo>
                    <a:pt x="2686" y="4295"/>
                  </a:lnTo>
                  <a:lnTo>
                    <a:pt x="2359" y="0"/>
                  </a:lnTo>
                  <a:lnTo>
                    <a:pt x="0" y="0"/>
                  </a:lnTo>
                </a:path>
              </a:pathLst>
            </a:custGeom>
            <a:solidFill>
              <a:schemeClr val="accent3"/>
            </a:solidFill>
            <a:ln>
              <a:noFill/>
            </a:ln>
            <a:effectLst/>
          </p:spPr>
          <p:txBody>
            <a:bodyPr wrap="none" anchor="ctr"/>
            <a:lstStyle/>
            <a:p>
              <a:endParaRPr lang="en-US" sz="7197" b="0" i="0" dirty="0">
                <a:latin typeface="Nunito Light" charset="0"/>
              </a:endParaRPr>
            </a:p>
          </p:txBody>
        </p:sp>
        <p:sp>
          <p:nvSpPr>
            <p:cNvPr id="53" name="Freeform 52"/>
            <p:cNvSpPr>
              <a:spLocks noChangeArrowheads="1"/>
            </p:cNvSpPr>
            <p:nvPr/>
          </p:nvSpPr>
          <p:spPr bwMode="auto">
            <a:xfrm>
              <a:off x="20420243" y="-88970"/>
              <a:ext cx="3003125" cy="4233061"/>
            </a:xfrm>
            <a:custGeom>
              <a:avLst/>
              <a:gdLst>
                <a:gd name="T0" fmla="*/ 0 w 3049"/>
                <a:gd name="T1" fmla="*/ 0 h 4296"/>
                <a:gd name="T2" fmla="*/ 43 w 3049"/>
                <a:gd name="T3" fmla="*/ 3187 h 4296"/>
                <a:gd name="T4" fmla="*/ 3048 w 3049"/>
                <a:gd name="T5" fmla="*/ 4295 h 4296"/>
                <a:gd name="T6" fmla="*/ 362 w 3049"/>
                <a:gd name="T7" fmla="*/ 0 h 4296"/>
                <a:gd name="T8" fmla="*/ 0 w 3049"/>
                <a:gd name="T9" fmla="*/ 0 h 4296"/>
              </a:gdLst>
              <a:ahLst/>
              <a:cxnLst>
                <a:cxn ang="0">
                  <a:pos x="T0" y="T1"/>
                </a:cxn>
                <a:cxn ang="0">
                  <a:pos x="T2" y="T3"/>
                </a:cxn>
                <a:cxn ang="0">
                  <a:pos x="T4" y="T5"/>
                </a:cxn>
                <a:cxn ang="0">
                  <a:pos x="T6" y="T7"/>
                </a:cxn>
                <a:cxn ang="0">
                  <a:pos x="T8" y="T9"/>
                </a:cxn>
              </a:cxnLst>
              <a:rect l="0" t="0" r="r" b="b"/>
              <a:pathLst>
                <a:path w="3049" h="4296">
                  <a:moveTo>
                    <a:pt x="0" y="0"/>
                  </a:moveTo>
                  <a:lnTo>
                    <a:pt x="43" y="3187"/>
                  </a:lnTo>
                  <a:lnTo>
                    <a:pt x="3048" y="4295"/>
                  </a:lnTo>
                  <a:lnTo>
                    <a:pt x="362" y="0"/>
                  </a:lnTo>
                  <a:lnTo>
                    <a:pt x="0" y="0"/>
                  </a:lnTo>
                </a:path>
              </a:pathLst>
            </a:custGeom>
            <a:solidFill>
              <a:schemeClr val="accent3">
                <a:lumMod val="60000"/>
                <a:lumOff val="40000"/>
              </a:schemeClr>
            </a:solidFill>
            <a:ln>
              <a:noFill/>
            </a:ln>
            <a:effectLst/>
          </p:spPr>
          <p:txBody>
            <a:bodyPr wrap="none" anchor="ctr"/>
            <a:lstStyle/>
            <a:p>
              <a:endParaRPr lang="en-US" sz="7197" b="0" i="0" dirty="0">
                <a:latin typeface="Nunito Light" charset="0"/>
              </a:endParaRPr>
            </a:p>
          </p:txBody>
        </p:sp>
        <p:sp>
          <p:nvSpPr>
            <p:cNvPr id="54" name="Freeform 53"/>
            <p:cNvSpPr>
              <a:spLocks noChangeArrowheads="1"/>
            </p:cNvSpPr>
            <p:nvPr/>
          </p:nvSpPr>
          <p:spPr bwMode="auto">
            <a:xfrm>
              <a:off x="17677877" y="-88971"/>
              <a:ext cx="2785824" cy="3142198"/>
            </a:xfrm>
            <a:custGeom>
              <a:avLst/>
              <a:gdLst>
                <a:gd name="T0" fmla="*/ 2126 w 2826"/>
                <a:gd name="T1" fmla="*/ 0 h 3188"/>
                <a:gd name="T2" fmla="*/ 0 w 2826"/>
                <a:gd name="T3" fmla="*/ 1954 h 3188"/>
                <a:gd name="T4" fmla="*/ 2825 w 2826"/>
                <a:gd name="T5" fmla="*/ 3187 h 3188"/>
                <a:gd name="T6" fmla="*/ 2782 w 2826"/>
                <a:gd name="T7" fmla="*/ 0 h 3188"/>
                <a:gd name="T8" fmla="*/ 2126 w 2826"/>
                <a:gd name="T9" fmla="*/ 0 h 3188"/>
              </a:gdLst>
              <a:ahLst/>
              <a:cxnLst>
                <a:cxn ang="0">
                  <a:pos x="T0" y="T1"/>
                </a:cxn>
                <a:cxn ang="0">
                  <a:pos x="T2" y="T3"/>
                </a:cxn>
                <a:cxn ang="0">
                  <a:pos x="T4" y="T5"/>
                </a:cxn>
                <a:cxn ang="0">
                  <a:pos x="T6" y="T7"/>
                </a:cxn>
                <a:cxn ang="0">
                  <a:pos x="T8" y="T9"/>
                </a:cxn>
              </a:cxnLst>
              <a:rect l="0" t="0" r="r" b="b"/>
              <a:pathLst>
                <a:path w="2826" h="3188">
                  <a:moveTo>
                    <a:pt x="2126" y="0"/>
                  </a:moveTo>
                  <a:lnTo>
                    <a:pt x="0" y="1954"/>
                  </a:lnTo>
                  <a:lnTo>
                    <a:pt x="2825" y="3187"/>
                  </a:lnTo>
                  <a:lnTo>
                    <a:pt x="2782" y="0"/>
                  </a:lnTo>
                  <a:lnTo>
                    <a:pt x="2126" y="0"/>
                  </a:lnTo>
                </a:path>
              </a:pathLst>
            </a:custGeom>
            <a:solidFill>
              <a:schemeClr val="accent3"/>
            </a:solidFill>
            <a:ln>
              <a:noFill/>
            </a:ln>
            <a:effectLst/>
          </p:spPr>
          <p:txBody>
            <a:bodyPr wrap="none" anchor="ctr"/>
            <a:lstStyle/>
            <a:p>
              <a:endParaRPr lang="en-US" sz="7197" b="0" i="0" dirty="0">
                <a:latin typeface="Nunito Light" charset="0"/>
              </a:endParaRPr>
            </a:p>
          </p:txBody>
        </p:sp>
        <p:sp>
          <p:nvSpPr>
            <p:cNvPr id="55" name="Freeform 54"/>
            <p:cNvSpPr>
              <a:spLocks noChangeArrowheads="1"/>
            </p:cNvSpPr>
            <p:nvPr/>
          </p:nvSpPr>
          <p:spPr bwMode="auto">
            <a:xfrm>
              <a:off x="17608342" y="-88971"/>
              <a:ext cx="2168684" cy="1925303"/>
            </a:xfrm>
            <a:custGeom>
              <a:avLst/>
              <a:gdLst>
                <a:gd name="T0" fmla="*/ 0 w 2199"/>
                <a:gd name="T1" fmla="*/ 0 h 1955"/>
                <a:gd name="T2" fmla="*/ 72 w 2199"/>
                <a:gd name="T3" fmla="*/ 1954 h 1955"/>
                <a:gd name="T4" fmla="*/ 2198 w 2199"/>
                <a:gd name="T5" fmla="*/ 0 h 1955"/>
                <a:gd name="T6" fmla="*/ 0 w 2199"/>
                <a:gd name="T7" fmla="*/ 0 h 1955"/>
              </a:gdLst>
              <a:ahLst/>
              <a:cxnLst>
                <a:cxn ang="0">
                  <a:pos x="T0" y="T1"/>
                </a:cxn>
                <a:cxn ang="0">
                  <a:pos x="T2" y="T3"/>
                </a:cxn>
                <a:cxn ang="0">
                  <a:pos x="T4" y="T5"/>
                </a:cxn>
                <a:cxn ang="0">
                  <a:pos x="T6" y="T7"/>
                </a:cxn>
              </a:cxnLst>
              <a:rect l="0" t="0" r="r" b="b"/>
              <a:pathLst>
                <a:path w="2199" h="1955">
                  <a:moveTo>
                    <a:pt x="0" y="0"/>
                  </a:moveTo>
                  <a:lnTo>
                    <a:pt x="72" y="1954"/>
                  </a:lnTo>
                  <a:lnTo>
                    <a:pt x="2198" y="0"/>
                  </a:lnTo>
                  <a:lnTo>
                    <a:pt x="0" y="0"/>
                  </a:lnTo>
                </a:path>
              </a:pathLst>
            </a:custGeom>
            <a:solidFill>
              <a:schemeClr val="accent3">
                <a:lumMod val="60000"/>
                <a:lumOff val="40000"/>
              </a:schemeClr>
            </a:solidFill>
            <a:ln>
              <a:noFill/>
            </a:ln>
            <a:effectLst/>
          </p:spPr>
          <p:txBody>
            <a:bodyPr wrap="none" anchor="ctr"/>
            <a:lstStyle/>
            <a:p>
              <a:endParaRPr lang="en-US" sz="7197" b="0" i="0" dirty="0">
                <a:latin typeface="Nunito Light" charset="0"/>
              </a:endParaRPr>
            </a:p>
          </p:txBody>
        </p:sp>
        <p:sp>
          <p:nvSpPr>
            <p:cNvPr id="56" name="Freeform 55"/>
            <p:cNvSpPr>
              <a:spLocks noChangeArrowheads="1"/>
            </p:cNvSpPr>
            <p:nvPr/>
          </p:nvSpPr>
          <p:spPr bwMode="auto">
            <a:xfrm>
              <a:off x="14888518" y="-88734"/>
              <a:ext cx="2811899" cy="1925303"/>
            </a:xfrm>
            <a:custGeom>
              <a:avLst/>
              <a:gdLst>
                <a:gd name="T0" fmla="*/ 0 w 2852"/>
                <a:gd name="T1" fmla="*/ 0 h 1955"/>
                <a:gd name="T2" fmla="*/ 2851 w 2852"/>
                <a:gd name="T3" fmla="*/ 1954 h 1955"/>
                <a:gd name="T4" fmla="*/ 2779 w 2852"/>
                <a:gd name="T5" fmla="*/ 0 h 1955"/>
                <a:gd name="T6" fmla="*/ 0 w 2852"/>
                <a:gd name="T7" fmla="*/ 0 h 1955"/>
              </a:gdLst>
              <a:ahLst/>
              <a:cxnLst>
                <a:cxn ang="0">
                  <a:pos x="T0" y="T1"/>
                </a:cxn>
                <a:cxn ang="0">
                  <a:pos x="T2" y="T3"/>
                </a:cxn>
                <a:cxn ang="0">
                  <a:pos x="T4" y="T5"/>
                </a:cxn>
                <a:cxn ang="0">
                  <a:pos x="T6" y="T7"/>
                </a:cxn>
              </a:cxnLst>
              <a:rect l="0" t="0" r="r" b="b"/>
              <a:pathLst>
                <a:path w="2852" h="1955">
                  <a:moveTo>
                    <a:pt x="0" y="0"/>
                  </a:moveTo>
                  <a:lnTo>
                    <a:pt x="2851" y="1954"/>
                  </a:lnTo>
                  <a:lnTo>
                    <a:pt x="2779" y="0"/>
                  </a:lnTo>
                  <a:lnTo>
                    <a:pt x="0" y="0"/>
                  </a:lnTo>
                </a:path>
              </a:pathLst>
            </a:custGeom>
            <a:solidFill>
              <a:schemeClr val="accent3"/>
            </a:solidFill>
            <a:ln>
              <a:noFill/>
            </a:ln>
            <a:effectLst/>
          </p:spPr>
          <p:txBody>
            <a:bodyPr wrap="none" anchor="ctr"/>
            <a:lstStyle/>
            <a:p>
              <a:endParaRPr lang="en-US" sz="7197" b="0" i="0" dirty="0">
                <a:latin typeface="Nunito Light" charset="0"/>
              </a:endParaRPr>
            </a:p>
          </p:txBody>
        </p:sp>
        <p:sp>
          <p:nvSpPr>
            <p:cNvPr id="57" name="Freeform 56"/>
            <p:cNvSpPr>
              <a:spLocks noChangeArrowheads="1"/>
            </p:cNvSpPr>
            <p:nvPr/>
          </p:nvSpPr>
          <p:spPr bwMode="auto">
            <a:xfrm>
              <a:off x="13589856" y="-88970"/>
              <a:ext cx="4137447" cy="3520308"/>
            </a:xfrm>
            <a:custGeom>
              <a:avLst/>
              <a:gdLst>
                <a:gd name="T0" fmla="*/ 0 w 4196"/>
                <a:gd name="T1" fmla="*/ 0 h 3572"/>
                <a:gd name="T2" fmla="*/ 1886 w 4196"/>
                <a:gd name="T3" fmla="*/ 3571 h 3572"/>
                <a:gd name="T4" fmla="*/ 4195 w 4196"/>
                <a:gd name="T5" fmla="*/ 1954 h 3572"/>
                <a:gd name="T6" fmla="*/ 1344 w 4196"/>
                <a:gd name="T7" fmla="*/ 0 h 3572"/>
                <a:gd name="T8" fmla="*/ 0 w 4196"/>
                <a:gd name="T9" fmla="*/ 0 h 3572"/>
              </a:gdLst>
              <a:ahLst/>
              <a:cxnLst>
                <a:cxn ang="0">
                  <a:pos x="T0" y="T1"/>
                </a:cxn>
                <a:cxn ang="0">
                  <a:pos x="T2" y="T3"/>
                </a:cxn>
                <a:cxn ang="0">
                  <a:pos x="T4" y="T5"/>
                </a:cxn>
                <a:cxn ang="0">
                  <a:pos x="T6" y="T7"/>
                </a:cxn>
                <a:cxn ang="0">
                  <a:pos x="T8" y="T9"/>
                </a:cxn>
              </a:cxnLst>
              <a:rect l="0" t="0" r="r" b="b"/>
              <a:pathLst>
                <a:path w="4196" h="3572">
                  <a:moveTo>
                    <a:pt x="0" y="0"/>
                  </a:moveTo>
                  <a:lnTo>
                    <a:pt x="1886" y="3571"/>
                  </a:lnTo>
                  <a:lnTo>
                    <a:pt x="4195" y="1954"/>
                  </a:lnTo>
                  <a:lnTo>
                    <a:pt x="1344" y="0"/>
                  </a:lnTo>
                  <a:lnTo>
                    <a:pt x="0" y="0"/>
                  </a:lnTo>
                </a:path>
              </a:pathLst>
            </a:custGeom>
            <a:solidFill>
              <a:schemeClr val="accent3">
                <a:lumMod val="60000"/>
                <a:lumOff val="40000"/>
              </a:schemeClr>
            </a:solidFill>
            <a:ln>
              <a:noFill/>
            </a:ln>
            <a:effectLst/>
          </p:spPr>
          <p:txBody>
            <a:bodyPr wrap="none" anchor="ctr"/>
            <a:lstStyle/>
            <a:p>
              <a:endParaRPr lang="en-US" sz="7197" b="0" i="0" dirty="0">
                <a:latin typeface="Nunito Light" charset="0"/>
              </a:endParaRPr>
            </a:p>
          </p:txBody>
        </p:sp>
        <p:sp>
          <p:nvSpPr>
            <p:cNvPr id="58" name="Freeform 57"/>
            <p:cNvSpPr>
              <a:spLocks noChangeArrowheads="1"/>
            </p:cNvSpPr>
            <p:nvPr/>
          </p:nvSpPr>
          <p:spPr bwMode="auto">
            <a:xfrm>
              <a:off x="11104147" y="-111272"/>
              <a:ext cx="4346058" cy="3520308"/>
            </a:xfrm>
            <a:custGeom>
              <a:avLst/>
              <a:gdLst>
                <a:gd name="T0" fmla="*/ 965 w 4408"/>
                <a:gd name="T1" fmla="*/ 0 h 3572"/>
                <a:gd name="T2" fmla="*/ 0 w 4408"/>
                <a:gd name="T3" fmla="*/ 1760 h 3572"/>
                <a:gd name="T4" fmla="*/ 4407 w 4408"/>
                <a:gd name="T5" fmla="*/ 3571 h 3572"/>
                <a:gd name="T6" fmla="*/ 2521 w 4408"/>
                <a:gd name="T7" fmla="*/ 0 h 3572"/>
                <a:gd name="T8" fmla="*/ 965 w 4408"/>
                <a:gd name="T9" fmla="*/ 0 h 3572"/>
              </a:gdLst>
              <a:ahLst/>
              <a:cxnLst>
                <a:cxn ang="0">
                  <a:pos x="T0" y="T1"/>
                </a:cxn>
                <a:cxn ang="0">
                  <a:pos x="T2" y="T3"/>
                </a:cxn>
                <a:cxn ang="0">
                  <a:pos x="T4" y="T5"/>
                </a:cxn>
                <a:cxn ang="0">
                  <a:pos x="T6" y="T7"/>
                </a:cxn>
                <a:cxn ang="0">
                  <a:pos x="T8" y="T9"/>
                </a:cxn>
              </a:cxnLst>
              <a:rect l="0" t="0" r="r" b="b"/>
              <a:pathLst>
                <a:path w="4408" h="3572">
                  <a:moveTo>
                    <a:pt x="965" y="0"/>
                  </a:moveTo>
                  <a:lnTo>
                    <a:pt x="0" y="1760"/>
                  </a:lnTo>
                  <a:lnTo>
                    <a:pt x="4407" y="3571"/>
                  </a:lnTo>
                  <a:lnTo>
                    <a:pt x="2521" y="0"/>
                  </a:lnTo>
                  <a:lnTo>
                    <a:pt x="965" y="0"/>
                  </a:lnTo>
                </a:path>
              </a:pathLst>
            </a:custGeom>
            <a:solidFill>
              <a:schemeClr val="accent2"/>
            </a:solidFill>
            <a:ln>
              <a:noFill/>
            </a:ln>
            <a:effectLst/>
          </p:spPr>
          <p:txBody>
            <a:bodyPr wrap="none" anchor="ctr"/>
            <a:lstStyle/>
            <a:p>
              <a:endParaRPr lang="en-US" sz="7197" b="0" i="0" dirty="0">
                <a:latin typeface="Nunito Light" charset="0"/>
              </a:endParaRPr>
            </a:p>
          </p:txBody>
        </p:sp>
        <p:sp>
          <p:nvSpPr>
            <p:cNvPr id="59" name="Freeform 58"/>
            <p:cNvSpPr>
              <a:spLocks noChangeArrowheads="1"/>
            </p:cNvSpPr>
            <p:nvPr/>
          </p:nvSpPr>
          <p:spPr bwMode="auto">
            <a:xfrm>
              <a:off x="9793019" y="-88970"/>
              <a:ext cx="369415" cy="195571"/>
            </a:xfrm>
            <a:custGeom>
              <a:avLst/>
              <a:gdLst>
                <a:gd name="T0" fmla="*/ 112 w 374"/>
                <a:gd name="T1" fmla="*/ 0 h 198"/>
                <a:gd name="T2" fmla="*/ 0 w 374"/>
                <a:gd name="T3" fmla="*/ 197 h 198"/>
                <a:gd name="T4" fmla="*/ 373 w 374"/>
                <a:gd name="T5" fmla="*/ 0 h 198"/>
                <a:gd name="T6" fmla="*/ 112 w 374"/>
                <a:gd name="T7" fmla="*/ 0 h 198"/>
              </a:gdLst>
              <a:ahLst/>
              <a:cxnLst>
                <a:cxn ang="0">
                  <a:pos x="T0" y="T1"/>
                </a:cxn>
                <a:cxn ang="0">
                  <a:pos x="T2" y="T3"/>
                </a:cxn>
                <a:cxn ang="0">
                  <a:pos x="T4" y="T5"/>
                </a:cxn>
                <a:cxn ang="0">
                  <a:pos x="T6" y="T7"/>
                </a:cxn>
              </a:cxnLst>
              <a:rect l="0" t="0" r="r" b="b"/>
              <a:pathLst>
                <a:path w="374" h="198">
                  <a:moveTo>
                    <a:pt x="112" y="0"/>
                  </a:moveTo>
                  <a:lnTo>
                    <a:pt x="0" y="197"/>
                  </a:lnTo>
                  <a:lnTo>
                    <a:pt x="373" y="0"/>
                  </a:lnTo>
                  <a:lnTo>
                    <a:pt x="112" y="0"/>
                  </a:lnTo>
                </a:path>
              </a:pathLst>
            </a:custGeom>
            <a:solidFill>
              <a:schemeClr val="accent2">
                <a:lumMod val="75000"/>
              </a:schemeClr>
            </a:solidFill>
            <a:ln>
              <a:noFill/>
            </a:ln>
            <a:effectLst/>
          </p:spPr>
          <p:txBody>
            <a:bodyPr wrap="none" anchor="ctr"/>
            <a:lstStyle/>
            <a:p>
              <a:endParaRPr lang="en-US" sz="7197" b="0" i="0" dirty="0">
                <a:latin typeface="Nunito Light" charset="0"/>
              </a:endParaRPr>
            </a:p>
          </p:txBody>
        </p:sp>
        <p:sp>
          <p:nvSpPr>
            <p:cNvPr id="60" name="Freeform 13"/>
            <p:cNvSpPr>
              <a:spLocks noChangeArrowheads="1"/>
            </p:cNvSpPr>
            <p:nvPr/>
          </p:nvSpPr>
          <p:spPr bwMode="auto">
            <a:xfrm>
              <a:off x="9698211" y="-88970"/>
              <a:ext cx="225996" cy="195571"/>
            </a:xfrm>
            <a:custGeom>
              <a:avLst/>
              <a:gdLst>
                <a:gd name="T0" fmla="*/ 0 w 231"/>
                <a:gd name="T1" fmla="*/ 0 h 198"/>
                <a:gd name="T2" fmla="*/ 118 w 231"/>
                <a:gd name="T3" fmla="*/ 197 h 198"/>
                <a:gd name="T4" fmla="*/ 230 w 231"/>
                <a:gd name="T5" fmla="*/ 0 h 198"/>
                <a:gd name="T6" fmla="*/ 0 w 231"/>
                <a:gd name="T7" fmla="*/ 0 h 198"/>
              </a:gdLst>
              <a:ahLst/>
              <a:cxnLst>
                <a:cxn ang="0">
                  <a:pos x="T0" y="T1"/>
                </a:cxn>
                <a:cxn ang="0">
                  <a:pos x="T2" y="T3"/>
                </a:cxn>
                <a:cxn ang="0">
                  <a:pos x="T4" y="T5"/>
                </a:cxn>
                <a:cxn ang="0">
                  <a:pos x="T6" y="T7"/>
                </a:cxn>
              </a:cxnLst>
              <a:rect l="0" t="0" r="r" b="b"/>
              <a:pathLst>
                <a:path w="231" h="198">
                  <a:moveTo>
                    <a:pt x="0" y="0"/>
                  </a:moveTo>
                  <a:lnTo>
                    <a:pt x="118" y="197"/>
                  </a:lnTo>
                  <a:lnTo>
                    <a:pt x="230" y="0"/>
                  </a:lnTo>
                  <a:lnTo>
                    <a:pt x="0" y="0"/>
                  </a:lnTo>
                </a:path>
              </a:pathLst>
            </a:custGeom>
            <a:solidFill>
              <a:schemeClr val="accent2">
                <a:lumMod val="75000"/>
              </a:schemeClr>
            </a:solidFill>
            <a:ln>
              <a:noFill/>
            </a:ln>
            <a:effectLst/>
          </p:spPr>
          <p:txBody>
            <a:bodyPr wrap="none" anchor="ctr"/>
            <a:lstStyle/>
            <a:p>
              <a:endParaRPr lang="en-US" sz="7197" b="0" i="0" dirty="0">
                <a:latin typeface="Nunito Light" charset="0"/>
              </a:endParaRPr>
            </a:p>
          </p:txBody>
        </p:sp>
        <p:sp>
          <p:nvSpPr>
            <p:cNvPr id="61" name="Freeform 14"/>
            <p:cNvSpPr>
              <a:spLocks noChangeArrowheads="1"/>
            </p:cNvSpPr>
            <p:nvPr/>
          </p:nvSpPr>
          <p:spPr bwMode="auto">
            <a:xfrm>
              <a:off x="8502000" y="61758"/>
              <a:ext cx="2646751" cy="2259950"/>
            </a:xfrm>
            <a:custGeom>
              <a:avLst/>
              <a:gdLst>
                <a:gd name="T0" fmla="*/ 2685 w 2686"/>
                <a:gd name="T1" fmla="*/ 1563 h 2292"/>
                <a:gd name="T2" fmla="*/ 1308 w 2686"/>
                <a:gd name="T3" fmla="*/ 0 h 2292"/>
                <a:gd name="T4" fmla="*/ 0 w 2686"/>
                <a:gd name="T5" fmla="*/ 2291 h 2292"/>
                <a:gd name="T6" fmla="*/ 2685 w 2686"/>
                <a:gd name="T7" fmla="*/ 1563 h 2292"/>
              </a:gdLst>
              <a:ahLst/>
              <a:cxnLst>
                <a:cxn ang="0">
                  <a:pos x="T0" y="T1"/>
                </a:cxn>
                <a:cxn ang="0">
                  <a:pos x="T2" y="T3"/>
                </a:cxn>
                <a:cxn ang="0">
                  <a:pos x="T4" y="T5"/>
                </a:cxn>
                <a:cxn ang="0">
                  <a:pos x="T6" y="T7"/>
                </a:cxn>
              </a:cxnLst>
              <a:rect l="0" t="0" r="r" b="b"/>
              <a:pathLst>
                <a:path w="2686" h="2292">
                  <a:moveTo>
                    <a:pt x="2685" y="1563"/>
                  </a:moveTo>
                  <a:lnTo>
                    <a:pt x="1308" y="0"/>
                  </a:lnTo>
                  <a:lnTo>
                    <a:pt x="0" y="2291"/>
                  </a:lnTo>
                  <a:lnTo>
                    <a:pt x="2685" y="1563"/>
                  </a:lnTo>
                </a:path>
              </a:pathLst>
            </a:custGeom>
            <a:solidFill>
              <a:schemeClr val="accent2"/>
            </a:solidFill>
            <a:ln>
              <a:noFill/>
            </a:ln>
            <a:effectLst/>
          </p:spPr>
          <p:txBody>
            <a:bodyPr wrap="none" anchor="ctr"/>
            <a:lstStyle/>
            <a:p>
              <a:endParaRPr lang="en-US" sz="7197" b="0" i="0" dirty="0">
                <a:latin typeface="Nunito Light" charset="0"/>
              </a:endParaRPr>
            </a:p>
          </p:txBody>
        </p:sp>
        <p:sp>
          <p:nvSpPr>
            <p:cNvPr id="62" name="Freeform 15"/>
            <p:cNvSpPr>
              <a:spLocks noChangeArrowheads="1"/>
            </p:cNvSpPr>
            <p:nvPr/>
          </p:nvSpPr>
          <p:spPr bwMode="auto">
            <a:xfrm>
              <a:off x="6821130" y="61996"/>
              <a:ext cx="2985743" cy="2259950"/>
            </a:xfrm>
            <a:custGeom>
              <a:avLst/>
              <a:gdLst>
                <a:gd name="T0" fmla="*/ 3029 w 3030"/>
                <a:gd name="T1" fmla="*/ 0 h 2292"/>
                <a:gd name="T2" fmla="*/ 0 w 3030"/>
                <a:gd name="T3" fmla="*/ 624 h 2292"/>
                <a:gd name="T4" fmla="*/ 1721 w 3030"/>
                <a:gd name="T5" fmla="*/ 2291 h 2292"/>
                <a:gd name="T6" fmla="*/ 3029 w 3030"/>
                <a:gd name="T7" fmla="*/ 0 h 2292"/>
              </a:gdLst>
              <a:ahLst/>
              <a:cxnLst>
                <a:cxn ang="0">
                  <a:pos x="T0" y="T1"/>
                </a:cxn>
                <a:cxn ang="0">
                  <a:pos x="T2" y="T3"/>
                </a:cxn>
                <a:cxn ang="0">
                  <a:pos x="T4" y="T5"/>
                </a:cxn>
                <a:cxn ang="0">
                  <a:pos x="T6" y="T7"/>
                </a:cxn>
              </a:cxnLst>
              <a:rect l="0" t="0" r="r" b="b"/>
              <a:pathLst>
                <a:path w="3030" h="2292">
                  <a:moveTo>
                    <a:pt x="3029" y="0"/>
                  </a:moveTo>
                  <a:lnTo>
                    <a:pt x="0" y="624"/>
                  </a:lnTo>
                  <a:lnTo>
                    <a:pt x="1721" y="2291"/>
                  </a:lnTo>
                  <a:lnTo>
                    <a:pt x="3029" y="0"/>
                  </a:lnTo>
                </a:path>
              </a:pathLst>
            </a:custGeom>
            <a:solidFill>
              <a:schemeClr val="accent2">
                <a:lumMod val="75000"/>
              </a:schemeClr>
            </a:solidFill>
            <a:ln>
              <a:noFill/>
            </a:ln>
            <a:effectLst/>
          </p:spPr>
          <p:txBody>
            <a:bodyPr wrap="none" anchor="ctr"/>
            <a:lstStyle/>
            <a:p>
              <a:endParaRPr lang="en-US" sz="7197" b="0" i="0" dirty="0">
                <a:latin typeface="Nunito Light" charset="0"/>
              </a:endParaRPr>
            </a:p>
          </p:txBody>
        </p:sp>
        <p:sp>
          <p:nvSpPr>
            <p:cNvPr id="63" name="Freeform 16"/>
            <p:cNvSpPr>
              <a:spLocks noChangeArrowheads="1"/>
            </p:cNvSpPr>
            <p:nvPr/>
          </p:nvSpPr>
          <p:spPr bwMode="auto">
            <a:xfrm>
              <a:off x="6829814" y="-88970"/>
              <a:ext cx="2985743" cy="808366"/>
            </a:xfrm>
            <a:custGeom>
              <a:avLst/>
              <a:gdLst>
                <a:gd name="T0" fmla="*/ 61 w 3030"/>
                <a:gd name="T1" fmla="*/ 0 h 822"/>
                <a:gd name="T2" fmla="*/ 0 w 3030"/>
                <a:gd name="T3" fmla="*/ 821 h 822"/>
                <a:gd name="T4" fmla="*/ 3029 w 3030"/>
                <a:gd name="T5" fmla="*/ 197 h 822"/>
                <a:gd name="T6" fmla="*/ 2911 w 3030"/>
                <a:gd name="T7" fmla="*/ 0 h 822"/>
                <a:gd name="T8" fmla="*/ 61 w 3030"/>
                <a:gd name="T9" fmla="*/ 0 h 822"/>
              </a:gdLst>
              <a:ahLst/>
              <a:cxnLst>
                <a:cxn ang="0">
                  <a:pos x="T0" y="T1"/>
                </a:cxn>
                <a:cxn ang="0">
                  <a:pos x="T2" y="T3"/>
                </a:cxn>
                <a:cxn ang="0">
                  <a:pos x="T4" y="T5"/>
                </a:cxn>
                <a:cxn ang="0">
                  <a:pos x="T6" y="T7"/>
                </a:cxn>
                <a:cxn ang="0">
                  <a:pos x="T8" y="T9"/>
                </a:cxn>
              </a:cxnLst>
              <a:rect l="0" t="0" r="r" b="b"/>
              <a:pathLst>
                <a:path w="3030" h="822">
                  <a:moveTo>
                    <a:pt x="61" y="0"/>
                  </a:moveTo>
                  <a:lnTo>
                    <a:pt x="0" y="821"/>
                  </a:lnTo>
                  <a:lnTo>
                    <a:pt x="3029" y="197"/>
                  </a:lnTo>
                  <a:lnTo>
                    <a:pt x="2911" y="0"/>
                  </a:lnTo>
                  <a:lnTo>
                    <a:pt x="61" y="0"/>
                  </a:lnTo>
                </a:path>
              </a:pathLst>
            </a:custGeom>
            <a:solidFill>
              <a:schemeClr val="accent2">
                <a:lumMod val="50000"/>
              </a:schemeClr>
            </a:solidFill>
            <a:ln>
              <a:noFill/>
            </a:ln>
            <a:effectLst/>
          </p:spPr>
          <p:txBody>
            <a:bodyPr wrap="none" anchor="ctr"/>
            <a:lstStyle/>
            <a:p>
              <a:endParaRPr lang="en-US" sz="7197" b="0" i="0" dirty="0">
                <a:latin typeface="Nunito Light" charset="0"/>
              </a:endParaRPr>
            </a:p>
          </p:txBody>
        </p:sp>
        <p:sp>
          <p:nvSpPr>
            <p:cNvPr id="64" name="Freeform 17"/>
            <p:cNvSpPr>
              <a:spLocks noChangeArrowheads="1"/>
            </p:cNvSpPr>
            <p:nvPr/>
          </p:nvSpPr>
          <p:spPr bwMode="auto">
            <a:xfrm>
              <a:off x="5975275" y="-88970"/>
              <a:ext cx="943094" cy="808366"/>
            </a:xfrm>
            <a:custGeom>
              <a:avLst/>
              <a:gdLst>
                <a:gd name="T0" fmla="*/ 0 w 955"/>
                <a:gd name="T1" fmla="*/ 0 h 822"/>
                <a:gd name="T2" fmla="*/ 893 w 955"/>
                <a:gd name="T3" fmla="*/ 821 h 822"/>
                <a:gd name="T4" fmla="*/ 954 w 955"/>
                <a:gd name="T5" fmla="*/ 0 h 822"/>
                <a:gd name="T6" fmla="*/ 0 w 955"/>
                <a:gd name="T7" fmla="*/ 0 h 822"/>
              </a:gdLst>
              <a:ahLst/>
              <a:cxnLst>
                <a:cxn ang="0">
                  <a:pos x="T0" y="T1"/>
                </a:cxn>
                <a:cxn ang="0">
                  <a:pos x="T2" y="T3"/>
                </a:cxn>
                <a:cxn ang="0">
                  <a:pos x="T4" y="T5"/>
                </a:cxn>
                <a:cxn ang="0">
                  <a:pos x="T6" y="T7"/>
                </a:cxn>
              </a:cxnLst>
              <a:rect l="0" t="0" r="r" b="b"/>
              <a:pathLst>
                <a:path w="955" h="822">
                  <a:moveTo>
                    <a:pt x="0" y="0"/>
                  </a:moveTo>
                  <a:lnTo>
                    <a:pt x="893" y="821"/>
                  </a:lnTo>
                  <a:lnTo>
                    <a:pt x="954" y="0"/>
                  </a:lnTo>
                  <a:lnTo>
                    <a:pt x="0" y="0"/>
                  </a:lnTo>
                </a:path>
              </a:pathLst>
            </a:custGeom>
            <a:solidFill>
              <a:schemeClr val="accent1"/>
            </a:solidFill>
            <a:ln>
              <a:noFill/>
            </a:ln>
            <a:effectLst/>
          </p:spPr>
          <p:txBody>
            <a:bodyPr wrap="none" anchor="ctr"/>
            <a:lstStyle/>
            <a:p>
              <a:endParaRPr lang="en-US" sz="7197" b="0" i="0" dirty="0">
                <a:latin typeface="Nunito Light" charset="0"/>
              </a:endParaRPr>
            </a:p>
          </p:txBody>
        </p:sp>
        <p:sp>
          <p:nvSpPr>
            <p:cNvPr id="65" name="Freeform 18"/>
            <p:cNvSpPr>
              <a:spLocks noChangeArrowheads="1"/>
            </p:cNvSpPr>
            <p:nvPr/>
          </p:nvSpPr>
          <p:spPr bwMode="auto">
            <a:xfrm>
              <a:off x="5608571" y="674793"/>
              <a:ext cx="2916204" cy="1642810"/>
            </a:xfrm>
            <a:custGeom>
              <a:avLst/>
              <a:gdLst>
                <a:gd name="T0" fmla="*/ 2958 w 2959"/>
                <a:gd name="T1" fmla="*/ 1667 h 1668"/>
                <a:gd name="T2" fmla="*/ 1237 w 2959"/>
                <a:gd name="T3" fmla="*/ 0 h 1668"/>
                <a:gd name="T4" fmla="*/ 0 w 2959"/>
                <a:gd name="T5" fmla="*/ 1323 h 1668"/>
                <a:gd name="T6" fmla="*/ 2958 w 2959"/>
                <a:gd name="T7" fmla="*/ 1667 h 1668"/>
              </a:gdLst>
              <a:ahLst/>
              <a:cxnLst>
                <a:cxn ang="0">
                  <a:pos x="T0" y="T1"/>
                </a:cxn>
                <a:cxn ang="0">
                  <a:pos x="T2" y="T3"/>
                </a:cxn>
                <a:cxn ang="0">
                  <a:pos x="T4" y="T5"/>
                </a:cxn>
                <a:cxn ang="0">
                  <a:pos x="T6" y="T7"/>
                </a:cxn>
              </a:cxnLst>
              <a:rect l="0" t="0" r="r" b="b"/>
              <a:pathLst>
                <a:path w="2959" h="1668">
                  <a:moveTo>
                    <a:pt x="2958" y="1667"/>
                  </a:moveTo>
                  <a:lnTo>
                    <a:pt x="1237" y="0"/>
                  </a:lnTo>
                  <a:lnTo>
                    <a:pt x="0" y="1323"/>
                  </a:lnTo>
                  <a:lnTo>
                    <a:pt x="2958" y="1667"/>
                  </a:lnTo>
                </a:path>
              </a:pathLst>
            </a:custGeom>
            <a:solidFill>
              <a:schemeClr val="accent2"/>
            </a:solidFill>
            <a:ln>
              <a:noFill/>
            </a:ln>
            <a:effectLst/>
          </p:spPr>
          <p:txBody>
            <a:bodyPr wrap="none" anchor="ctr"/>
            <a:lstStyle/>
            <a:p>
              <a:endParaRPr lang="en-US" sz="7197" b="0" i="0" dirty="0">
                <a:latin typeface="Nunito Light" charset="0"/>
              </a:endParaRPr>
            </a:p>
          </p:txBody>
        </p:sp>
        <p:sp>
          <p:nvSpPr>
            <p:cNvPr id="66" name="Freeform 19"/>
            <p:cNvSpPr>
              <a:spLocks noChangeArrowheads="1"/>
            </p:cNvSpPr>
            <p:nvPr/>
          </p:nvSpPr>
          <p:spPr bwMode="auto">
            <a:xfrm>
              <a:off x="5092201" y="-155877"/>
              <a:ext cx="1760153" cy="2112184"/>
            </a:xfrm>
            <a:custGeom>
              <a:avLst/>
              <a:gdLst>
                <a:gd name="T0" fmla="*/ 0 w 1787"/>
                <a:gd name="T1" fmla="*/ 0 h 2145"/>
                <a:gd name="T2" fmla="*/ 549 w 1787"/>
                <a:gd name="T3" fmla="*/ 2144 h 2145"/>
                <a:gd name="T4" fmla="*/ 1786 w 1787"/>
                <a:gd name="T5" fmla="*/ 821 h 2145"/>
                <a:gd name="T6" fmla="*/ 893 w 1787"/>
                <a:gd name="T7" fmla="*/ 0 h 2145"/>
                <a:gd name="T8" fmla="*/ 0 w 1787"/>
                <a:gd name="T9" fmla="*/ 0 h 2145"/>
              </a:gdLst>
              <a:ahLst/>
              <a:cxnLst>
                <a:cxn ang="0">
                  <a:pos x="T0" y="T1"/>
                </a:cxn>
                <a:cxn ang="0">
                  <a:pos x="T2" y="T3"/>
                </a:cxn>
                <a:cxn ang="0">
                  <a:pos x="T4" y="T5"/>
                </a:cxn>
                <a:cxn ang="0">
                  <a:pos x="T6" y="T7"/>
                </a:cxn>
                <a:cxn ang="0">
                  <a:pos x="T8" y="T9"/>
                </a:cxn>
              </a:cxnLst>
              <a:rect l="0" t="0" r="r" b="b"/>
              <a:pathLst>
                <a:path w="1787" h="2145">
                  <a:moveTo>
                    <a:pt x="0" y="0"/>
                  </a:moveTo>
                  <a:lnTo>
                    <a:pt x="549" y="2144"/>
                  </a:lnTo>
                  <a:lnTo>
                    <a:pt x="1786" y="821"/>
                  </a:lnTo>
                  <a:lnTo>
                    <a:pt x="893" y="0"/>
                  </a:lnTo>
                  <a:lnTo>
                    <a:pt x="0" y="0"/>
                  </a:lnTo>
                </a:path>
              </a:pathLst>
            </a:custGeom>
            <a:solidFill>
              <a:schemeClr val="accent1"/>
            </a:solidFill>
            <a:ln>
              <a:noFill/>
            </a:ln>
            <a:effectLst/>
          </p:spPr>
          <p:txBody>
            <a:bodyPr wrap="none" anchor="ctr"/>
            <a:lstStyle/>
            <a:p>
              <a:endParaRPr lang="en-US" sz="7197" b="0" i="0" dirty="0">
                <a:latin typeface="Nunito Light" charset="0"/>
              </a:endParaRPr>
            </a:p>
          </p:txBody>
        </p:sp>
        <p:sp>
          <p:nvSpPr>
            <p:cNvPr id="67" name="Freeform 20"/>
            <p:cNvSpPr>
              <a:spLocks noChangeArrowheads="1"/>
            </p:cNvSpPr>
            <p:nvPr/>
          </p:nvSpPr>
          <p:spPr bwMode="auto">
            <a:xfrm>
              <a:off x="443059" y="190760"/>
              <a:ext cx="5232654" cy="2977052"/>
            </a:xfrm>
            <a:custGeom>
              <a:avLst/>
              <a:gdLst>
                <a:gd name="T0" fmla="*/ 5310 w 5311"/>
                <a:gd name="T1" fmla="*/ 1771 h 3020"/>
                <a:gd name="T2" fmla="*/ 853 w 5311"/>
                <a:gd name="T3" fmla="*/ 0 h 3020"/>
                <a:gd name="T4" fmla="*/ 0 w 5311"/>
                <a:gd name="T5" fmla="*/ 3019 h 3020"/>
                <a:gd name="T6" fmla="*/ 5310 w 5311"/>
                <a:gd name="T7" fmla="*/ 1771 h 3020"/>
              </a:gdLst>
              <a:ahLst/>
              <a:cxnLst>
                <a:cxn ang="0">
                  <a:pos x="T0" y="T1"/>
                </a:cxn>
                <a:cxn ang="0">
                  <a:pos x="T2" y="T3"/>
                </a:cxn>
                <a:cxn ang="0">
                  <a:pos x="T4" y="T5"/>
                </a:cxn>
                <a:cxn ang="0">
                  <a:pos x="T6" y="T7"/>
                </a:cxn>
              </a:cxnLst>
              <a:rect l="0" t="0" r="r" b="b"/>
              <a:pathLst>
                <a:path w="5311" h="3020">
                  <a:moveTo>
                    <a:pt x="5310" y="1771"/>
                  </a:moveTo>
                  <a:lnTo>
                    <a:pt x="853" y="0"/>
                  </a:lnTo>
                  <a:lnTo>
                    <a:pt x="0" y="3019"/>
                  </a:lnTo>
                  <a:lnTo>
                    <a:pt x="5310" y="1771"/>
                  </a:lnTo>
                </a:path>
              </a:pathLst>
            </a:custGeom>
            <a:solidFill>
              <a:schemeClr val="accent1">
                <a:lumMod val="50000"/>
              </a:schemeClr>
            </a:solidFill>
            <a:ln>
              <a:noFill/>
            </a:ln>
            <a:effectLst/>
          </p:spPr>
          <p:txBody>
            <a:bodyPr wrap="none" anchor="ctr"/>
            <a:lstStyle/>
            <a:p>
              <a:endParaRPr lang="en-US" sz="7197" b="0" i="0" dirty="0">
                <a:latin typeface="Nunito Light" charset="0"/>
              </a:endParaRPr>
            </a:p>
          </p:txBody>
        </p:sp>
        <p:sp>
          <p:nvSpPr>
            <p:cNvPr id="68" name="Freeform 21"/>
            <p:cNvSpPr>
              <a:spLocks noChangeArrowheads="1"/>
            </p:cNvSpPr>
            <p:nvPr/>
          </p:nvSpPr>
          <p:spPr bwMode="auto">
            <a:xfrm>
              <a:off x="1264131" y="-156113"/>
              <a:ext cx="4393864" cy="2112184"/>
            </a:xfrm>
            <a:custGeom>
              <a:avLst/>
              <a:gdLst>
                <a:gd name="T0" fmla="*/ 936 w 4458"/>
                <a:gd name="T1" fmla="*/ 0 h 2145"/>
                <a:gd name="T2" fmla="*/ 0 w 4458"/>
                <a:gd name="T3" fmla="*/ 373 h 2145"/>
                <a:gd name="T4" fmla="*/ 4457 w 4458"/>
                <a:gd name="T5" fmla="*/ 2144 h 2145"/>
                <a:gd name="T6" fmla="*/ 3908 w 4458"/>
                <a:gd name="T7" fmla="*/ 0 h 2145"/>
                <a:gd name="T8" fmla="*/ 936 w 4458"/>
                <a:gd name="T9" fmla="*/ 0 h 2145"/>
              </a:gdLst>
              <a:ahLst/>
              <a:cxnLst>
                <a:cxn ang="0">
                  <a:pos x="T0" y="T1"/>
                </a:cxn>
                <a:cxn ang="0">
                  <a:pos x="T2" y="T3"/>
                </a:cxn>
                <a:cxn ang="0">
                  <a:pos x="T4" y="T5"/>
                </a:cxn>
                <a:cxn ang="0">
                  <a:pos x="T6" y="T7"/>
                </a:cxn>
                <a:cxn ang="0">
                  <a:pos x="T8" y="T9"/>
                </a:cxn>
              </a:cxnLst>
              <a:rect l="0" t="0" r="r" b="b"/>
              <a:pathLst>
                <a:path w="4458" h="2145">
                  <a:moveTo>
                    <a:pt x="936" y="0"/>
                  </a:moveTo>
                  <a:lnTo>
                    <a:pt x="0" y="373"/>
                  </a:lnTo>
                  <a:lnTo>
                    <a:pt x="4457" y="2144"/>
                  </a:lnTo>
                  <a:lnTo>
                    <a:pt x="3908" y="0"/>
                  </a:lnTo>
                  <a:lnTo>
                    <a:pt x="936" y="0"/>
                  </a:lnTo>
                </a:path>
              </a:pathLst>
            </a:custGeom>
            <a:solidFill>
              <a:schemeClr val="accent1">
                <a:lumMod val="75000"/>
              </a:schemeClr>
            </a:solidFill>
            <a:ln>
              <a:noFill/>
            </a:ln>
            <a:effectLst/>
          </p:spPr>
          <p:txBody>
            <a:bodyPr wrap="none" anchor="ctr"/>
            <a:lstStyle/>
            <a:p>
              <a:endParaRPr lang="en-US" sz="7197" b="0" i="0" dirty="0">
                <a:latin typeface="Nunito Light" charset="0"/>
              </a:endParaRPr>
            </a:p>
          </p:txBody>
        </p:sp>
        <p:sp>
          <p:nvSpPr>
            <p:cNvPr id="69" name="Freeform 22"/>
            <p:cNvSpPr>
              <a:spLocks noChangeArrowheads="1"/>
            </p:cNvSpPr>
            <p:nvPr/>
          </p:nvSpPr>
          <p:spPr bwMode="auto">
            <a:xfrm>
              <a:off x="1264131" y="-133574"/>
              <a:ext cx="921364" cy="369415"/>
            </a:xfrm>
            <a:custGeom>
              <a:avLst/>
              <a:gdLst>
                <a:gd name="T0" fmla="*/ 72 w 937"/>
                <a:gd name="T1" fmla="*/ 0 h 374"/>
                <a:gd name="T2" fmla="*/ 0 w 937"/>
                <a:gd name="T3" fmla="*/ 373 h 374"/>
                <a:gd name="T4" fmla="*/ 936 w 937"/>
                <a:gd name="T5" fmla="*/ 0 h 374"/>
                <a:gd name="T6" fmla="*/ 72 w 937"/>
                <a:gd name="T7" fmla="*/ 0 h 374"/>
              </a:gdLst>
              <a:ahLst/>
              <a:cxnLst>
                <a:cxn ang="0">
                  <a:pos x="T0" y="T1"/>
                </a:cxn>
                <a:cxn ang="0">
                  <a:pos x="T2" y="T3"/>
                </a:cxn>
                <a:cxn ang="0">
                  <a:pos x="T4" y="T5"/>
                </a:cxn>
                <a:cxn ang="0">
                  <a:pos x="T6" y="T7"/>
                </a:cxn>
              </a:cxnLst>
              <a:rect l="0" t="0" r="r" b="b"/>
              <a:pathLst>
                <a:path w="937" h="374">
                  <a:moveTo>
                    <a:pt x="72" y="0"/>
                  </a:moveTo>
                  <a:lnTo>
                    <a:pt x="0" y="373"/>
                  </a:lnTo>
                  <a:lnTo>
                    <a:pt x="936" y="0"/>
                  </a:lnTo>
                  <a:lnTo>
                    <a:pt x="72" y="0"/>
                  </a:lnTo>
                </a:path>
              </a:pathLst>
            </a:custGeom>
            <a:solidFill>
              <a:schemeClr val="accent1"/>
            </a:solidFill>
            <a:ln>
              <a:noFill/>
            </a:ln>
            <a:effectLst/>
          </p:spPr>
          <p:txBody>
            <a:bodyPr wrap="none" anchor="ctr"/>
            <a:lstStyle/>
            <a:p>
              <a:endParaRPr lang="en-US" sz="7197" b="0" i="0" dirty="0">
                <a:latin typeface="Nunito Light" charset="0"/>
              </a:endParaRPr>
            </a:p>
          </p:txBody>
        </p:sp>
        <p:sp>
          <p:nvSpPr>
            <p:cNvPr id="70" name="Freeform 23"/>
            <p:cNvSpPr>
              <a:spLocks noChangeArrowheads="1"/>
            </p:cNvSpPr>
            <p:nvPr/>
          </p:nvSpPr>
          <p:spPr bwMode="auto">
            <a:xfrm>
              <a:off x="734484" y="-133574"/>
              <a:ext cx="621488" cy="369415"/>
            </a:xfrm>
            <a:custGeom>
              <a:avLst/>
              <a:gdLst>
                <a:gd name="T0" fmla="*/ 0 w 629"/>
                <a:gd name="T1" fmla="*/ 0 h 374"/>
                <a:gd name="T2" fmla="*/ 556 w 629"/>
                <a:gd name="T3" fmla="*/ 373 h 374"/>
                <a:gd name="T4" fmla="*/ 628 w 629"/>
                <a:gd name="T5" fmla="*/ 0 h 374"/>
                <a:gd name="T6" fmla="*/ 0 w 629"/>
                <a:gd name="T7" fmla="*/ 0 h 374"/>
              </a:gdLst>
              <a:ahLst/>
              <a:cxnLst>
                <a:cxn ang="0">
                  <a:pos x="T0" y="T1"/>
                </a:cxn>
                <a:cxn ang="0">
                  <a:pos x="T2" y="T3"/>
                </a:cxn>
                <a:cxn ang="0">
                  <a:pos x="T4" y="T5"/>
                </a:cxn>
                <a:cxn ang="0">
                  <a:pos x="T6" y="T7"/>
                </a:cxn>
              </a:cxnLst>
              <a:rect l="0" t="0" r="r" b="b"/>
              <a:pathLst>
                <a:path w="629" h="374">
                  <a:moveTo>
                    <a:pt x="0" y="0"/>
                  </a:moveTo>
                  <a:lnTo>
                    <a:pt x="556" y="373"/>
                  </a:lnTo>
                  <a:lnTo>
                    <a:pt x="628" y="0"/>
                  </a:lnTo>
                  <a:lnTo>
                    <a:pt x="0" y="0"/>
                  </a:lnTo>
                </a:path>
              </a:pathLst>
            </a:custGeom>
            <a:solidFill>
              <a:schemeClr val="accent1"/>
            </a:solidFill>
            <a:ln>
              <a:noFill/>
            </a:ln>
            <a:effectLst/>
          </p:spPr>
          <p:txBody>
            <a:bodyPr wrap="none" anchor="ctr"/>
            <a:lstStyle/>
            <a:p>
              <a:endParaRPr lang="en-US" sz="7197" b="0" i="0" dirty="0">
                <a:latin typeface="Nunito Light" charset="0"/>
              </a:endParaRPr>
            </a:p>
          </p:txBody>
        </p:sp>
        <p:sp>
          <p:nvSpPr>
            <p:cNvPr id="71" name="Freeform 24"/>
            <p:cNvSpPr>
              <a:spLocks noChangeArrowheads="1"/>
            </p:cNvSpPr>
            <p:nvPr/>
          </p:nvSpPr>
          <p:spPr bwMode="auto">
            <a:xfrm>
              <a:off x="0" y="885559"/>
              <a:ext cx="447642" cy="2259950"/>
            </a:xfrm>
            <a:custGeom>
              <a:avLst/>
              <a:gdLst>
                <a:gd name="T0" fmla="*/ 0 w 453"/>
                <a:gd name="T1" fmla="*/ 2104 h 2292"/>
                <a:gd name="T2" fmla="*/ 452 w 453"/>
                <a:gd name="T3" fmla="*/ 2291 h 2292"/>
                <a:gd name="T4" fmla="*/ 0 w 453"/>
                <a:gd name="T5" fmla="*/ 0 h 2292"/>
                <a:gd name="T6" fmla="*/ 0 w 453"/>
                <a:gd name="T7" fmla="*/ 2104 h 2292"/>
              </a:gdLst>
              <a:ahLst/>
              <a:cxnLst>
                <a:cxn ang="0">
                  <a:pos x="T0" y="T1"/>
                </a:cxn>
                <a:cxn ang="0">
                  <a:pos x="T2" y="T3"/>
                </a:cxn>
                <a:cxn ang="0">
                  <a:pos x="T4" y="T5"/>
                </a:cxn>
                <a:cxn ang="0">
                  <a:pos x="T6" y="T7"/>
                </a:cxn>
              </a:cxnLst>
              <a:rect l="0" t="0" r="r" b="b"/>
              <a:pathLst>
                <a:path w="453" h="2292">
                  <a:moveTo>
                    <a:pt x="0" y="2104"/>
                  </a:moveTo>
                  <a:lnTo>
                    <a:pt x="452" y="2291"/>
                  </a:lnTo>
                  <a:lnTo>
                    <a:pt x="0" y="0"/>
                  </a:lnTo>
                  <a:lnTo>
                    <a:pt x="0" y="2104"/>
                  </a:lnTo>
                </a:path>
              </a:pathLst>
            </a:custGeom>
            <a:solidFill>
              <a:schemeClr val="accent1">
                <a:lumMod val="50000"/>
              </a:schemeClr>
            </a:solidFill>
            <a:ln>
              <a:noFill/>
            </a:ln>
            <a:effectLst/>
          </p:spPr>
          <p:txBody>
            <a:bodyPr wrap="none" anchor="ctr"/>
            <a:lstStyle/>
            <a:p>
              <a:endParaRPr lang="en-US" sz="7197" b="0" i="0" dirty="0">
                <a:latin typeface="Nunito Light" charset="0"/>
              </a:endParaRPr>
            </a:p>
          </p:txBody>
        </p:sp>
        <p:sp>
          <p:nvSpPr>
            <p:cNvPr id="72" name="Freeform 25"/>
            <p:cNvSpPr>
              <a:spLocks noChangeArrowheads="1"/>
            </p:cNvSpPr>
            <p:nvPr/>
          </p:nvSpPr>
          <p:spPr bwMode="auto">
            <a:xfrm>
              <a:off x="0" y="-156114"/>
              <a:ext cx="1286433" cy="3342117"/>
            </a:xfrm>
            <a:custGeom>
              <a:avLst/>
              <a:gdLst>
                <a:gd name="T0" fmla="*/ 0 w 1306"/>
                <a:gd name="T1" fmla="*/ 0 h 3393"/>
                <a:gd name="T2" fmla="*/ 0 w 1306"/>
                <a:gd name="T3" fmla="*/ 1101 h 3393"/>
                <a:gd name="T4" fmla="*/ 452 w 1306"/>
                <a:gd name="T5" fmla="*/ 3392 h 3393"/>
                <a:gd name="T6" fmla="*/ 1305 w 1306"/>
                <a:gd name="T7" fmla="*/ 373 h 3393"/>
                <a:gd name="T8" fmla="*/ 749 w 1306"/>
                <a:gd name="T9" fmla="*/ 0 h 3393"/>
                <a:gd name="T10" fmla="*/ 0 w 1306"/>
                <a:gd name="T11" fmla="*/ 0 h 3393"/>
              </a:gdLst>
              <a:ahLst/>
              <a:cxnLst>
                <a:cxn ang="0">
                  <a:pos x="T0" y="T1"/>
                </a:cxn>
                <a:cxn ang="0">
                  <a:pos x="T2" y="T3"/>
                </a:cxn>
                <a:cxn ang="0">
                  <a:pos x="T4" y="T5"/>
                </a:cxn>
                <a:cxn ang="0">
                  <a:pos x="T6" y="T7"/>
                </a:cxn>
                <a:cxn ang="0">
                  <a:pos x="T8" y="T9"/>
                </a:cxn>
                <a:cxn ang="0">
                  <a:pos x="T10" y="T11"/>
                </a:cxn>
              </a:cxnLst>
              <a:rect l="0" t="0" r="r" b="b"/>
              <a:pathLst>
                <a:path w="1306" h="3393">
                  <a:moveTo>
                    <a:pt x="0" y="0"/>
                  </a:moveTo>
                  <a:lnTo>
                    <a:pt x="0" y="1101"/>
                  </a:lnTo>
                  <a:lnTo>
                    <a:pt x="452" y="3392"/>
                  </a:lnTo>
                  <a:lnTo>
                    <a:pt x="1305" y="373"/>
                  </a:lnTo>
                  <a:lnTo>
                    <a:pt x="749" y="0"/>
                  </a:lnTo>
                  <a:lnTo>
                    <a:pt x="0" y="0"/>
                  </a:lnTo>
                </a:path>
              </a:pathLst>
            </a:custGeom>
            <a:solidFill>
              <a:schemeClr val="accent1">
                <a:lumMod val="75000"/>
              </a:schemeClr>
            </a:solidFill>
            <a:ln>
              <a:noFill/>
            </a:ln>
            <a:effectLst/>
          </p:spPr>
          <p:txBody>
            <a:bodyPr wrap="none" anchor="ctr"/>
            <a:lstStyle/>
            <a:p>
              <a:endParaRPr lang="en-US" sz="7197" b="0" i="0" dirty="0">
                <a:latin typeface="Nunito Light" charset="0"/>
              </a:endParaRPr>
            </a:p>
          </p:txBody>
        </p:sp>
        <p:sp>
          <p:nvSpPr>
            <p:cNvPr id="73" name="Freeform 26"/>
            <p:cNvSpPr>
              <a:spLocks noChangeArrowheads="1"/>
            </p:cNvSpPr>
            <p:nvPr/>
          </p:nvSpPr>
          <p:spPr bwMode="auto">
            <a:xfrm>
              <a:off x="8462804" y="1591817"/>
              <a:ext cx="6988462" cy="1786231"/>
            </a:xfrm>
            <a:custGeom>
              <a:avLst/>
              <a:gdLst>
                <a:gd name="T0" fmla="*/ 7092 w 7093"/>
                <a:gd name="T1" fmla="*/ 1811 h 1812"/>
                <a:gd name="T2" fmla="*/ 0 w 7093"/>
                <a:gd name="T3" fmla="*/ 728 h 1812"/>
                <a:gd name="T4" fmla="*/ 2685 w 7093"/>
                <a:gd name="T5" fmla="*/ 0 h 1812"/>
                <a:gd name="T6" fmla="*/ 7092 w 7093"/>
                <a:gd name="T7" fmla="*/ 1811 h 1812"/>
              </a:gdLst>
              <a:ahLst/>
              <a:cxnLst>
                <a:cxn ang="0">
                  <a:pos x="T0" y="T1"/>
                </a:cxn>
                <a:cxn ang="0">
                  <a:pos x="T2" y="T3"/>
                </a:cxn>
                <a:cxn ang="0">
                  <a:pos x="T4" y="T5"/>
                </a:cxn>
                <a:cxn ang="0">
                  <a:pos x="T6" y="T7"/>
                </a:cxn>
              </a:cxnLst>
              <a:rect l="0" t="0" r="r" b="b"/>
              <a:pathLst>
                <a:path w="7093" h="1812">
                  <a:moveTo>
                    <a:pt x="7092" y="1811"/>
                  </a:moveTo>
                  <a:lnTo>
                    <a:pt x="0" y="728"/>
                  </a:lnTo>
                  <a:lnTo>
                    <a:pt x="2685" y="0"/>
                  </a:lnTo>
                  <a:lnTo>
                    <a:pt x="7092" y="1811"/>
                  </a:lnTo>
                </a:path>
              </a:pathLst>
            </a:custGeom>
            <a:solidFill>
              <a:schemeClr val="accent2">
                <a:lumMod val="75000"/>
              </a:schemeClr>
            </a:solidFill>
            <a:ln>
              <a:noFill/>
            </a:ln>
            <a:effectLst/>
          </p:spPr>
          <p:txBody>
            <a:bodyPr wrap="none" anchor="ctr"/>
            <a:lstStyle/>
            <a:p>
              <a:endParaRPr lang="en-US" sz="7197" b="0" i="0" dirty="0">
                <a:latin typeface="Nunito Light" charset="0"/>
              </a:endParaRPr>
            </a:p>
          </p:txBody>
        </p:sp>
        <p:sp>
          <p:nvSpPr>
            <p:cNvPr id="74" name="Freeform 12"/>
            <p:cNvSpPr>
              <a:spLocks noChangeArrowheads="1"/>
            </p:cNvSpPr>
            <p:nvPr/>
          </p:nvSpPr>
          <p:spPr bwMode="auto">
            <a:xfrm>
              <a:off x="9776123" y="-125128"/>
              <a:ext cx="2307757" cy="1734076"/>
            </a:xfrm>
            <a:custGeom>
              <a:avLst/>
              <a:gdLst>
                <a:gd name="T0" fmla="*/ 373 w 2343"/>
                <a:gd name="T1" fmla="*/ 0 h 1761"/>
                <a:gd name="T2" fmla="*/ 0 w 2343"/>
                <a:gd name="T3" fmla="*/ 197 h 1761"/>
                <a:gd name="T4" fmla="*/ 1377 w 2343"/>
                <a:gd name="T5" fmla="*/ 1760 h 1761"/>
                <a:gd name="T6" fmla="*/ 2342 w 2343"/>
                <a:gd name="T7" fmla="*/ 0 h 1761"/>
                <a:gd name="T8" fmla="*/ 373 w 2343"/>
                <a:gd name="T9" fmla="*/ 0 h 1761"/>
              </a:gdLst>
              <a:ahLst/>
              <a:cxnLst>
                <a:cxn ang="0">
                  <a:pos x="T0" y="T1"/>
                </a:cxn>
                <a:cxn ang="0">
                  <a:pos x="T2" y="T3"/>
                </a:cxn>
                <a:cxn ang="0">
                  <a:pos x="T4" y="T5"/>
                </a:cxn>
                <a:cxn ang="0">
                  <a:pos x="T6" y="T7"/>
                </a:cxn>
                <a:cxn ang="0">
                  <a:pos x="T8" y="T9"/>
                </a:cxn>
              </a:cxnLst>
              <a:rect l="0" t="0" r="r" b="b"/>
              <a:pathLst>
                <a:path w="2343" h="1761">
                  <a:moveTo>
                    <a:pt x="373" y="0"/>
                  </a:moveTo>
                  <a:lnTo>
                    <a:pt x="0" y="197"/>
                  </a:lnTo>
                  <a:lnTo>
                    <a:pt x="1377" y="1760"/>
                  </a:lnTo>
                  <a:lnTo>
                    <a:pt x="2342" y="0"/>
                  </a:lnTo>
                  <a:lnTo>
                    <a:pt x="373" y="0"/>
                  </a:lnTo>
                </a:path>
              </a:pathLst>
            </a:custGeom>
            <a:solidFill>
              <a:schemeClr val="accent2">
                <a:lumMod val="75000"/>
              </a:schemeClr>
            </a:solidFill>
            <a:ln>
              <a:noFill/>
            </a:ln>
            <a:effectLst/>
          </p:spPr>
          <p:txBody>
            <a:bodyPr wrap="none" anchor="ctr"/>
            <a:lstStyle/>
            <a:p>
              <a:endParaRPr lang="en-US" sz="7197" b="0" i="0" dirty="0">
                <a:latin typeface="Nunito Light" charset="0"/>
              </a:endParaRPr>
            </a:p>
          </p:txBody>
        </p:sp>
      </p:grpSp>
      <p:sp>
        <p:nvSpPr>
          <p:cNvPr id="2" name="Title 1">
            <a:extLst>
              <a:ext uri="{FF2B5EF4-FFF2-40B4-BE49-F238E27FC236}">
                <a16:creationId xmlns:a16="http://schemas.microsoft.com/office/drawing/2014/main" id="{51D3F431-7229-4586-9308-70494B9511EB}"/>
              </a:ext>
            </a:extLst>
          </p:cNvPr>
          <p:cNvSpPr>
            <a:spLocks noGrp="1"/>
          </p:cNvSpPr>
          <p:nvPr>
            <p:ph type="title"/>
          </p:nvPr>
        </p:nvSpPr>
        <p:spPr>
          <a:xfrm>
            <a:off x="1676400" y="730251"/>
            <a:ext cx="21024850" cy="1786232"/>
          </a:xfrm>
          <a:prstGeom prst="rect">
            <a:avLst/>
          </a:prstGeom>
        </p:spPr>
        <p:txBody>
          <a:bodyPr/>
          <a:lstStyle>
            <a:lvl1pPr>
              <a:defRPr>
                <a:latin typeface="+mj-lt"/>
              </a:defRPr>
            </a:lvl1pPr>
          </a:lstStyle>
          <a:p>
            <a:endParaRPr lang="en-US" dirty="0"/>
          </a:p>
        </p:txBody>
      </p:sp>
      <p:sp>
        <p:nvSpPr>
          <p:cNvPr id="5" name="Table Placeholder 4">
            <a:extLst>
              <a:ext uri="{FF2B5EF4-FFF2-40B4-BE49-F238E27FC236}">
                <a16:creationId xmlns:a16="http://schemas.microsoft.com/office/drawing/2014/main" id="{180232F5-694D-43EA-856D-7584B5349FC6}"/>
              </a:ext>
            </a:extLst>
          </p:cNvPr>
          <p:cNvSpPr>
            <a:spLocks noGrp="1"/>
          </p:cNvSpPr>
          <p:nvPr>
            <p:ph type="tbl" sz="quarter" idx="10"/>
          </p:nvPr>
        </p:nvSpPr>
        <p:spPr>
          <a:xfrm>
            <a:off x="3774142" y="3226551"/>
            <a:ext cx="14917737" cy="7640637"/>
          </a:xfrm>
          <a:prstGeom prst="rect">
            <a:avLst/>
          </a:prstGeom>
        </p:spPr>
        <p:txBody>
          <a:bodyPr/>
          <a:lstStyle>
            <a:lvl1pPr marL="0" indent="0">
              <a:buNone/>
              <a:defRPr/>
            </a:lvl1pPr>
          </a:lstStyle>
          <a:p>
            <a:endParaRPr lang="en-US" dirty="0"/>
          </a:p>
        </p:txBody>
      </p:sp>
    </p:spTree>
    <p:extLst>
      <p:ext uri="{BB962C8B-B14F-4D97-AF65-F5344CB8AC3E}">
        <p14:creationId xmlns:p14="http://schemas.microsoft.com/office/powerpoint/2010/main" val="1773077584"/>
      </p:ext>
    </p:extLst>
  </p:cSld>
  <p:clrMapOvr>
    <a:masterClrMapping/>
  </p:clrMapOvr>
  <p:transition advClick="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ody and Image">
    <p:spTree>
      <p:nvGrpSpPr>
        <p:cNvPr id="1" name=""/>
        <p:cNvGrpSpPr/>
        <p:nvPr/>
      </p:nvGrpSpPr>
      <p:grpSpPr>
        <a:xfrm>
          <a:off x="0" y="0"/>
          <a:ext cx="0" cy="0"/>
          <a:chOff x="0" y="0"/>
          <a:chExt cx="0" cy="0"/>
        </a:xfrm>
      </p:grpSpPr>
      <p:sp>
        <p:nvSpPr>
          <p:cNvPr id="18" name="Picture Placeholder 13"/>
          <p:cNvSpPr>
            <a:spLocks noGrp="1"/>
          </p:cNvSpPr>
          <p:nvPr>
            <p:ph type="pic" sz="quarter" idx="14"/>
          </p:nvPr>
        </p:nvSpPr>
        <p:spPr>
          <a:xfrm>
            <a:off x="14054689" y="3483451"/>
            <a:ext cx="7801263" cy="6505105"/>
          </a:xfrm>
          <a:prstGeom prst="rect">
            <a:avLst/>
          </a:prstGeom>
          <a:solidFill>
            <a:schemeClr val="bg1">
              <a:lumMod val="95000"/>
            </a:schemeClr>
          </a:solidFill>
          <a:effectLst/>
        </p:spPr>
        <p:txBody>
          <a:bodyPr>
            <a:normAutofit/>
          </a:bodyPr>
          <a:lstStyle>
            <a:lvl1pPr marL="0" indent="0">
              <a:buNone/>
              <a:defRPr sz="2400" b="0" i="0">
                <a:ln>
                  <a:noFill/>
                </a:ln>
                <a:solidFill>
                  <a:schemeClr val="tx2"/>
                </a:solidFill>
                <a:latin typeface="Nunito Light" charset="0"/>
                <a:ea typeface="Nunito Light" charset="0"/>
                <a:cs typeface="Nunito Light" charset="0"/>
              </a:defRPr>
            </a:lvl1pPr>
          </a:lstStyle>
          <a:p>
            <a:endParaRPr lang="en-US" dirty="0"/>
          </a:p>
        </p:txBody>
      </p:sp>
      <p:grpSp>
        <p:nvGrpSpPr>
          <p:cNvPr id="9" name="Group 8"/>
          <p:cNvGrpSpPr/>
          <p:nvPr userDrawn="1"/>
        </p:nvGrpSpPr>
        <p:grpSpPr>
          <a:xfrm rot="10800000">
            <a:off x="-23446" y="10974729"/>
            <a:ext cx="24535152" cy="4304369"/>
            <a:chOff x="0" y="-156114"/>
            <a:chExt cx="24535152" cy="4304369"/>
          </a:xfrm>
        </p:grpSpPr>
        <p:sp>
          <p:nvSpPr>
            <p:cNvPr id="10" name="Freeform 9"/>
            <p:cNvSpPr>
              <a:spLocks noChangeArrowheads="1"/>
            </p:cNvSpPr>
            <p:nvPr/>
          </p:nvSpPr>
          <p:spPr bwMode="auto">
            <a:xfrm>
              <a:off x="23378291" y="2431564"/>
              <a:ext cx="1134322" cy="1716691"/>
            </a:xfrm>
            <a:custGeom>
              <a:avLst/>
              <a:gdLst>
                <a:gd name="T0" fmla="*/ 0 w 1152"/>
                <a:gd name="T1" fmla="*/ 1739 h 1740"/>
                <a:gd name="T2" fmla="*/ 1151 w 1152"/>
                <a:gd name="T3" fmla="*/ 918 h 1740"/>
                <a:gd name="T4" fmla="*/ 1151 w 1152"/>
                <a:gd name="T5" fmla="*/ 0 h 1740"/>
                <a:gd name="T6" fmla="*/ 0 w 1152"/>
                <a:gd name="T7" fmla="*/ 1739 h 1740"/>
              </a:gdLst>
              <a:ahLst/>
              <a:cxnLst>
                <a:cxn ang="0">
                  <a:pos x="T0" y="T1"/>
                </a:cxn>
                <a:cxn ang="0">
                  <a:pos x="T2" y="T3"/>
                </a:cxn>
                <a:cxn ang="0">
                  <a:pos x="T4" y="T5"/>
                </a:cxn>
                <a:cxn ang="0">
                  <a:pos x="T6" y="T7"/>
                </a:cxn>
              </a:cxnLst>
              <a:rect l="0" t="0" r="r" b="b"/>
              <a:pathLst>
                <a:path w="1152" h="1740">
                  <a:moveTo>
                    <a:pt x="0" y="1739"/>
                  </a:moveTo>
                  <a:lnTo>
                    <a:pt x="1151" y="918"/>
                  </a:lnTo>
                  <a:lnTo>
                    <a:pt x="1151" y="0"/>
                  </a:lnTo>
                  <a:lnTo>
                    <a:pt x="0" y="1739"/>
                  </a:lnTo>
                </a:path>
              </a:pathLst>
            </a:custGeom>
            <a:solidFill>
              <a:schemeClr val="accent3"/>
            </a:solidFill>
            <a:ln>
              <a:noFill/>
            </a:ln>
            <a:effectLst/>
          </p:spPr>
          <p:txBody>
            <a:bodyPr wrap="none" anchor="ctr"/>
            <a:lstStyle/>
            <a:p>
              <a:endParaRPr lang="en-US" sz="7197" b="0" i="0" dirty="0">
                <a:latin typeface="Nunito Light" charset="0"/>
              </a:endParaRPr>
            </a:p>
          </p:txBody>
        </p:sp>
        <p:sp>
          <p:nvSpPr>
            <p:cNvPr id="11" name="Freeform 10"/>
            <p:cNvSpPr>
              <a:spLocks noChangeArrowheads="1"/>
            </p:cNvSpPr>
            <p:nvPr/>
          </p:nvSpPr>
          <p:spPr bwMode="auto">
            <a:xfrm>
              <a:off x="23079221" y="-88970"/>
              <a:ext cx="1455931" cy="4233061"/>
            </a:xfrm>
            <a:custGeom>
              <a:avLst/>
              <a:gdLst>
                <a:gd name="T0" fmla="*/ 0 w 1479"/>
                <a:gd name="T1" fmla="*/ 0 h 4296"/>
                <a:gd name="T2" fmla="*/ 327 w 1479"/>
                <a:gd name="T3" fmla="*/ 4295 h 4296"/>
                <a:gd name="T4" fmla="*/ 1478 w 1479"/>
                <a:gd name="T5" fmla="*/ 2556 h 4296"/>
                <a:gd name="T6" fmla="*/ 1478 w 1479"/>
                <a:gd name="T7" fmla="*/ 0 h 4296"/>
                <a:gd name="T8" fmla="*/ 0 w 1479"/>
                <a:gd name="T9" fmla="*/ 0 h 4296"/>
              </a:gdLst>
              <a:ahLst/>
              <a:cxnLst>
                <a:cxn ang="0">
                  <a:pos x="T0" y="T1"/>
                </a:cxn>
                <a:cxn ang="0">
                  <a:pos x="T2" y="T3"/>
                </a:cxn>
                <a:cxn ang="0">
                  <a:pos x="T4" y="T5"/>
                </a:cxn>
                <a:cxn ang="0">
                  <a:pos x="T6" y="T7"/>
                </a:cxn>
                <a:cxn ang="0">
                  <a:pos x="T8" y="T9"/>
                </a:cxn>
              </a:cxnLst>
              <a:rect l="0" t="0" r="r" b="b"/>
              <a:pathLst>
                <a:path w="1479" h="4296">
                  <a:moveTo>
                    <a:pt x="0" y="0"/>
                  </a:moveTo>
                  <a:lnTo>
                    <a:pt x="327" y="4295"/>
                  </a:lnTo>
                  <a:lnTo>
                    <a:pt x="1478" y="2556"/>
                  </a:lnTo>
                  <a:lnTo>
                    <a:pt x="1478" y="0"/>
                  </a:lnTo>
                  <a:lnTo>
                    <a:pt x="0" y="0"/>
                  </a:lnTo>
                </a:path>
              </a:pathLst>
            </a:custGeom>
            <a:solidFill>
              <a:schemeClr val="accent3">
                <a:lumMod val="60000"/>
                <a:lumOff val="40000"/>
              </a:schemeClr>
            </a:solidFill>
            <a:ln>
              <a:noFill/>
            </a:ln>
            <a:effectLst/>
          </p:spPr>
          <p:txBody>
            <a:bodyPr wrap="none" anchor="ctr"/>
            <a:lstStyle/>
            <a:p>
              <a:endParaRPr lang="en-US" sz="7197" b="0" i="0" dirty="0">
                <a:latin typeface="Nunito Light" charset="0"/>
              </a:endParaRPr>
            </a:p>
          </p:txBody>
        </p:sp>
        <p:sp>
          <p:nvSpPr>
            <p:cNvPr id="12" name="Freeform 11"/>
            <p:cNvSpPr>
              <a:spLocks noChangeArrowheads="1"/>
            </p:cNvSpPr>
            <p:nvPr/>
          </p:nvSpPr>
          <p:spPr bwMode="auto">
            <a:xfrm>
              <a:off x="20776620" y="-88970"/>
              <a:ext cx="2646748" cy="4233061"/>
            </a:xfrm>
            <a:custGeom>
              <a:avLst/>
              <a:gdLst>
                <a:gd name="T0" fmla="*/ 0 w 2687"/>
                <a:gd name="T1" fmla="*/ 0 h 4296"/>
                <a:gd name="T2" fmla="*/ 2686 w 2687"/>
                <a:gd name="T3" fmla="*/ 4295 h 4296"/>
                <a:gd name="T4" fmla="*/ 2359 w 2687"/>
                <a:gd name="T5" fmla="*/ 0 h 4296"/>
                <a:gd name="T6" fmla="*/ 0 w 2687"/>
                <a:gd name="T7" fmla="*/ 0 h 4296"/>
              </a:gdLst>
              <a:ahLst/>
              <a:cxnLst>
                <a:cxn ang="0">
                  <a:pos x="T0" y="T1"/>
                </a:cxn>
                <a:cxn ang="0">
                  <a:pos x="T2" y="T3"/>
                </a:cxn>
                <a:cxn ang="0">
                  <a:pos x="T4" y="T5"/>
                </a:cxn>
                <a:cxn ang="0">
                  <a:pos x="T6" y="T7"/>
                </a:cxn>
              </a:cxnLst>
              <a:rect l="0" t="0" r="r" b="b"/>
              <a:pathLst>
                <a:path w="2687" h="4296">
                  <a:moveTo>
                    <a:pt x="0" y="0"/>
                  </a:moveTo>
                  <a:lnTo>
                    <a:pt x="2686" y="4295"/>
                  </a:lnTo>
                  <a:lnTo>
                    <a:pt x="2359" y="0"/>
                  </a:lnTo>
                  <a:lnTo>
                    <a:pt x="0" y="0"/>
                  </a:lnTo>
                </a:path>
              </a:pathLst>
            </a:custGeom>
            <a:solidFill>
              <a:schemeClr val="accent3"/>
            </a:solidFill>
            <a:ln>
              <a:noFill/>
            </a:ln>
            <a:effectLst/>
          </p:spPr>
          <p:txBody>
            <a:bodyPr wrap="none" anchor="ctr"/>
            <a:lstStyle/>
            <a:p>
              <a:endParaRPr lang="en-US" sz="7197" b="0" i="0" dirty="0">
                <a:latin typeface="Nunito Light" charset="0"/>
              </a:endParaRPr>
            </a:p>
          </p:txBody>
        </p:sp>
        <p:sp>
          <p:nvSpPr>
            <p:cNvPr id="13" name="Freeform 12"/>
            <p:cNvSpPr>
              <a:spLocks noChangeArrowheads="1"/>
            </p:cNvSpPr>
            <p:nvPr/>
          </p:nvSpPr>
          <p:spPr bwMode="auto">
            <a:xfrm>
              <a:off x="20420243" y="-88970"/>
              <a:ext cx="3003125" cy="4233061"/>
            </a:xfrm>
            <a:custGeom>
              <a:avLst/>
              <a:gdLst>
                <a:gd name="T0" fmla="*/ 0 w 3049"/>
                <a:gd name="T1" fmla="*/ 0 h 4296"/>
                <a:gd name="T2" fmla="*/ 43 w 3049"/>
                <a:gd name="T3" fmla="*/ 3187 h 4296"/>
                <a:gd name="T4" fmla="*/ 3048 w 3049"/>
                <a:gd name="T5" fmla="*/ 4295 h 4296"/>
                <a:gd name="T6" fmla="*/ 362 w 3049"/>
                <a:gd name="T7" fmla="*/ 0 h 4296"/>
                <a:gd name="T8" fmla="*/ 0 w 3049"/>
                <a:gd name="T9" fmla="*/ 0 h 4296"/>
              </a:gdLst>
              <a:ahLst/>
              <a:cxnLst>
                <a:cxn ang="0">
                  <a:pos x="T0" y="T1"/>
                </a:cxn>
                <a:cxn ang="0">
                  <a:pos x="T2" y="T3"/>
                </a:cxn>
                <a:cxn ang="0">
                  <a:pos x="T4" y="T5"/>
                </a:cxn>
                <a:cxn ang="0">
                  <a:pos x="T6" y="T7"/>
                </a:cxn>
                <a:cxn ang="0">
                  <a:pos x="T8" y="T9"/>
                </a:cxn>
              </a:cxnLst>
              <a:rect l="0" t="0" r="r" b="b"/>
              <a:pathLst>
                <a:path w="3049" h="4296">
                  <a:moveTo>
                    <a:pt x="0" y="0"/>
                  </a:moveTo>
                  <a:lnTo>
                    <a:pt x="43" y="3187"/>
                  </a:lnTo>
                  <a:lnTo>
                    <a:pt x="3048" y="4295"/>
                  </a:lnTo>
                  <a:lnTo>
                    <a:pt x="362" y="0"/>
                  </a:lnTo>
                  <a:lnTo>
                    <a:pt x="0" y="0"/>
                  </a:lnTo>
                </a:path>
              </a:pathLst>
            </a:custGeom>
            <a:solidFill>
              <a:schemeClr val="accent3">
                <a:lumMod val="60000"/>
                <a:lumOff val="40000"/>
              </a:schemeClr>
            </a:solidFill>
            <a:ln>
              <a:noFill/>
            </a:ln>
            <a:effectLst/>
          </p:spPr>
          <p:txBody>
            <a:bodyPr wrap="none" anchor="ctr"/>
            <a:lstStyle/>
            <a:p>
              <a:endParaRPr lang="en-US" sz="7197" b="0" i="0" dirty="0">
                <a:latin typeface="Nunito Light" charset="0"/>
              </a:endParaRPr>
            </a:p>
          </p:txBody>
        </p:sp>
        <p:sp>
          <p:nvSpPr>
            <p:cNvPr id="14" name="Freeform 13"/>
            <p:cNvSpPr>
              <a:spLocks noChangeArrowheads="1"/>
            </p:cNvSpPr>
            <p:nvPr/>
          </p:nvSpPr>
          <p:spPr bwMode="auto">
            <a:xfrm>
              <a:off x="17677877" y="-88971"/>
              <a:ext cx="2785824" cy="3142198"/>
            </a:xfrm>
            <a:custGeom>
              <a:avLst/>
              <a:gdLst>
                <a:gd name="T0" fmla="*/ 2126 w 2826"/>
                <a:gd name="T1" fmla="*/ 0 h 3188"/>
                <a:gd name="T2" fmla="*/ 0 w 2826"/>
                <a:gd name="T3" fmla="*/ 1954 h 3188"/>
                <a:gd name="T4" fmla="*/ 2825 w 2826"/>
                <a:gd name="T5" fmla="*/ 3187 h 3188"/>
                <a:gd name="T6" fmla="*/ 2782 w 2826"/>
                <a:gd name="T7" fmla="*/ 0 h 3188"/>
                <a:gd name="T8" fmla="*/ 2126 w 2826"/>
                <a:gd name="T9" fmla="*/ 0 h 3188"/>
              </a:gdLst>
              <a:ahLst/>
              <a:cxnLst>
                <a:cxn ang="0">
                  <a:pos x="T0" y="T1"/>
                </a:cxn>
                <a:cxn ang="0">
                  <a:pos x="T2" y="T3"/>
                </a:cxn>
                <a:cxn ang="0">
                  <a:pos x="T4" y="T5"/>
                </a:cxn>
                <a:cxn ang="0">
                  <a:pos x="T6" y="T7"/>
                </a:cxn>
                <a:cxn ang="0">
                  <a:pos x="T8" y="T9"/>
                </a:cxn>
              </a:cxnLst>
              <a:rect l="0" t="0" r="r" b="b"/>
              <a:pathLst>
                <a:path w="2826" h="3188">
                  <a:moveTo>
                    <a:pt x="2126" y="0"/>
                  </a:moveTo>
                  <a:lnTo>
                    <a:pt x="0" y="1954"/>
                  </a:lnTo>
                  <a:lnTo>
                    <a:pt x="2825" y="3187"/>
                  </a:lnTo>
                  <a:lnTo>
                    <a:pt x="2782" y="0"/>
                  </a:lnTo>
                  <a:lnTo>
                    <a:pt x="2126" y="0"/>
                  </a:lnTo>
                </a:path>
              </a:pathLst>
            </a:custGeom>
            <a:solidFill>
              <a:schemeClr val="accent3"/>
            </a:solidFill>
            <a:ln>
              <a:noFill/>
            </a:ln>
            <a:effectLst/>
          </p:spPr>
          <p:txBody>
            <a:bodyPr wrap="none" anchor="ctr"/>
            <a:lstStyle/>
            <a:p>
              <a:endParaRPr lang="en-US" sz="7197" b="0" i="0" dirty="0">
                <a:latin typeface="Nunito Light" charset="0"/>
              </a:endParaRPr>
            </a:p>
          </p:txBody>
        </p:sp>
        <p:sp>
          <p:nvSpPr>
            <p:cNvPr id="15" name="Freeform 14"/>
            <p:cNvSpPr>
              <a:spLocks noChangeArrowheads="1"/>
            </p:cNvSpPr>
            <p:nvPr/>
          </p:nvSpPr>
          <p:spPr bwMode="auto">
            <a:xfrm>
              <a:off x="17608342" y="-88971"/>
              <a:ext cx="2168684" cy="1925303"/>
            </a:xfrm>
            <a:custGeom>
              <a:avLst/>
              <a:gdLst>
                <a:gd name="T0" fmla="*/ 0 w 2199"/>
                <a:gd name="T1" fmla="*/ 0 h 1955"/>
                <a:gd name="T2" fmla="*/ 72 w 2199"/>
                <a:gd name="T3" fmla="*/ 1954 h 1955"/>
                <a:gd name="T4" fmla="*/ 2198 w 2199"/>
                <a:gd name="T5" fmla="*/ 0 h 1955"/>
                <a:gd name="T6" fmla="*/ 0 w 2199"/>
                <a:gd name="T7" fmla="*/ 0 h 1955"/>
              </a:gdLst>
              <a:ahLst/>
              <a:cxnLst>
                <a:cxn ang="0">
                  <a:pos x="T0" y="T1"/>
                </a:cxn>
                <a:cxn ang="0">
                  <a:pos x="T2" y="T3"/>
                </a:cxn>
                <a:cxn ang="0">
                  <a:pos x="T4" y="T5"/>
                </a:cxn>
                <a:cxn ang="0">
                  <a:pos x="T6" y="T7"/>
                </a:cxn>
              </a:cxnLst>
              <a:rect l="0" t="0" r="r" b="b"/>
              <a:pathLst>
                <a:path w="2199" h="1955">
                  <a:moveTo>
                    <a:pt x="0" y="0"/>
                  </a:moveTo>
                  <a:lnTo>
                    <a:pt x="72" y="1954"/>
                  </a:lnTo>
                  <a:lnTo>
                    <a:pt x="2198" y="0"/>
                  </a:lnTo>
                  <a:lnTo>
                    <a:pt x="0" y="0"/>
                  </a:lnTo>
                </a:path>
              </a:pathLst>
            </a:custGeom>
            <a:solidFill>
              <a:schemeClr val="accent3">
                <a:lumMod val="60000"/>
                <a:lumOff val="40000"/>
              </a:schemeClr>
            </a:solidFill>
            <a:ln>
              <a:noFill/>
            </a:ln>
            <a:effectLst/>
          </p:spPr>
          <p:txBody>
            <a:bodyPr wrap="none" anchor="ctr"/>
            <a:lstStyle/>
            <a:p>
              <a:endParaRPr lang="en-US" sz="7197" b="0" i="0" dirty="0">
                <a:latin typeface="Nunito Light" charset="0"/>
              </a:endParaRPr>
            </a:p>
          </p:txBody>
        </p:sp>
        <p:sp>
          <p:nvSpPr>
            <p:cNvPr id="16" name="Freeform 15"/>
            <p:cNvSpPr>
              <a:spLocks noChangeArrowheads="1"/>
            </p:cNvSpPr>
            <p:nvPr/>
          </p:nvSpPr>
          <p:spPr bwMode="auto">
            <a:xfrm>
              <a:off x="14888518" y="-88734"/>
              <a:ext cx="2811899" cy="1925303"/>
            </a:xfrm>
            <a:custGeom>
              <a:avLst/>
              <a:gdLst>
                <a:gd name="T0" fmla="*/ 0 w 2852"/>
                <a:gd name="T1" fmla="*/ 0 h 1955"/>
                <a:gd name="T2" fmla="*/ 2851 w 2852"/>
                <a:gd name="T3" fmla="*/ 1954 h 1955"/>
                <a:gd name="T4" fmla="*/ 2779 w 2852"/>
                <a:gd name="T5" fmla="*/ 0 h 1955"/>
                <a:gd name="T6" fmla="*/ 0 w 2852"/>
                <a:gd name="T7" fmla="*/ 0 h 1955"/>
              </a:gdLst>
              <a:ahLst/>
              <a:cxnLst>
                <a:cxn ang="0">
                  <a:pos x="T0" y="T1"/>
                </a:cxn>
                <a:cxn ang="0">
                  <a:pos x="T2" y="T3"/>
                </a:cxn>
                <a:cxn ang="0">
                  <a:pos x="T4" y="T5"/>
                </a:cxn>
                <a:cxn ang="0">
                  <a:pos x="T6" y="T7"/>
                </a:cxn>
              </a:cxnLst>
              <a:rect l="0" t="0" r="r" b="b"/>
              <a:pathLst>
                <a:path w="2852" h="1955">
                  <a:moveTo>
                    <a:pt x="0" y="0"/>
                  </a:moveTo>
                  <a:lnTo>
                    <a:pt x="2851" y="1954"/>
                  </a:lnTo>
                  <a:lnTo>
                    <a:pt x="2779" y="0"/>
                  </a:lnTo>
                  <a:lnTo>
                    <a:pt x="0" y="0"/>
                  </a:lnTo>
                </a:path>
              </a:pathLst>
            </a:custGeom>
            <a:solidFill>
              <a:schemeClr val="accent3"/>
            </a:solidFill>
            <a:ln>
              <a:noFill/>
            </a:ln>
            <a:effectLst/>
          </p:spPr>
          <p:txBody>
            <a:bodyPr wrap="none" anchor="ctr"/>
            <a:lstStyle/>
            <a:p>
              <a:endParaRPr lang="en-US" sz="7197" b="0" i="0" dirty="0">
                <a:latin typeface="Nunito Light" charset="0"/>
              </a:endParaRPr>
            </a:p>
          </p:txBody>
        </p:sp>
        <p:sp>
          <p:nvSpPr>
            <p:cNvPr id="17" name="Freeform 16"/>
            <p:cNvSpPr>
              <a:spLocks noChangeArrowheads="1"/>
            </p:cNvSpPr>
            <p:nvPr/>
          </p:nvSpPr>
          <p:spPr bwMode="auto">
            <a:xfrm>
              <a:off x="13589856" y="-88970"/>
              <a:ext cx="4137447" cy="3520308"/>
            </a:xfrm>
            <a:custGeom>
              <a:avLst/>
              <a:gdLst>
                <a:gd name="T0" fmla="*/ 0 w 4196"/>
                <a:gd name="T1" fmla="*/ 0 h 3572"/>
                <a:gd name="T2" fmla="*/ 1886 w 4196"/>
                <a:gd name="T3" fmla="*/ 3571 h 3572"/>
                <a:gd name="T4" fmla="*/ 4195 w 4196"/>
                <a:gd name="T5" fmla="*/ 1954 h 3572"/>
                <a:gd name="T6" fmla="*/ 1344 w 4196"/>
                <a:gd name="T7" fmla="*/ 0 h 3572"/>
                <a:gd name="T8" fmla="*/ 0 w 4196"/>
                <a:gd name="T9" fmla="*/ 0 h 3572"/>
              </a:gdLst>
              <a:ahLst/>
              <a:cxnLst>
                <a:cxn ang="0">
                  <a:pos x="T0" y="T1"/>
                </a:cxn>
                <a:cxn ang="0">
                  <a:pos x="T2" y="T3"/>
                </a:cxn>
                <a:cxn ang="0">
                  <a:pos x="T4" y="T5"/>
                </a:cxn>
                <a:cxn ang="0">
                  <a:pos x="T6" y="T7"/>
                </a:cxn>
                <a:cxn ang="0">
                  <a:pos x="T8" y="T9"/>
                </a:cxn>
              </a:cxnLst>
              <a:rect l="0" t="0" r="r" b="b"/>
              <a:pathLst>
                <a:path w="4196" h="3572">
                  <a:moveTo>
                    <a:pt x="0" y="0"/>
                  </a:moveTo>
                  <a:lnTo>
                    <a:pt x="1886" y="3571"/>
                  </a:lnTo>
                  <a:lnTo>
                    <a:pt x="4195" y="1954"/>
                  </a:lnTo>
                  <a:lnTo>
                    <a:pt x="1344" y="0"/>
                  </a:lnTo>
                  <a:lnTo>
                    <a:pt x="0" y="0"/>
                  </a:lnTo>
                </a:path>
              </a:pathLst>
            </a:custGeom>
            <a:solidFill>
              <a:schemeClr val="accent3">
                <a:lumMod val="60000"/>
                <a:lumOff val="40000"/>
              </a:schemeClr>
            </a:solidFill>
            <a:ln>
              <a:noFill/>
            </a:ln>
            <a:effectLst/>
          </p:spPr>
          <p:txBody>
            <a:bodyPr wrap="none" anchor="ctr"/>
            <a:lstStyle/>
            <a:p>
              <a:endParaRPr lang="en-US" sz="7197" b="0" i="0" dirty="0">
                <a:latin typeface="Nunito Light" charset="0"/>
              </a:endParaRPr>
            </a:p>
          </p:txBody>
        </p:sp>
        <p:sp>
          <p:nvSpPr>
            <p:cNvPr id="19" name="Freeform 18"/>
            <p:cNvSpPr>
              <a:spLocks noChangeArrowheads="1"/>
            </p:cNvSpPr>
            <p:nvPr/>
          </p:nvSpPr>
          <p:spPr bwMode="auto">
            <a:xfrm>
              <a:off x="11104147" y="-111272"/>
              <a:ext cx="4346058" cy="3520308"/>
            </a:xfrm>
            <a:custGeom>
              <a:avLst/>
              <a:gdLst>
                <a:gd name="T0" fmla="*/ 965 w 4408"/>
                <a:gd name="T1" fmla="*/ 0 h 3572"/>
                <a:gd name="T2" fmla="*/ 0 w 4408"/>
                <a:gd name="T3" fmla="*/ 1760 h 3572"/>
                <a:gd name="T4" fmla="*/ 4407 w 4408"/>
                <a:gd name="T5" fmla="*/ 3571 h 3572"/>
                <a:gd name="T6" fmla="*/ 2521 w 4408"/>
                <a:gd name="T7" fmla="*/ 0 h 3572"/>
                <a:gd name="T8" fmla="*/ 965 w 4408"/>
                <a:gd name="T9" fmla="*/ 0 h 3572"/>
              </a:gdLst>
              <a:ahLst/>
              <a:cxnLst>
                <a:cxn ang="0">
                  <a:pos x="T0" y="T1"/>
                </a:cxn>
                <a:cxn ang="0">
                  <a:pos x="T2" y="T3"/>
                </a:cxn>
                <a:cxn ang="0">
                  <a:pos x="T4" y="T5"/>
                </a:cxn>
                <a:cxn ang="0">
                  <a:pos x="T6" y="T7"/>
                </a:cxn>
                <a:cxn ang="0">
                  <a:pos x="T8" y="T9"/>
                </a:cxn>
              </a:cxnLst>
              <a:rect l="0" t="0" r="r" b="b"/>
              <a:pathLst>
                <a:path w="4408" h="3572">
                  <a:moveTo>
                    <a:pt x="965" y="0"/>
                  </a:moveTo>
                  <a:lnTo>
                    <a:pt x="0" y="1760"/>
                  </a:lnTo>
                  <a:lnTo>
                    <a:pt x="4407" y="3571"/>
                  </a:lnTo>
                  <a:lnTo>
                    <a:pt x="2521" y="0"/>
                  </a:lnTo>
                  <a:lnTo>
                    <a:pt x="965" y="0"/>
                  </a:lnTo>
                </a:path>
              </a:pathLst>
            </a:custGeom>
            <a:solidFill>
              <a:schemeClr val="accent2"/>
            </a:solidFill>
            <a:ln>
              <a:noFill/>
            </a:ln>
            <a:effectLst/>
          </p:spPr>
          <p:txBody>
            <a:bodyPr wrap="none" anchor="ctr"/>
            <a:lstStyle/>
            <a:p>
              <a:endParaRPr lang="en-US" sz="7197" b="0" i="0" dirty="0">
                <a:latin typeface="Nunito Light" charset="0"/>
              </a:endParaRPr>
            </a:p>
          </p:txBody>
        </p:sp>
        <p:sp>
          <p:nvSpPr>
            <p:cNvPr id="20" name="Freeform 19"/>
            <p:cNvSpPr>
              <a:spLocks noChangeArrowheads="1"/>
            </p:cNvSpPr>
            <p:nvPr/>
          </p:nvSpPr>
          <p:spPr bwMode="auto">
            <a:xfrm>
              <a:off x="9793019" y="-88970"/>
              <a:ext cx="369415" cy="195571"/>
            </a:xfrm>
            <a:custGeom>
              <a:avLst/>
              <a:gdLst>
                <a:gd name="T0" fmla="*/ 112 w 374"/>
                <a:gd name="T1" fmla="*/ 0 h 198"/>
                <a:gd name="T2" fmla="*/ 0 w 374"/>
                <a:gd name="T3" fmla="*/ 197 h 198"/>
                <a:gd name="T4" fmla="*/ 373 w 374"/>
                <a:gd name="T5" fmla="*/ 0 h 198"/>
                <a:gd name="T6" fmla="*/ 112 w 374"/>
                <a:gd name="T7" fmla="*/ 0 h 198"/>
              </a:gdLst>
              <a:ahLst/>
              <a:cxnLst>
                <a:cxn ang="0">
                  <a:pos x="T0" y="T1"/>
                </a:cxn>
                <a:cxn ang="0">
                  <a:pos x="T2" y="T3"/>
                </a:cxn>
                <a:cxn ang="0">
                  <a:pos x="T4" y="T5"/>
                </a:cxn>
                <a:cxn ang="0">
                  <a:pos x="T6" y="T7"/>
                </a:cxn>
              </a:cxnLst>
              <a:rect l="0" t="0" r="r" b="b"/>
              <a:pathLst>
                <a:path w="374" h="198">
                  <a:moveTo>
                    <a:pt x="112" y="0"/>
                  </a:moveTo>
                  <a:lnTo>
                    <a:pt x="0" y="197"/>
                  </a:lnTo>
                  <a:lnTo>
                    <a:pt x="373" y="0"/>
                  </a:lnTo>
                  <a:lnTo>
                    <a:pt x="112" y="0"/>
                  </a:lnTo>
                </a:path>
              </a:pathLst>
            </a:custGeom>
            <a:solidFill>
              <a:schemeClr val="accent2">
                <a:lumMod val="75000"/>
              </a:schemeClr>
            </a:solidFill>
            <a:ln>
              <a:noFill/>
            </a:ln>
            <a:effectLst/>
          </p:spPr>
          <p:txBody>
            <a:bodyPr wrap="none" anchor="ctr"/>
            <a:lstStyle/>
            <a:p>
              <a:endParaRPr lang="en-US" sz="7197" b="0" i="0" dirty="0">
                <a:latin typeface="Nunito Light" charset="0"/>
              </a:endParaRPr>
            </a:p>
          </p:txBody>
        </p:sp>
        <p:sp>
          <p:nvSpPr>
            <p:cNvPr id="21" name="Freeform 13"/>
            <p:cNvSpPr>
              <a:spLocks noChangeArrowheads="1"/>
            </p:cNvSpPr>
            <p:nvPr/>
          </p:nvSpPr>
          <p:spPr bwMode="auto">
            <a:xfrm>
              <a:off x="9698211" y="-88970"/>
              <a:ext cx="225996" cy="195571"/>
            </a:xfrm>
            <a:custGeom>
              <a:avLst/>
              <a:gdLst>
                <a:gd name="T0" fmla="*/ 0 w 231"/>
                <a:gd name="T1" fmla="*/ 0 h 198"/>
                <a:gd name="T2" fmla="*/ 118 w 231"/>
                <a:gd name="T3" fmla="*/ 197 h 198"/>
                <a:gd name="T4" fmla="*/ 230 w 231"/>
                <a:gd name="T5" fmla="*/ 0 h 198"/>
                <a:gd name="T6" fmla="*/ 0 w 231"/>
                <a:gd name="T7" fmla="*/ 0 h 198"/>
              </a:gdLst>
              <a:ahLst/>
              <a:cxnLst>
                <a:cxn ang="0">
                  <a:pos x="T0" y="T1"/>
                </a:cxn>
                <a:cxn ang="0">
                  <a:pos x="T2" y="T3"/>
                </a:cxn>
                <a:cxn ang="0">
                  <a:pos x="T4" y="T5"/>
                </a:cxn>
                <a:cxn ang="0">
                  <a:pos x="T6" y="T7"/>
                </a:cxn>
              </a:cxnLst>
              <a:rect l="0" t="0" r="r" b="b"/>
              <a:pathLst>
                <a:path w="231" h="198">
                  <a:moveTo>
                    <a:pt x="0" y="0"/>
                  </a:moveTo>
                  <a:lnTo>
                    <a:pt x="118" y="197"/>
                  </a:lnTo>
                  <a:lnTo>
                    <a:pt x="230" y="0"/>
                  </a:lnTo>
                  <a:lnTo>
                    <a:pt x="0" y="0"/>
                  </a:lnTo>
                </a:path>
              </a:pathLst>
            </a:custGeom>
            <a:solidFill>
              <a:schemeClr val="accent2">
                <a:lumMod val="75000"/>
              </a:schemeClr>
            </a:solidFill>
            <a:ln>
              <a:noFill/>
            </a:ln>
            <a:effectLst/>
          </p:spPr>
          <p:txBody>
            <a:bodyPr wrap="none" anchor="ctr"/>
            <a:lstStyle/>
            <a:p>
              <a:endParaRPr lang="en-US" sz="7197" b="0" i="0" dirty="0">
                <a:latin typeface="Nunito Light" charset="0"/>
              </a:endParaRPr>
            </a:p>
          </p:txBody>
        </p:sp>
        <p:sp>
          <p:nvSpPr>
            <p:cNvPr id="22" name="Freeform 14"/>
            <p:cNvSpPr>
              <a:spLocks noChangeArrowheads="1"/>
            </p:cNvSpPr>
            <p:nvPr/>
          </p:nvSpPr>
          <p:spPr bwMode="auto">
            <a:xfrm>
              <a:off x="8502000" y="61758"/>
              <a:ext cx="2646751" cy="2259950"/>
            </a:xfrm>
            <a:custGeom>
              <a:avLst/>
              <a:gdLst>
                <a:gd name="T0" fmla="*/ 2685 w 2686"/>
                <a:gd name="T1" fmla="*/ 1563 h 2292"/>
                <a:gd name="T2" fmla="*/ 1308 w 2686"/>
                <a:gd name="T3" fmla="*/ 0 h 2292"/>
                <a:gd name="T4" fmla="*/ 0 w 2686"/>
                <a:gd name="T5" fmla="*/ 2291 h 2292"/>
                <a:gd name="T6" fmla="*/ 2685 w 2686"/>
                <a:gd name="T7" fmla="*/ 1563 h 2292"/>
              </a:gdLst>
              <a:ahLst/>
              <a:cxnLst>
                <a:cxn ang="0">
                  <a:pos x="T0" y="T1"/>
                </a:cxn>
                <a:cxn ang="0">
                  <a:pos x="T2" y="T3"/>
                </a:cxn>
                <a:cxn ang="0">
                  <a:pos x="T4" y="T5"/>
                </a:cxn>
                <a:cxn ang="0">
                  <a:pos x="T6" y="T7"/>
                </a:cxn>
              </a:cxnLst>
              <a:rect l="0" t="0" r="r" b="b"/>
              <a:pathLst>
                <a:path w="2686" h="2292">
                  <a:moveTo>
                    <a:pt x="2685" y="1563"/>
                  </a:moveTo>
                  <a:lnTo>
                    <a:pt x="1308" y="0"/>
                  </a:lnTo>
                  <a:lnTo>
                    <a:pt x="0" y="2291"/>
                  </a:lnTo>
                  <a:lnTo>
                    <a:pt x="2685" y="1563"/>
                  </a:lnTo>
                </a:path>
              </a:pathLst>
            </a:custGeom>
            <a:solidFill>
              <a:schemeClr val="accent2"/>
            </a:solidFill>
            <a:ln>
              <a:noFill/>
            </a:ln>
            <a:effectLst/>
          </p:spPr>
          <p:txBody>
            <a:bodyPr wrap="none" anchor="ctr"/>
            <a:lstStyle/>
            <a:p>
              <a:endParaRPr lang="en-US" sz="7197" b="0" i="0" dirty="0">
                <a:latin typeface="Nunito Light" charset="0"/>
              </a:endParaRPr>
            </a:p>
          </p:txBody>
        </p:sp>
        <p:sp>
          <p:nvSpPr>
            <p:cNvPr id="23" name="Freeform 15"/>
            <p:cNvSpPr>
              <a:spLocks noChangeArrowheads="1"/>
            </p:cNvSpPr>
            <p:nvPr/>
          </p:nvSpPr>
          <p:spPr bwMode="auto">
            <a:xfrm>
              <a:off x="6821130" y="61996"/>
              <a:ext cx="2985743" cy="2259950"/>
            </a:xfrm>
            <a:custGeom>
              <a:avLst/>
              <a:gdLst>
                <a:gd name="T0" fmla="*/ 3029 w 3030"/>
                <a:gd name="T1" fmla="*/ 0 h 2292"/>
                <a:gd name="T2" fmla="*/ 0 w 3030"/>
                <a:gd name="T3" fmla="*/ 624 h 2292"/>
                <a:gd name="T4" fmla="*/ 1721 w 3030"/>
                <a:gd name="T5" fmla="*/ 2291 h 2292"/>
                <a:gd name="T6" fmla="*/ 3029 w 3030"/>
                <a:gd name="T7" fmla="*/ 0 h 2292"/>
              </a:gdLst>
              <a:ahLst/>
              <a:cxnLst>
                <a:cxn ang="0">
                  <a:pos x="T0" y="T1"/>
                </a:cxn>
                <a:cxn ang="0">
                  <a:pos x="T2" y="T3"/>
                </a:cxn>
                <a:cxn ang="0">
                  <a:pos x="T4" y="T5"/>
                </a:cxn>
                <a:cxn ang="0">
                  <a:pos x="T6" y="T7"/>
                </a:cxn>
              </a:cxnLst>
              <a:rect l="0" t="0" r="r" b="b"/>
              <a:pathLst>
                <a:path w="3030" h="2292">
                  <a:moveTo>
                    <a:pt x="3029" y="0"/>
                  </a:moveTo>
                  <a:lnTo>
                    <a:pt x="0" y="624"/>
                  </a:lnTo>
                  <a:lnTo>
                    <a:pt x="1721" y="2291"/>
                  </a:lnTo>
                  <a:lnTo>
                    <a:pt x="3029" y="0"/>
                  </a:lnTo>
                </a:path>
              </a:pathLst>
            </a:custGeom>
            <a:solidFill>
              <a:schemeClr val="accent2">
                <a:lumMod val="75000"/>
              </a:schemeClr>
            </a:solidFill>
            <a:ln>
              <a:noFill/>
            </a:ln>
            <a:effectLst/>
          </p:spPr>
          <p:txBody>
            <a:bodyPr wrap="none" anchor="ctr"/>
            <a:lstStyle/>
            <a:p>
              <a:endParaRPr lang="en-US" sz="7197" b="0" i="0" dirty="0">
                <a:latin typeface="Nunito Light" charset="0"/>
              </a:endParaRPr>
            </a:p>
          </p:txBody>
        </p:sp>
        <p:sp>
          <p:nvSpPr>
            <p:cNvPr id="24" name="Freeform 16"/>
            <p:cNvSpPr>
              <a:spLocks noChangeArrowheads="1"/>
            </p:cNvSpPr>
            <p:nvPr/>
          </p:nvSpPr>
          <p:spPr bwMode="auto">
            <a:xfrm>
              <a:off x="6829814" y="-88970"/>
              <a:ext cx="2985743" cy="808366"/>
            </a:xfrm>
            <a:custGeom>
              <a:avLst/>
              <a:gdLst>
                <a:gd name="T0" fmla="*/ 61 w 3030"/>
                <a:gd name="T1" fmla="*/ 0 h 822"/>
                <a:gd name="T2" fmla="*/ 0 w 3030"/>
                <a:gd name="T3" fmla="*/ 821 h 822"/>
                <a:gd name="T4" fmla="*/ 3029 w 3030"/>
                <a:gd name="T5" fmla="*/ 197 h 822"/>
                <a:gd name="T6" fmla="*/ 2911 w 3030"/>
                <a:gd name="T7" fmla="*/ 0 h 822"/>
                <a:gd name="T8" fmla="*/ 61 w 3030"/>
                <a:gd name="T9" fmla="*/ 0 h 822"/>
              </a:gdLst>
              <a:ahLst/>
              <a:cxnLst>
                <a:cxn ang="0">
                  <a:pos x="T0" y="T1"/>
                </a:cxn>
                <a:cxn ang="0">
                  <a:pos x="T2" y="T3"/>
                </a:cxn>
                <a:cxn ang="0">
                  <a:pos x="T4" y="T5"/>
                </a:cxn>
                <a:cxn ang="0">
                  <a:pos x="T6" y="T7"/>
                </a:cxn>
                <a:cxn ang="0">
                  <a:pos x="T8" y="T9"/>
                </a:cxn>
              </a:cxnLst>
              <a:rect l="0" t="0" r="r" b="b"/>
              <a:pathLst>
                <a:path w="3030" h="822">
                  <a:moveTo>
                    <a:pt x="61" y="0"/>
                  </a:moveTo>
                  <a:lnTo>
                    <a:pt x="0" y="821"/>
                  </a:lnTo>
                  <a:lnTo>
                    <a:pt x="3029" y="197"/>
                  </a:lnTo>
                  <a:lnTo>
                    <a:pt x="2911" y="0"/>
                  </a:lnTo>
                  <a:lnTo>
                    <a:pt x="61" y="0"/>
                  </a:lnTo>
                </a:path>
              </a:pathLst>
            </a:custGeom>
            <a:solidFill>
              <a:schemeClr val="accent2">
                <a:lumMod val="50000"/>
              </a:schemeClr>
            </a:solidFill>
            <a:ln>
              <a:noFill/>
            </a:ln>
            <a:effectLst/>
          </p:spPr>
          <p:txBody>
            <a:bodyPr wrap="none" anchor="ctr"/>
            <a:lstStyle/>
            <a:p>
              <a:endParaRPr lang="en-US" sz="7197" b="0" i="0" dirty="0">
                <a:latin typeface="Nunito Light" charset="0"/>
              </a:endParaRPr>
            </a:p>
          </p:txBody>
        </p:sp>
        <p:sp>
          <p:nvSpPr>
            <p:cNvPr id="25" name="Freeform 17"/>
            <p:cNvSpPr>
              <a:spLocks noChangeArrowheads="1"/>
            </p:cNvSpPr>
            <p:nvPr/>
          </p:nvSpPr>
          <p:spPr bwMode="auto">
            <a:xfrm>
              <a:off x="5975275" y="-88970"/>
              <a:ext cx="943094" cy="808366"/>
            </a:xfrm>
            <a:custGeom>
              <a:avLst/>
              <a:gdLst>
                <a:gd name="T0" fmla="*/ 0 w 955"/>
                <a:gd name="T1" fmla="*/ 0 h 822"/>
                <a:gd name="T2" fmla="*/ 893 w 955"/>
                <a:gd name="T3" fmla="*/ 821 h 822"/>
                <a:gd name="T4" fmla="*/ 954 w 955"/>
                <a:gd name="T5" fmla="*/ 0 h 822"/>
                <a:gd name="T6" fmla="*/ 0 w 955"/>
                <a:gd name="T7" fmla="*/ 0 h 822"/>
              </a:gdLst>
              <a:ahLst/>
              <a:cxnLst>
                <a:cxn ang="0">
                  <a:pos x="T0" y="T1"/>
                </a:cxn>
                <a:cxn ang="0">
                  <a:pos x="T2" y="T3"/>
                </a:cxn>
                <a:cxn ang="0">
                  <a:pos x="T4" y="T5"/>
                </a:cxn>
                <a:cxn ang="0">
                  <a:pos x="T6" y="T7"/>
                </a:cxn>
              </a:cxnLst>
              <a:rect l="0" t="0" r="r" b="b"/>
              <a:pathLst>
                <a:path w="955" h="822">
                  <a:moveTo>
                    <a:pt x="0" y="0"/>
                  </a:moveTo>
                  <a:lnTo>
                    <a:pt x="893" y="821"/>
                  </a:lnTo>
                  <a:lnTo>
                    <a:pt x="954" y="0"/>
                  </a:lnTo>
                  <a:lnTo>
                    <a:pt x="0" y="0"/>
                  </a:lnTo>
                </a:path>
              </a:pathLst>
            </a:custGeom>
            <a:solidFill>
              <a:schemeClr val="accent1"/>
            </a:solidFill>
            <a:ln>
              <a:noFill/>
            </a:ln>
            <a:effectLst/>
          </p:spPr>
          <p:txBody>
            <a:bodyPr wrap="none" anchor="ctr"/>
            <a:lstStyle/>
            <a:p>
              <a:endParaRPr lang="en-US" sz="7197" b="0" i="0" dirty="0">
                <a:latin typeface="Nunito Light" charset="0"/>
              </a:endParaRPr>
            </a:p>
          </p:txBody>
        </p:sp>
        <p:sp>
          <p:nvSpPr>
            <p:cNvPr id="26" name="Freeform 18"/>
            <p:cNvSpPr>
              <a:spLocks noChangeArrowheads="1"/>
            </p:cNvSpPr>
            <p:nvPr/>
          </p:nvSpPr>
          <p:spPr bwMode="auto">
            <a:xfrm>
              <a:off x="5608571" y="674793"/>
              <a:ext cx="2916204" cy="1642810"/>
            </a:xfrm>
            <a:custGeom>
              <a:avLst/>
              <a:gdLst>
                <a:gd name="T0" fmla="*/ 2958 w 2959"/>
                <a:gd name="T1" fmla="*/ 1667 h 1668"/>
                <a:gd name="T2" fmla="*/ 1237 w 2959"/>
                <a:gd name="T3" fmla="*/ 0 h 1668"/>
                <a:gd name="T4" fmla="*/ 0 w 2959"/>
                <a:gd name="T5" fmla="*/ 1323 h 1668"/>
                <a:gd name="T6" fmla="*/ 2958 w 2959"/>
                <a:gd name="T7" fmla="*/ 1667 h 1668"/>
              </a:gdLst>
              <a:ahLst/>
              <a:cxnLst>
                <a:cxn ang="0">
                  <a:pos x="T0" y="T1"/>
                </a:cxn>
                <a:cxn ang="0">
                  <a:pos x="T2" y="T3"/>
                </a:cxn>
                <a:cxn ang="0">
                  <a:pos x="T4" y="T5"/>
                </a:cxn>
                <a:cxn ang="0">
                  <a:pos x="T6" y="T7"/>
                </a:cxn>
              </a:cxnLst>
              <a:rect l="0" t="0" r="r" b="b"/>
              <a:pathLst>
                <a:path w="2959" h="1668">
                  <a:moveTo>
                    <a:pt x="2958" y="1667"/>
                  </a:moveTo>
                  <a:lnTo>
                    <a:pt x="1237" y="0"/>
                  </a:lnTo>
                  <a:lnTo>
                    <a:pt x="0" y="1323"/>
                  </a:lnTo>
                  <a:lnTo>
                    <a:pt x="2958" y="1667"/>
                  </a:lnTo>
                </a:path>
              </a:pathLst>
            </a:custGeom>
            <a:solidFill>
              <a:schemeClr val="accent2"/>
            </a:solidFill>
            <a:ln>
              <a:noFill/>
            </a:ln>
            <a:effectLst/>
          </p:spPr>
          <p:txBody>
            <a:bodyPr wrap="none" anchor="ctr"/>
            <a:lstStyle/>
            <a:p>
              <a:endParaRPr lang="en-US" sz="7197" b="0" i="0" dirty="0">
                <a:latin typeface="Nunito Light" charset="0"/>
              </a:endParaRPr>
            </a:p>
          </p:txBody>
        </p:sp>
        <p:sp>
          <p:nvSpPr>
            <p:cNvPr id="27" name="Freeform 19"/>
            <p:cNvSpPr>
              <a:spLocks noChangeArrowheads="1"/>
            </p:cNvSpPr>
            <p:nvPr/>
          </p:nvSpPr>
          <p:spPr bwMode="auto">
            <a:xfrm>
              <a:off x="5092201" y="-155877"/>
              <a:ext cx="1760153" cy="2112184"/>
            </a:xfrm>
            <a:custGeom>
              <a:avLst/>
              <a:gdLst>
                <a:gd name="T0" fmla="*/ 0 w 1787"/>
                <a:gd name="T1" fmla="*/ 0 h 2145"/>
                <a:gd name="T2" fmla="*/ 549 w 1787"/>
                <a:gd name="T3" fmla="*/ 2144 h 2145"/>
                <a:gd name="T4" fmla="*/ 1786 w 1787"/>
                <a:gd name="T5" fmla="*/ 821 h 2145"/>
                <a:gd name="T6" fmla="*/ 893 w 1787"/>
                <a:gd name="T7" fmla="*/ 0 h 2145"/>
                <a:gd name="T8" fmla="*/ 0 w 1787"/>
                <a:gd name="T9" fmla="*/ 0 h 2145"/>
              </a:gdLst>
              <a:ahLst/>
              <a:cxnLst>
                <a:cxn ang="0">
                  <a:pos x="T0" y="T1"/>
                </a:cxn>
                <a:cxn ang="0">
                  <a:pos x="T2" y="T3"/>
                </a:cxn>
                <a:cxn ang="0">
                  <a:pos x="T4" y="T5"/>
                </a:cxn>
                <a:cxn ang="0">
                  <a:pos x="T6" y="T7"/>
                </a:cxn>
                <a:cxn ang="0">
                  <a:pos x="T8" y="T9"/>
                </a:cxn>
              </a:cxnLst>
              <a:rect l="0" t="0" r="r" b="b"/>
              <a:pathLst>
                <a:path w="1787" h="2145">
                  <a:moveTo>
                    <a:pt x="0" y="0"/>
                  </a:moveTo>
                  <a:lnTo>
                    <a:pt x="549" y="2144"/>
                  </a:lnTo>
                  <a:lnTo>
                    <a:pt x="1786" y="821"/>
                  </a:lnTo>
                  <a:lnTo>
                    <a:pt x="893" y="0"/>
                  </a:lnTo>
                  <a:lnTo>
                    <a:pt x="0" y="0"/>
                  </a:lnTo>
                </a:path>
              </a:pathLst>
            </a:custGeom>
            <a:solidFill>
              <a:schemeClr val="accent1"/>
            </a:solidFill>
            <a:ln>
              <a:noFill/>
            </a:ln>
            <a:effectLst/>
          </p:spPr>
          <p:txBody>
            <a:bodyPr wrap="none" anchor="ctr"/>
            <a:lstStyle/>
            <a:p>
              <a:endParaRPr lang="en-US" sz="7197" b="0" i="0" dirty="0">
                <a:latin typeface="Nunito Light" charset="0"/>
              </a:endParaRPr>
            </a:p>
          </p:txBody>
        </p:sp>
        <p:sp>
          <p:nvSpPr>
            <p:cNvPr id="28" name="Freeform 20"/>
            <p:cNvSpPr>
              <a:spLocks noChangeArrowheads="1"/>
            </p:cNvSpPr>
            <p:nvPr/>
          </p:nvSpPr>
          <p:spPr bwMode="auto">
            <a:xfrm>
              <a:off x="443059" y="190760"/>
              <a:ext cx="5232654" cy="2977052"/>
            </a:xfrm>
            <a:custGeom>
              <a:avLst/>
              <a:gdLst>
                <a:gd name="T0" fmla="*/ 5310 w 5311"/>
                <a:gd name="T1" fmla="*/ 1771 h 3020"/>
                <a:gd name="T2" fmla="*/ 853 w 5311"/>
                <a:gd name="T3" fmla="*/ 0 h 3020"/>
                <a:gd name="T4" fmla="*/ 0 w 5311"/>
                <a:gd name="T5" fmla="*/ 3019 h 3020"/>
                <a:gd name="T6" fmla="*/ 5310 w 5311"/>
                <a:gd name="T7" fmla="*/ 1771 h 3020"/>
              </a:gdLst>
              <a:ahLst/>
              <a:cxnLst>
                <a:cxn ang="0">
                  <a:pos x="T0" y="T1"/>
                </a:cxn>
                <a:cxn ang="0">
                  <a:pos x="T2" y="T3"/>
                </a:cxn>
                <a:cxn ang="0">
                  <a:pos x="T4" y="T5"/>
                </a:cxn>
                <a:cxn ang="0">
                  <a:pos x="T6" y="T7"/>
                </a:cxn>
              </a:cxnLst>
              <a:rect l="0" t="0" r="r" b="b"/>
              <a:pathLst>
                <a:path w="5311" h="3020">
                  <a:moveTo>
                    <a:pt x="5310" y="1771"/>
                  </a:moveTo>
                  <a:lnTo>
                    <a:pt x="853" y="0"/>
                  </a:lnTo>
                  <a:lnTo>
                    <a:pt x="0" y="3019"/>
                  </a:lnTo>
                  <a:lnTo>
                    <a:pt x="5310" y="1771"/>
                  </a:lnTo>
                </a:path>
              </a:pathLst>
            </a:custGeom>
            <a:solidFill>
              <a:schemeClr val="accent1">
                <a:lumMod val="50000"/>
              </a:schemeClr>
            </a:solidFill>
            <a:ln>
              <a:noFill/>
            </a:ln>
            <a:effectLst/>
          </p:spPr>
          <p:txBody>
            <a:bodyPr wrap="none" anchor="ctr"/>
            <a:lstStyle/>
            <a:p>
              <a:endParaRPr lang="en-US" sz="7197" b="0" i="0" dirty="0">
                <a:latin typeface="Nunito Light" charset="0"/>
              </a:endParaRPr>
            </a:p>
          </p:txBody>
        </p:sp>
        <p:sp>
          <p:nvSpPr>
            <p:cNvPr id="29" name="Freeform 21"/>
            <p:cNvSpPr>
              <a:spLocks noChangeArrowheads="1"/>
            </p:cNvSpPr>
            <p:nvPr/>
          </p:nvSpPr>
          <p:spPr bwMode="auto">
            <a:xfrm>
              <a:off x="1264131" y="-156113"/>
              <a:ext cx="4393864" cy="2112184"/>
            </a:xfrm>
            <a:custGeom>
              <a:avLst/>
              <a:gdLst>
                <a:gd name="T0" fmla="*/ 936 w 4458"/>
                <a:gd name="T1" fmla="*/ 0 h 2145"/>
                <a:gd name="T2" fmla="*/ 0 w 4458"/>
                <a:gd name="T3" fmla="*/ 373 h 2145"/>
                <a:gd name="T4" fmla="*/ 4457 w 4458"/>
                <a:gd name="T5" fmla="*/ 2144 h 2145"/>
                <a:gd name="T6" fmla="*/ 3908 w 4458"/>
                <a:gd name="T7" fmla="*/ 0 h 2145"/>
                <a:gd name="T8" fmla="*/ 936 w 4458"/>
                <a:gd name="T9" fmla="*/ 0 h 2145"/>
              </a:gdLst>
              <a:ahLst/>
              <a:cxnLst>
                <a:cxn ang="0">
                  <a:pos x="T0" y="T1"/>
                </a:cxn>
                <a:cxn ang="0">
                  <a:pos x="T2" y="T3"/>
                </a:cxn>
                <a:cxn ang="0">
                  <a:pos x="T4" y="T5"/>
                </a:cxn>
                <a:cxn ang="0">
                  <a:pos x="T6" y="T7"/>
                </a:cxn>
                <a:cxn ang="0">
                  <a:pos x="T8" y="T9"/>
                </a:cxn>
              </a:cxnLst>
              <a:rect l="0" t="0" r="r" b="b"/>
              <a:pathLst>
                <a:path w="4458" h="2145">
                  <a:moveTo>
                    <a:pt x="936" y="0"/>
                  </a:moveTo>
                  <a:lnTo>
                    <a:pt x="0" y="373"/>
                  </a:lnTo>
                  <a:lnTo>
                    <a:pt x="4457" y="2144"/>
                  </a:lnTo>
                  <a:lnTo>
                    <a:pt x="3908" y="0"/>
                  </a:lnTo>
                  <a:lnTo>
                    <a:pt x="936" y="0"/>
                  </a:lnTo>
                </a:path>
              </a:pathLst>
            </a:custGeom>
            <a:solidFill>
              <a:schemeClr val="accent1">
                <a:lumMod val="75000"/>
              </a:schemeClr>
            </a:solidFill>
            <a:ln>
              <a:noFill/>
            </a:ln>
            <a:effectLst/>
          </p:spPr>
          <p:txBody>
            <a:bodyPr wrap="none" anchor="ctr"/>
            <a:lstStyle/>
            <a:p>
              <a:endParaRPr lang="en-US" sz="7197" b="0" i="0" dirty="0">
                <a:latin typeface="Nunito Light" charset="0"/>
              </a:endParaRPr>
            </a:p>
          </p:txBody>
        </p:sp>
        <p:sp>
          <p:nvSpPr>
            <p:cNvPr id="30" name="Freeform 22"/>
            <p:cNvSpPr>
              <a:spLocks noChangeArrowheads="1"/>
            </p:cNvSpPr>
            <p:nvPr/>
          </p:nvSpPr>
          <p:spPr bwMode="auto">
            <a:xfrm>
              <a:off x="1264131" y="-133574"/>
              <a:ext cx="921364" cy="369415"/>
            </a:xfrm>
            <a:custGeom>
              <a:avLst/>
              <a:gdLst>
                <a:gd name="T0" fmla="*/ 72 w 937"/>
                <a:gd name="T1" fmla="*/ 0 h 374"/>
                <a:gd name="T2" fmla="*/ 0 w 937"/>
                <a:gd name="T3" fmla="*/ 373 h 374"/>
                <a:gd name="T4" fmla="*/ 936 w 937"/>
                <a:gd name="T5" fmla="*/ 0 h 374"/>
                <a:gd name="T6" fmla="*/ 72 w 937"/>
                <a:gd name="T7" fmla="*/ 0 h 374"/>
              </a:gdLst>
              <a:ahLst/>
              <a:cxnLst>
                <a:cxn ang="0">
                  <a:pos x="T0" y="T1"/>
                </a:cxn>
                <a:cxn ang="0">
                  <a:pos x="T2" y="T3"/>
                </a:cxn>
                <a:cxn ang="0">
                  <a:pos x="T4" y="T5"/>
                </a:cxn>
                <a:cxn ang="0">
                  <a:pos x="T6" y="T7"/>
                </a:cxn>
              </a:cxnLst>
              <a:rect l="0" t="0" r="r" b="b"/>
              <a:pathLst>
                <a:path w="937" h="374">
                  <a:moveTo>
                    <a:pt x="72" y="0"/>
                  </a:moveTo>
                  <a:lnTo>
                    <a:pt x="0" y="373"/>
                  </a:lnTo>
                  <a:lnTo>
                    <a:pt x="936" y="0"/>
                  </a:lnTo>
                  <a:lnTo>
                    <a:pt x="72" y="0"/>
                  </a:lnTo>
                </a:path>
              </a:pathLst>
            </a:custGeom>
            <a:solidFill>
              <a:schemeClr val="accent1"/>
            </a:solidFill>
            <a:ln>
              <a:noFill/>
            </a:ln>
            <a:effectLst/>
          </p:spPr>
          <p:txBody>
            <a:bodyPr wrap="none" anchor="ctr"/>
            <a:lstStyle/>
            <a:p>
              <a:endParaRPr lang="en-US" sz="7197" b="0" i="0" dirty="0">
                <a:latin typeface="Nunito Light" charset="0"/>
              </a:endParaRPr>
            </a:p>
          </p:txBody>
        </p:sp>
        <p:sp>
          <p:nvSpPr>
            <p:cNvPr id="31" name="Freeform 23"/>
            <p:cNvSpPr>
              <a:spLocks noChangeArrowheads="1"/>
            </p:cNvSpPr>
            <p:nvPr/>
          </p:nvSpPr>
          <p:spPr bwMode="auto">
            <a:xfrm>
              <a:off x="734484" y="-133574"/>
              <a:ext cx="621488" cy="369415"/>
            </a:xfrm>
            <a:custGeom>
              <a:avLst/>
              <a:gdLst>
                <a:gd name="T0" fmla="*/ 0 w 629"/>
                <a:gd name="T1" fmla="*/ 0 h 374"/>
                <a:gd name="T2" fmla="*/ 556 w 629"/>
                <a:gd name="T3" fmla="*/ 373 h 374"/>
                <a:gd name="T4" fmla="*/ 628 w 629"/>
                <a:gd name="T5" fmla="*/ 0 h 374"/>
                <a:gd name="T6" fmla="*/ 0 w 629"/>
                <a:gd name="T7" fmla="*/ 0 h 374"/>
              </a:gdLst>
              <a:ahLst/>
              <a:cxnLst>
                <a:cxn ang="0">
                  <a:pos x="T0" y="T1"/>
                </a:cxn>
                <a:cxn ang="0">
                  <a:pos x="T2" y="T3"/>
                </a:cxn>
                <a:cxn ang="0">
                  <a:pos x="T4" y="T5"/>
                </a:cxn>
                <a:cxn ang="0">
                  <a:pos x="T6" y="T7"/>
                </a:cxn>
              </a:cxnLst>
              <a:rect l="0" t="0" r="r" b="b"/>
              <a:pathLst>
                <a:path w="629" h="374">
                  <a:moveTo>
                    <a:pt x="0" y="0"/>
                  </a:moveTo>
                  <a:lnTo>
                    <a:pt x="556" y="373"/>
                  </a:lnTo>
                  <a:lnTo>
                    <a:pt x="628" y="0"/>
                  </a:lnTo>
                  <a:lnTo>
                    <a:pt x="0" y="0"/>
                  </a:lnTo>
                </a:path>
              </a:pathLst>
            </a:custGeom>
            <a:solidFill>
              <a:schemeClr val="accent1"/>
            </a:solidFill>
            <a:ln>
              <a:noFill/>
            </a:ln>
            <a:effectLst/>
          </p:spPr>
          <p:txBody>
            <a:bodyPr wrap="none" anchor="ctr"/>
            <a:lstStyle/>
            <a:p>
              <a:endParaRPr lang="en-US" sz="7197" b="0" i="0" dirty="0">
                <a:latin typeface="Nunito Light" charset="0"/>
              </a:endParaRPr>
            </a:p>
          </p:txBody>
        </p:sp>
        <p:sp>
          <p:nvSpPr>
            <p:cNvPr id="32" name="Freeform 24"/>
            <p:cNvSpPr>
              <a:spLocks noChangeArrowheads="1"/>
            </p:cNvSpPr>
            <p:nvPr/>
          </p:nvSpPr>
          <p:spPr bwMode="auto">
            <a:xfrm>
              <a:off x="0" y="885559"/>
              <a:ext cx="447642" cy="2259950"/>
            </a:xfrm>
            <a:custGeom>
              <a:avLst/>
              <a:gdLst>
                <a:gd name="T0" fmla="*/ 0 w 453"/>
                <a:gd name="T1" fmla="*/ 2104 h 2292"/>
                <a:gd name="T2" fmla="*/ 452 w 453"/>
                <a:gd name="T3" fmla="*/ 2291 h 2292"/>
                <a:gd name="T4" fmla="*/ 0 w 453"/>
                <a:gd name="T5" fmla="*/ 0 h 2292"/>
                <a:gd name="T6" fmla="*/ 0 w 453"/>
                <a:gd name="T7" fmla="*/ 2104 h 2292"/>
              </a:gdLst>
              <a:ahLst/>
              <a:cxnLst>
                <a:cxn ang="0">
                  <a:pos x="T0" y="T1"/>
                </a:cxn>
                <a:cxn ang="0">
                  <a:pos x="T2" y="T3"/>
                </a:cxn>
                <a:cxn ang="0">
                  <a:pos x="T4" y="T5"/>
                </a:cxn>
                <a:cxn ang="0">
                  <a:pos x="T6" y="T7"/>
                </a:cxn>
              </a:cxnLst>
              <a:rect l="0" t="0" r="r" b="b"/>
              <a:pathLst>
                <a:path w="453" h="2292">
                  <a:moveTo>
                    <a:pt x="0" y="2104"/>
                  </a:moveTo>
                  <a:lnTo>
                    <a:pt x="452" y="2291"/>
                  </a:lnTo>
                  <a:lnTo>
                    <a:pt x="0" y="0"/>
                  </a:lnTo>
                  <a:lnTo>
                    <a:pt x="0" y="2104"/>
                  </a:lnTo>
                </a:path>
              </a:pathLst>
            </a:custGeom>
            <a:solidFill>
              <a:schemeClr val="accent1">
                <a:lumMod val="50000"/>
              </a:schemeClr>
            </a:solidFill>
            <a:ln>
              <a:noFill/>
            </a:ln>
            <a:effectLst/>
          </p:spPr>
          <p:txBody>
            <a:bodyPr wrap="none" anchor="ctr"/>
            <a:lstStyle/>
            <a:p>
              <a:endParaRPr lang="en-US" sz="7197" b="0" i="0" dirty="0">
                <a:latin typeface="Nunito Light" charset="0"/>
              </a:endParaRPr>
            </a:p>
          </p:txBody>
        </p:sp>
        <p:sp>
          <p:nvSpPr>
            <p:cNvPr id="33" name="Freeform 25"/>
            <p:cNvSpPr>
              <a:spLocks noChangeArrowheads="1"/>
            </p:cNvSpPr>
            <p:nvPr/>
          </p:nvSpPr>
          <p:spPr bwMode="auto">
            <a:xfrm>
              <a:off x="0" y="-156114"/>
              <a:ext cx="1286433" cy="3342117"/>
            </a:xfrm>
            <a:custGeom>
              <a:avLst/>
              <a:gdLst>
                <a:gd name="T0" fmla="*/ 0 w 1306"/>
                <a:gd name="T1" fmla="*/ 0 h 3393"/>
                <a:gd name="T2" fmla="*/ 0 w 1306"/>
                <a:gd name="T3" fmla="*/ 1101 h 3393"/>
                <a:gd name="T4" fmla="*/ 452 w 1306"/>
                <a:gd name="T5" fmla="*/ 3392 h 3393"/>
                <a:gd name="T6" fmla="*/ 1305 w 1306"/>
                <a:gd name="T7" fmla="*/ 373 h 3393"/>
                <a:gd name="T8" fmla="*/ 749 w 1306"/>
                <a:gd name="T9" fmla="*/ 0 h 3393"/>
                <a:gd name="T10" fmla="*/ 0 w 1306"/>
                <a:gd name="T11" fmla="*/ 0 h 3393"/>
              </a:gdLst>
              <a:ahLst/>
              <a:cxnLst>
                <a:cxn ang="0">
                  <a:pos x="T0" y="T1"/>
                </a:cxn>
                <a:cxn ang="0">
                  <a:pos x="T2" y="T3"/>
                </a:cxn>
                <a:cxn ang="0">
                  <a:pos x="T4" y="T5"/>
                </a:cxn>
                <a:cxn ang="0">
                  <a:pos x="T6" y="T7"/>
                </a:cxn>
                <a:cxn ang="0">
                  <a:pos x="T8" y="T9"/>
                </a:cxn>
                <a:cxn ang="0">
                  <a:pos x="T10" y="T11"/>
                </a:cxn>
              </a:cxnLst>
              <a:rect l="0" t="0" r="r" b="b"/>
              <a:pathLst>
                <a:path w="1306" h="3393">
                  <a:moveTo>
                    <a:pt x="0" y="0"/>
                  </a:moveTo>
                  <a:lnTo>
                    <a:pt x="0" y="1101"/>
                  </a:lnTo>
                  <a:lnTo>
                    <a:pt x="452" y="3392"/>
                  </a:lnTo>
                  <a:lnTo>
                    <a:pt x="1305" y="373"/>
                  </a:lnTo>
                  <a:lnTo>
                    <a:pt x="749" y="0"/>
                  </a:lnTo>
                  <a:lnTo>
                    <a:pt x="0" y="0"/>
                  </a:lnTo>
                </a:path>
              </a:pathLst>
            </a:custGeom>
            <a:solidFill>
              <a:schemeClr val="accent1">
                <a:lumMod val="75000"/>
              </a:schemeClr>
            </a:solidFill>
            <a:ln>
              <a:noFill/>
            </a:ln>
            <a:effectLst/>
          </p:spPr>
          <p:txBody>
            <a:bodyPr wrap="none" anchor="ctr"/>
            <a:lstStyle/>
            <a:p>
              <a:endParaRPr lang="en-US" sz="7197" b="0" i="0" dirty="0">
                <a:latin typeface="Nunito Light" charset="0"/>
              </a:endParaRPr>
            </a:p>
          </p:txBody>
        </p:sp>
        <p:sp>
          <p:nvSpPr>
            <p:cNvPr id="34" name="Freeform 26"/>
            <p:cNvSpPr>
              <a:spLocks noChangeArrowheads="1"/>
            </p:cNvSpPr>
            <p:nvPr/>
          </p:nvSpPr>
          <p:spPr bwMode="auto">
            <a:xfrm>
              <a:off x="8462804" y="1591817"/>
              <a:ext cx="6988462" cy="1786231"/>
            </a:xfrm>
            <a:custGeom>
              <a:avLst/>
              <a:gdLst>
                <a:gd name="T0" fmla="*/ 7092 w 7093"/>
                <a:gd name="T1" fmla="*/ 1811 h 1812"/>
                <a:gd name="T2" fmla="*/ 0 w 7093"/>
                <a:gd name="T3" fmla="*/ 728 h 1812"/>
                <a:gd name="T4" fmla="*/ 2685 w 7093"/>
                <a:gd name="T5" fmla="*/ 0 h 1812"/>
                <a:gd name="T6" fmla="*/ 7092 w 7093"/>
                <a:gd name="T7" fmla="*/ 1811 h 1812"/>
              </a:gdLst>
              <a:ahLst/>
              <a:cxnLst>
                <a:cxn ang="0">
                  <a:pos x="T0" y="T1"/>
                </a:cxn>
                <a:cxn ang="0">
                  <a:pos x="T2" y="T3"/>
                </a:cxn>
                <a:cxn ang="0">
                  <a:pos x="T4" y="T5"/>
                </a:cxn>
                <a:cxn ang="0">
                  <a:pos x="T6" y="T7"/>
                </a:cxn>
              </a:cxnLst>
              <a:rect l="0" t="0" r="r" b="b"/>
              <a:pathLst>
                <a:path w="7093" h="1812">
                  <a:moveTo>
                    <a:pt x="7092" y="1811"/>
                  </a:moveTo>
                  <a:lnTo>
                    <a:pt x="0" y="728"/>
                  </a:lnTo>
                  <a:lnTo>
                    <a:pt x="2685" y="0"/>
                  </a:lnTo>
                  <a:lnTo>
                    <a:pt x="7092" y="1811"/>
                  </a:lnTo>
                </a:path>
              </a:pathLst>
            </a:custGeom>
            <a:solidFill>
              <a:schemeClr val="accent2">
                <a:lumMod val="75000"/>
              </a:schemeClr>
            </a:solidFill>
            <a:ln>
              <a:noFill/>
            </a:ln>
            <a:effectLst/>
          </p:spPr>
          <p:txBody>
            <a:bodyPr wrap="none" anchor="ctr"/>
            <a:lstStyle/>
            <a:p>
              <a:endParaRPr lang="en-US" sz="7197" b="0" i="0" dirty="0">
                <a:latin typeface="Nunito Light" charset="0"/>
              </a:endParaRPr>
            </a:p>
          </p:txBody>
        </p:sp>
        <p:sp>
          <p:nvSpPr>
            <p:cNvPr id="35" name="Freeform 12"/>
            <p:cNvSpPr>
              <a:spLocks noChangeArrowheads="1"/>
            </p:cNvSpPr>
            <p:nvPr/>
          </p:nvSpPr>
          <p:spPr bwMode="auto">
            <a:xfrm>
              <a:off x="9776123" y="-125128"/>
              <a:ext cx="2307757" cy="1734076"/>
            </a:xfrm>
            <a:custGeom>
              <a:avLst/>
              <a:gdLst>
                <a:gd name="T0" fmla="*/ 373 w 2343"/>
                <a:gd name="T1" fmla="*/ 0 h 1761"/>
                <a:gd name="T2" fmla="*/ 0 w 2343"/>
                <a:gd name="T3" fmla="*/ 197 h 1761"/>
                <a:gd name="T4" fmla="*/ 1377 w 2343"/>
                <a:gd name="T5" fmla="*/ 1760 h 1761"/>
                <a:gd name="T6" fmla="*/ 2342 w 2343"/>
                <a:gd name="T7" fmla="*/ 0 h 1761"/>
                <a:gd name="T8" fmla="*/ 373 w 2343"/>
                <a:gd name="T9" fmla="*/ 0 h 1761"/>
              </a:gdLst>
              <a:ahLst/>
              <a:cxnLst>
                <a:cxn ang="0">
                  <a:pos x="T0" y="T1"/>
                </a:cxn>
                <a:cxn ang="0">
                  <a:pos x="T2" y="T3"/>
                </a:cxn>
                <a:cxn ang="0">
                  <a:pos x="T4" y="T5"/>
                </a:cxn>
                <a:cxn ang="0">
                  <a:pos x="T6" y="T7"/>
                </a:cxn>
                <a:cxn ang="0">
                  <a:pos x="T8" y="T9"/>
                </a:cxn>
              </a:cxnLst>
              <a:rect l="0" t="0" r="r" b="b"/>
              <a:pathLst>
                <a:path w="2343" h="1761">
                  <a:moveTo>
                    <a:pt x="373" y="0"/>
                  </a:moveTo>
                  <a:lnTo>
                    <a:pt x="0" y="197"/>
                  </a:lnTo>
                  <a:lnTo>
                    <a:pt x="1377" y="1760"/>
                  </a:lnTo>
                  <a:lnTo>
                    <a:pt x="2342" y="0"/>
                  </a:lnTo>
                  <a:lnTo>
                    <a:pt x="373" y="0"/>
                  </a:lnTo>
                </a:path>
              </a:pathLst>
            </a:custGeom>
            <a:solidFill>
              <a:schemeClr val="accent2">
                <a:lumMod val="75000"/>
              </a:schemeClr>
            </a:solidFill>
            <a:ln>
              <a:noFill/>
            </a:ln>
            <a:effectLst/>
          </p:spPr>
          <p:txBody>
            <a:bodyPr wrap="none" anchor="ctr"/>
            <a:lstStyle/>
            <a:p>
              <a:endParaRPr lang="en-US" sz="7197" b="0" i="0" dirty="0">
                <a:latin typeface="Nunito Light" charset="0"/>
              </a:endParaRPr>
            </a:p>
          </p:txBody>
        </p:sp>
      </p:grpSp>
      <p:sp>
        <p:nvSpPr>
          <p:cNvPr id="3" name="Text Placeholder 2">
            <a:extLst>
              <a:ext uri="{FF2B5EF4-FFF2-40B4-BE49-F238E27FC236}">
                <a16:creationId xmlns:a16="http://schemas.microsoft.com/office/drawing/2014/main" id="{701C5734-18C5-4675-A795-CAA5AE6D5101}"/>
              </a:ext>
            </a:extLst>
          </p:cNvPr>
          <p:cNvSpPr>
            <a:spLocks noGrp="1"/>
          </p:cNvSpPr>
          <p:nvPr>
            <p:ph type="body" sz="quarter" idx="15"/>
          </p:nvPr>
        </p:nvSpPr>
        <p:spPr>
          <a:xfrm>
            <a:off x="1720850" y="3441699"/>
            <a:ext cx="10706975" cy="6546857"/>
          </a:xfrm>
          <a:prstGeom prst="rect">
            <a:avLst/>
          </a:prstGeo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a:extLst>
              <a:ext uri="{FF2B5EF4-FFF2-40B4-BE49-F238E27FC236}">
                <a16:creationId xmlns:a16="http://schemas.microsoft.com/office/drawing/2014/main" id="{22344EC7-929B-4DFB-8611-2C0463D89726}"/>
              </a:ext>
            </a:extLst>
          </p:cNvPr>
          <p:cNvSpPr>
            <a:spLocks noGrp="1"/>
          </p:cNvSpPr>
          <p:nvPr>
            <p:ph type="title"/>
          </p:nvPr>
        </p:nvSpPr>
        <p:spPr>
          <a:xfrm>
            <a:off x="1676400" y="730251"/>
            <a:ext cx="21024850" cy="1880780"/>
          </a:xfrm>
          <a:prstGeom prst="rect">
            <a:avLst/>
          </a:prstGeom>
        </p:spPr>
        <p:txBody>
          <a:bodyPr/>
          <a:lstStyle>
            <a:lvl1pPr>
              <a:defRPr>
                <a:latin typeface="+mj-lt"/>
              </a:defRPr>
            </a:lvl1pPr>
          </a:lstStyle>
          <a:p>
            <a:r>
              <a:rPr lang="en-US"/>
              <a:t>Click to edit Master title style</a:t>
            </a:r>
          </a:p>
        </p:txBody>
      </p:sp>
    </p:spTree>
    <p:extLst>
      <p:ext uri="{BB962C8B-B14F-4D97-AF65-F5344CB8AC3E}">
        <p14:creationId xmlns:p14="http://schemas.microsoft.com/office/powerpoint/2010/main" val="65190758"/>
      </p:ext>
    </p:extLst>
  </p:cSld>
  <p:clrMapOvr>
    <a:masterClrMapping/>
  </p:clrMapOvr>
  <p:transition advClick="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5DB8F-4897-4AFD-BF9A-A0F5AECC887F}"/>
              </a:ext>
            </a:extLst>
          </p:cNvPr>
          <p:cNvSpPr>
            <a:spLocks noGrp="1"/>
          </p:cNvSpPr>
          <p:nvPr>
            <p:ph type="title"/>
          </p:nvPr>
        </p:nvSpPr>
        <p:spPr>
          <a:xfrm>
            <a:off x="1371600" y="6485308"/>
            <a:ext cx="21024850" cy="2651125"/>
          </a:xfrm>
          <a:prstGeom prst="rect">
            <a:avLst/>
          </a:prstGeom>
          <a:solidFill>
            <a:schemeClr val="bg1"/>
          </a:solidFill>
        </p:spPr>
        <p:txBody>
          <a:bodyPr/>
          <a:lstStyle>
            <a:lvl1pPr>
              <a:defRPr sz="13300">
                <a:solidFill>
                  <a:schemeClr val="accent2"/>
                </a:solidFill>
                <a:latin typeface="+mj-lt"/>
              </a:defRPr>
            </a:lvl1pPr>
          </a:lstStyle>
          <a:p>
            <a:endParaRPr lang="en-US" dirty="0"/>
          </a:p>
        </p:txBody>
      </p:sp>
      <p:sp>
        <p:nvSpPr>
          <p:cNvPr id="5" name="Rectangle 4">
            <a:extLst>
              <a:ext uri="{FF2B5EF4-FFF2-40B4-BE49-F238E27FC236}">
                <a16:creationId xmlns:a16="http://schemas.microsoft.com/office/drawing/2014/main" id="{B8B650FF-5935-4954-A918-5C5E0839FE6A}"/>
              </a:ext>
            </a:extLst>
          </p:cNvPr>
          <p:cNvSpPr/>
          <p:nvPr userDrawn="1"/>
        </p:nvSpPr>
        <p:spPr>
          <a:xfrm>
            <a:off x="15835816" y="0"/>
            <a:ext cx="8541834" cy="13716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Nunito Light" charset="0"/>
            </a:endParaRPr>
          </a:p>
        </p:txBody>
      </p:sp>
      <p:pic>
        <p:nvPicPr>
          <p:cNvPr id="6" name="Picture 5">
            <a:extLst>
              <a:ext uri="{FF2B5EF4-FFF2-40B4-BE49-F238E27FC236}">
                <a16:creationId xmlns:a16="http://schemas.microsoft.com/office/drawing/2014/main" id="{986CE11C-4BF4-4113-A03B-E2BA9B6D4AE5}"/>
              </a:ext>
            </a:extLst>
          </p:cNvPr>
          <p:cNvPicPr>
            <a:picLocks noChangeAspect="1"/>
          </p:cNvPicPr>
          <p:nvPr userDrawn="1"/>
        </p:nvPicPr>
        <p:blipFill>
          <a:blip r:embed="rId2">
            <a:biLevel thresh="50000"/>
          </a:blip>
          <a:stretch>
            <a:fillRect/>
          </a:stretch>
        </p:blipFill>
        <p:spPr>
          <a:xfrm>
            <a:off x="16158086" y="5176395"/>
            <a:ext cx="7897294" cy="2890514"/>
          </a:xfrm>
          <a:prstGeom prst="rect">
            <a:avLst/>
          </a:prstGeom>
        </p:spPr>
      </p:pic>
      <p:sp>
        <p:nvSpPr>
          <p:cNvPr id="8" name="Text Placeholder 7">
            <a:extLst>
              <a:ext uri="{FF2B5EF4-FFF2-40B4-BE49-F238E27FC236}">
                <a16:creationId xmlns:a16="http://schemas.microsoft.com/office/drawing/2014/main" id="{56285A27-C160-468C-9A65-02D9EBA02373}"/>
              </a:ext>
            </a:extLst>
          </p:cNvPr>
          <p:cNvSpPr>
            <a:spLocks noGrp="1"/>
          </p:cNvSpPr>
          <p:nvPr>
            <p:ph type="body" sz="quarter" idx="10"/>
          </p:nvPr>
        </p:nvSpPr>
        <p:spPr>
          <a:xfrm>
            <a:off x="1371600" y="9556937"/>
            <a:ext cx="7386637" cy="1487488"/>
          </a:xfrm>
          <a:prstGeom prst="rect">
            <a:avLst/>
          </a:prstGeom>
        </p:spPr>
        <p:txBody>
          <a:bodyPr/>
          <a:lstStyle>
            <a:lvl1pPr marL="0" indent="0">
              <a:buNone/>
              <a:defRPr sz="3200">
                <a:latin typeface="+mn-lt"/>
              </a:defRPr>
            </a:lvl1pPr>
          </a:lstStyle>
          <a:p>
            <a:pPr lvl="0"/>
            <a:endParaRPr lang="en-US" dirty="0"/>
          </a:p>
        </p:txBody>
      </p:sp>
    </p:spTree>
    <p:extLst>
      <p:ext uri="{BB962C8B-B14F-4D97-AF65-F5344CB8AC3E}">
        <p14:creationId xmlns:p14="http://schemas.microsoft.com/office/powerpoint/2010/main" val="17490006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and Body">
    <p:spTree>
      <p:nvGrpSpPr>
        <p:cNvPr id="1" name=""/>
        <p:cNvGrpSpPr/>
        <p:nvPr/>
      </p:nvGrpSpPr>
      <p:grpSpPr>
        <a:xfrm>
          <a:off x="0" y="0"/>
          <a:ext cx="0" cy="0"/>
          <a:chOff x="0" y="0"/>
          <a:chExt cx="0" cy="0"/>
        </a:xfrm>
      </p:grpSpPr>
      <p:sp>
        <p:nvSpPr>
          <p:cNvPr id="4" name="Picture Placeholder 13"/>
          <p:cNvSpPr>
            <a:spLocks noGrp="1"/>
          </p:cNvSpPr>
          <p:nvPr>
            <p:ph type="pic" sz="quarter" idx="14"/>
          </p:nvPr>
        </p:nvSpPr>
        <p:spPr>
          <a:xfrm>
            <a:off x="4770022" y="2436714"/>
            <a:ext cx="4290417" cy="7627435"/>
          </a:xfrm>
          <a:prstGeom prst="rect">
            <a:avLst/>
          </a:prstGeom>
          <a:solidFill>
            <a:schemeClr val="bg1">
              <a:lumMod val="95000"/>
            </a:schemeClr>
          </a:solidFill>
          <a:effectLst/>
        </p:spPr>
        <p:txBody>
          <a:bodyPr>
            <a:normAutofit/>
          </a:bodyPr>
          <a:lstStyle>
            <a:lvl1pPr marL="0" indent="0">
              <a:buNone/>
              <a:defRPr sz="2400" b="0" i="0">
                <a:ln>
                  <a:noFill/>
                </a:ln>
                <a:solidFill>
                  <a:schemeClr val="tx2"/>
                </a:solidFill>
                <a:latin typeface="Nunito Light" charset="0"/>
                <a:ea typeface="Nunito Light" charset="0"/>
                <a:cs typeface="Nunito Light" charset="0"/>
              </a:defRPr>
            </a:lvl1pPr>
          </a:lstStyle>
          <a:p>
            <a:endParaRPr lang="en-US" dirty="0"/>
          </a:p>
        </p:txBody>
      </p:sp>
      <p:grpSp>
        <p:nvGrpSpPr>
          <p:cNvPr id="3" name="Group 2"/>
          <p:cNvGrpSpPr/>
          <p:nvPr userDrawn="1"/>
        </p:nvGrpSpPr>
        <p:grpSpPr>
          <a:xfrm rot="10800000">
            <a:off x="-23446" y="10974729"/>
            <a:ext cx="24535152" cy="4304369"/>
            <a:chOff x="0" y="-156114"/>
            <a:chExt cx="24535152" cy="4304369"/>
          </a:xfrm>
        </p:grpSpPr>
        <p:sp>
          <p:nvSpPr>
            <p:cNvPr id="5" name="Freeform 4"/>
            <p:cNvSpPr>
              <a:spLocks noChangeArrowheads="1"/>
            </p:cNvSpPr>
            <p:nvPr/>
          </p:nvSpPr>
          <p:spPr bwMode="auto">
            <a:xfrm>
              <a:off x="23378291" y="2431564"/>
              <a:ext cx="1134322" cy="1716691"/>
            </a:xfrm>
            <a:custGeom>
              <a:avLst/>
              <a:gdLst>
                <a:gd name="T0" fmla="*/ 0 w 1152"/>
                <a:gd name="T1" fmla="*/ 1739 h 1740"/>
                <a:gd name="T2" fmla="*/ 1151 w 1152"/>
                <a:gd name="T3" fmla="*/ 918 h 1740"/>
                <a:gd name="T4" fmla="*/ 1151 w 1152"/>
                <a:gd name="T5" fmla="*/ 0 h 1740"/>
                <a:gd name="T6" fmla="*/ 0 w 1152"/>
                <a:gd name="T7" fmla="*/ 1739 h 1740"/>
              </a:gdLst>
              <a:ahLst/>
              <a:cxnLst>
                <a:cxn ang="0">
                  <a:pos x="T0" y="T1"/>
                </a:cxn>
                <a:cxn ang="0">
                  <a:pos x="T2" y="T3"/>
                </a:cxn>
                <a:cxn ang="0">
                  <a:pos x="T4" y="T5"/>
                </a:cxn>
                <a:cxn ang="0">
                  <a:pos x="T6" y="T7"/>
                </a:cxn>
              </a:cxnLst>
              <a:rect l="0" t="0" r="r" b="b"/>
              <a:pathLst>
                <a:path w="1152" h="1740">
                  <a:moveTo>
                    <a:pt x="0" y="1739"/>
                  </a:moveTo>
                  <a:lnTo>
                    <a:pt x="1151" y="918"/>
                  </a:lnTo>
                  <a:lnTo>
                    <a:pt x="1151" y="0"/>
                  </a:lnTo>
                  <a:lnTo>
                    <a:pt x="0" y="1739"/>
                  </a:lnTo>
                </a:path>
              </a:pathLst>
            </a:custGeom>
            <a:solidFill>
              <a:schemeClr val="accent3"/>
            </a:solidFill>
            <a:ln>
              <a:noFill/>
            </a:ln>
            <a:effectLst/>
          </p:spPr>
          <p:txBody>
            <a:bodyPr wrap="none" anchor="ctr"/>
            <a:lstStyle/>
            <a:p>
              <a:endParaRPr lang="en-US" sz="7197" b="0" i="0" dirty="0">
                <a:latin typeface="Nunito Light" charset="0"/>
              </a:endParaRPr>
            </a:p>
          </p:txBody>
        </p:sp>
        <p:sp>
          <p:nvSpPr>
            <p:cNvPr id="6" name="Freeform 5"/>
            <p:cNvSpPr>
              <a:spLocks noChangeArrowheads="1"/>
            </p:cNvSpPr>
            <p:nvPr/>
          </p:nvSpPr>
          <p:spPr bwMode="auto">
            <a:xfrm>
              <a:off x="23079221" y="-88970"/>
              <a:ext cx="1455931" cy="4233061"/>
            </a:xfrm>
            <a:custGeom>
              <a:avLst/>
              <a:gdLst>
                <a:gd name="T0" fmla="*/ 0 w 1479"/>
                <a:gd name="T1" fmla="*/ 0 h 4296"/>
                <a:gd name="T2" fmla="*/ 327 w 1479"/>
                <a:gd name="T3" fmla="*/ 4295 h 4296"/>
                <a:gd name="T4" fmla="*/ 1478 w 1479"/>
                <a:gd name="T5" fmla="*/ 2556 h 4296"/>
                <a:gd name="T6" fmla="*/ 1478 w 1479"/>
                <a:gd name="T7" fmla="*/ 0 h 4296"/>
                <a:gd name="T8" fmla="*/ 0 w 1479"/>
                <a:gd name="T9" fmla="*/ 0 h 4296"/>
              </a:gdLst>
              <a:ahLst/>
              <a:cxnLst>
                <a:cxn ang="0">
                  <a:pos x="T0" y="T1"/>
                </a:cxn>
                <a:cxn ang="0">
                  <a:pos x="T2" y="T3"/>
                </a:cxn>
                <a:cxn ang="0">
                  <a:pos x="T4" y="T5"/>
                </a:cxn>
                <a:cxn ang="0">
                  <a:pos x="T6" y="T7"/>
                </a:cxn>
                <a:cxn ang="0">
                  <a:pos x="T8" y="T9"/>
                </a:cxn>
              </a:cxnLst>
              <a:rect l="0" t="0" r="r" b="b"/>
              <a:pathLst>
                <a:path w="1479" h="4296">
                  <a:moveTo>
                    <a:pt x="0" y="0"/>
                  </a:moveTo>
                  <a:lnTo>
                    <a:pt x="327" y="4295"/>
                  </a:lnTo>
                  <a:lnTo>
                    <a:pt x="1478" y="2556"/>
                  </a:lnTo>
                  <a:lnTo>
                    <a:pt x="1478" y="0"/>
                  </a:lnTo>
                  <a:lnTo>
                    <a:pt x="0" y="0"/>
                  </a:lnTo>
                </a:path>
              </a:pathLst>
            </a:custGeom>
            <a:solidFill>
              <a:schemeClr val="accent3">
                <a:lumMod val="60000"/>
                <a:lumOff val="40000"/>
              </a:schemeClr>
            </a:solidFill>
            <a:ln>
              <a:noFill/>
            </a:ln>
            <a:effectLst/>
          </p:spPr>
          <p:txBody>
            <a:bodyPr wrap="none" anchor="ctr"/>
            <a:lstStyle/>
            <a:p>
              <a:endParaRPr lang="en-US" sz="7197" b="0" i="0" dirty="0">
                <a:latin typeface="Nunito Light" charset="0"/>
              </a:endParaRPr>
            </a:p>
          </p:txBody>
        </p:sp>
        <p:sp>
          <p:nvSpPr>
            <p:cNvPr id="7" name="Freeform 6"/>
            <p:cNvSpPr>
              <a:spLocks noChangeArrowheads="1"/>
            </p:cNvSpPr>
            <p:nvPr/>
          </p:nvSpPr>
          <p:spPr bwMode="auto">
            <a:xfrm>
              <a:off x="20776620" y="-88970"/>
              <a:ext cx="2646748" cy="4233061"/>
            </a:xfrm>
            <a:custGeom>
              <a:avLst/>
              <a:gdLst>
                <a:gd name="T0" fmla="*/ 0 w 2687"/>
                <a:gd name="T1" fmla="*/ 0 h 4296"/>
                <a:gd name="T2" fmla="*/ 2686 w 2687"/>
                <a:gd name="T3" fmla="*/ 4295 h 4296"/>
                <a:gd name="T4" fmla="*/ 2359 w 2687"/>
                <a:gd name="T5" fmla="*/ 0 h 4296"/>
                <a:gd name="T6" fmla="*/ 0 w 2687"/>
                <a:gd name="T7" fmla="*/ 0 h 4296"/>
              </a:gdLst>
              <a:ahLst/>
              <a:cxnLst>
                <a:cxn ang="0">
                  <a:pos x="T0" y="T1"/>
                </a:cxn>
                <a:cxn ang="0">
                  <a:pos x="T2" y="T3"/>
                </a:cxn>
                <a:cxn ang="0">
                  <a:pos x="T4" y="T5"/>
                </a:cxn>
                <a:cxn ang="0">
                  <a:pos x="T6" y="T7"/>
                </a:cxn>
              </a:cxnLst>
              <a:rect l="0" t="0" r="r" b="b"/>
              <a:pathLst>
                <a:path w="2687" h="4296">
                  <a:moveTo>
                    <a:pt x="0" y="0"/>
                  </a:moveTo>
                  <a:lnTo>
                    <a:pt x="2686" y="4295"/>
                  </a:lnTo>
                  <a:lnTo>
                    <a:pt x="2359" y="0"/>
                  </a:lnTo>
                  <a:lnTo>
                    <a:pt x="0" y="0"/>
                  </a:lnTo>
                </a:path>
              </a:pathLst>
            </a:custGeom>
            <a:solidFill>
              <a:schemeClr val="accent3"/>
            </a:solidFill>
            <a:ln>
              <a:noFill/>
            </a:ln>
            <a:effectLst/>
          </p:spPr>
          <p:txBody>
            <a:bodyPr wrap="none" anchor="ctr"/>
            <a:lstStyle/>
            <a:p>
              <a:endParaRPr lang="en-US" sz="7197" b="0" i="0" dirty="0">
                <a:latin typeface="Nunito Light" charset="0"/>
              </a:endParaRPr>
            </a:p>
          </p:txBody>
        </p:sp>
        <p:sp>
          <p:nvSpPr>
            <p:cNvPr id="8" name="Freeform 7"/>
            <p:cNvSpPr>
              <a:spLocks noChangeArrowheads="1"/>
            </p:cNvSpPr>
            <p:nvPr/>
          </p:nvSpPr>
          <p:spPr bwMode="auto">
            <a:xfrm>
              <a:off x="20420243" y="-88970"/>
              <a:ext cx="3003125" cy="4233061"/>
            </a:xfrm>
            <a:custGeom>
              <a:avLst/>
              <a:gdLst>
                <a:gd name="T0" fmla="*/ 0 w 3049"/>
                <a:gd name="T1" fmla="*/ 0 h 4296"/>
                <a:gd name="T2" fmla="*/ 43 w 3049"/>
                <a:gd name="T3" fmla="*/ 3187 h 4296"/>
                <a:gd name="T4" fmla="*/ 3048 w 3049"/>
                <a:gd name="T5" fmla="*/ 4295 h 4296"/>
                <a:gd name="T6" fmla="*/ 362 w 3049"/>
                <a:gd name="T7" fmla="*/ 0 h 4296"/>
                <a:gd name="T8" fmla="*/ 0 w 3049"/>
                <a:gd name="T9" fmla="*/ 0 h 4296"/>
              </a:gdLst>
              <a:ahLst/>
              <a:cxnLst>
                <a:cxn ang="0">
                  <a:pos x="T0" y="T1"/>
                </a:cxn>
                <a:cxn ang="0">
                  <a:pos x="T2" y="T3"/>
                </a:cxn>
                <a:cxn ang="0">
                  <a:pos x="T4" y="T5"/>
                </a:cxn>
                <a:cxn ang="0">
                  <a:pos x="T6" y="T7"/>
                </a:cxn>
                <a:cxn ang="0">
                  <a:pos x="T8" y="T9"/>
                </a:cxn>
              </a:cxnLst>
              <a:rect l="0" t="0" r="r" b="b"/>
              <a:pathLst>
                <a:path w="3049" h="4296">
                  <a:moveTo>
                    <a:pt x="0" y="0"/>
                  </a:moveTo>
                  <a:lnTo>
                    <a:pt x="43" y="3187"/>
                  </a:lnTo>
                  <a:lnTo>
                    <a:pt x="3048" y="4295"/>
                  </a:lnTo>
                  <a:lnTo>
                    <a:pt x="362" y="0"/>
                  </a:lnTo>
                  <a:lnTo>
                    <a:pt x="0" y="0"/>
                  </a:lnTo>
                </a:path>
              </a:pathLst>
            </a:custGeom>
            <a:solidFill>
              <a:schemeClr val="accent3">
                <a:lumMod val="60000"/>
                <a:lumOff val="40000"/>
              </a:schemeClr>
            </a:solidFill>
            <a:ln>
              <a:noFill/>
            </a:ln>
            <a:effectLst/>
          </p:spPr>
          <p:txBody>
            <a:bodyPr wrap="none" anchor="ctr"/>
            <a:lstStyle/>
            <a:p>
              <a:endParaRPr lang="en-US" sz="7197" b="0" i="0" dirty="0">
                <a:latin typeface="Nunito Light" charset="0"/>
              </a:endParaRPr>
            </a:p>
          </p:txBody>
        </p:sp>
        <p:sp>
          <p:nvSpPr>
            <p:cNvPr id="9" name="Freeform 8"/>
            <p:cNvSpPr>
              <a:spLocks noChangeArrowheads="1"/>
            </p:cNvSpPr>
            <p:nvPr/>
          </p:nvSpPr>
          <p:spPr bwMode="auto">
            <a:xfrm>
              <a:off x="17677877" y="-88971"/>
              <a:ext cx="2785824" cy="3142198"/>
            </a:xfrm>
            <a:custGeom>
              <a:avLst/>
              <a:gdLst>
                <a:gd name="T0" fmla="*/ 2126 w 2826"/>
                <a:gd name="T1" fmla="*/ 0 h 3188"/>
                <a:gd name="T2" fmla="*/ 0 w 2826"/>
                <a:gd name="T3" fmla="*/ 1954 h 3188"/>
                <a:gd name="T4" fmla="*/ 2825 w 2826"/>
                <a:gd name="T5" fmla="*/ 3187 h 3188"/>
                <a:gd name="T6" fmla="*/ 2782 w 2826"/>
                <a:gd name="T7" fmla="*/ 0 h 3188"/>
                <a:gd name="T8" fmla="*/ 2126 w 2826"/>
                <a:gd name="T9" fmla="*/ 0 h 3188"/>
              </a:gdLst>
              <a:ahLst/>
              <a:cxnLst>
                <a:cxn ang="0">
                  <a:pos x="T0" y="T1"/>
                </a:cxn>
                <a:cxn ang="0">
                  <a:pos x="T2" y="T3"/>
                </a:cxn>
                <a:cxn ang="0">
                  <a:pos x="T4" y="T5"/>
                </a:cxn>
                <a:cxn ang="0">
                  <a:pos x="T6" y="T7"/>
                </a:cxn>
                <a:cxn ang="0">
                  <a:pos x="T8" y="T9"/>
                </a:cxn>
              </a:cxnLst>
              <a:rect l="0" t="0" r="r" b="b"/>
              <a:pathLst>
                <a:path w="2826" h="3188">
                  <a:moveTo>
                    <a:pt x="2126" y="0"/>
                  </a:moveTo>
                  <a:lnTo>
                    <a:pt x="0" y="1954"/>
                  </a:lnTo>
                  <a:lnTo>
                    <a:pt x="2825" y="3187"/>
                  </a:lnTo>
                  <a:lnTo>
                    <a:pt x="2782" y="0"/>
                  </a:lnTo>
                  <a:lnTo>
                    <a:pt x="2126" y="0"/>
                  </a:lnTo>
                </a:path>
              </a:pathLst>
            </a:custGeom>
            <a:solidFill>
              <a:schemeClr val="accent3"/>
            </a:solidFill>
            <a:ln>
              <a:noFill/>
            </a:ln>
            <a:effectLst/>
          </p:spPr>
          <p:txBody>
            <a:bodyPr wrap="none" anchor="ctr"/>
            <a:lstStyle/>
            <a:p>
              <a:endParaRPr lang="en-US" sz="7197" b="0" i="0" dirty="0">
                <a:latin typeface="Nunito Light" charset="0"/>
              </a:endParaRPr>
            </a:p>
          </p:txBody>
        </p:sp>
        <p:sp>
          <p:nvSpPr>
            <p:cNvPr id="10" name="Freeform 9"/>
            <p:cNvSpPr>
              <a:spLocks noChangeArrowheads="1"/>
            </p:cNvSpPr>
            <p:nvPr/>
          </p:nvSpPr>
          <p:spPr bwMode="auto">
            <a:xfrm>
              <a:off x="17608342" y="-88971"/>
              <a:ext cx="2168684" cy="1925303"/>
            </a:xfrm>
            <a:custGeom>
              <a:avLst/>
              <a:gdLst>
                <a:gd name="T0" fmla="*/ 0 w 2199"/>
                <a:gd name="T1" fmla="*/ 0 h 1955"/>
                <a:gd name="T2" fmla="*/ 72 w 2199"/>
                <a:gd name="T3" fmla="*/ 1954 h 1955"/>
                <a:gd name="T4" fmla="*/ 2198 w 2199"/>
                <a:gd name="T5" fmla="*/ 0 h 1955"/>
                <a:gd name="T6" fmla="*/ 0 w 2199"/>
                <a:gd name="T7" fmla="*/ 0 h 1955"/>
              </a:gdLst>
              <a:ahLst/>
              <a:cxnLst>
                <a:cxn ang="0">
                  <a:pos x="T0" y="T1"/>
                </a:cxn>
                <a:cxn ang="0">
                  <a:pos x="T2" y="T3"/>
                </a:cxn>
                <a:cxn ang="0">
                  <a:pos x="T4" y="T5"/>
                </a:cxn>
                <a:cxn ang="0">
                  <a:pos x="T6" y="T7"/>
                </a:cxn>
              </a:cxnLst>
              <a:rect l="0" t="0" r="r" b="b"/>
              <a:pathLst>
                <a:path w="2199" h="1955">
                  <a:moveTo>
                    <a:pt x="0" y="0"/>
                  </a:moveTo>
                  <a:lnTo>
                    <a:pt x="72" y="1954"/>
                  </a:lnTo>
                  <a:lnTo>
                    <a:pt x="2198" y="0"/>
                  </a:lnTo>
                  <a:lnTo>
                    <a:pt x="0" y="0"/>
                  </a:lnTo>
                </a:path>
              </a:pathLst>
            </a:custGeom>
            <a:solidFill>
              <a:schemeClr val="accent3">
                <a:lumMod val="60000"/>
                <a:lumOff val="40000"/>
              </a:schemeClr>
            </a:solidFill>
            <a:ln>
              <a:noFill/>
            </a:ln>
            <a:effectLst/>
          </p:spPr>
          <p:txBody>
            <a:bodyPr wrap="none" anchor="ctr"/>
            <a:lstStyle/>
            <a:p>
              <a:endParaRPr lang="en-US" sz="7197" b="0" i="0" dirty="0">
                <a:latin typeface="Nunito Light" charset="0"/>
              </a:endParaRPr>
            </a:p>
          </p:txBody>
        </p:sp>
        <p:sp>
          <p:nvSpPr>
            <p:cNvPr id="11" name="Freeform 10"/>
            <p:cNvSpPr>
              <a:spLocks noChangeArrowheads="1"/>
            </p:cNvSpPr>
            <p:nvPr/>
          </p:nvSpPr>
          <p:spPr bwMode="auto">
            <a:xfrm>
              <a:off x="14888518" y="-88734"/>
              <a:ext cx="2811899" cy="1925303"/>
            </a:xfrm>
            <a:custGeom>
              <a:avLst/>
              <a:gdLst>
                <a:gd name="T0" fmla="*/ 0 w 2852"/>
                <a:gd name="T1" fmla="*/ 0 h 1955"/>
                <a:gd name="T2" fmla="*/ 2851 w 2852"/>
                <a:gd name="T3" fmla="*/ 1954 h 1955"/>
                <a:gd name="T4" fmla="*/ 2779 w 2852"/>
                <a:gd name="T5" fmla="*/ 0 h 1955"/>
                <a:gd name="T6" fmla="*/ 0 w 2852"/>
                <a:gd name="T7" fmla="*/ 0 h 1955"/>
              </a:gdLst>
              <a:ahLst/>
              <a:cxnLst>
                <a:cxn ang="0">
                  <a:pos x="T0" y="T1"/>
                </a:cxn>
                <a:cxn ang="0">
                  <a:pos x="T2" y="T3"/>
                </a:cxn>
                <a:cxn ang="0">
                  <a:pos x="T4" y="T5"/>
                </a:cxn>
                <a:cxn ang="0">
                  <a:pos x="T6" y="T7"/>
                </a:cxn>
              </a:cxnLst>
              <a:rect l="0" t="0" r="r" b="b"/>
              <a:pathLst>
                <a:path w="2852" h="1955">
                  <a:moveTo>
                    <a:pt x="0" y="0"/>
                  </a:moveTo>
                  <a:lnTo>
                    <a:pt x="2851" y="1954"/>
                  </a:lnTo>
                  <a:lnTo>
                    <a:pt x="2779" y="0"/>
                  </a:lnTo>
                  <a:lnTo>
                    <a:pt x="0" y="0"/>
                  </a:lnTo>
                </a:path>
              </a:pathLst>
            </a:custGeom>
            <a:solidFill>
              <a:schemeClr val="accent3"/>
            </a:solidFill>
            <a:ln>
              <a:noFill/>
            </a:ln>
            <a:effectLst/>
          </p:spPr>
          <p:txBody>
            <a:bodyPr wrap="none" anchor="ctr"/>
            <a:lstStyle/>
            <a:p>
              <a:endParaRPr lang="en-US" sz="7197" b="0" i="0" dirty="0">
                <a:latin typeface="Nunito Light" charset="0"/>
              </a:endParaRPr>
            </a:p>
          </p:txBody>
        </p:sp>
        <p:sp>
          <p:nvSpPr>
            <p:cNvPr id="12" name="Freeform 11"/>
            <p:cNvSpPr>
              <a:spLocks noChangeArrowheads="1"/>
            </p:cNvSpPr>
            <p:nvPr/>
          </p:nvSpPr>
          <p:spPr bwMode="auto">
            <a:xfrm>
              <a:off x="13589856" y="-88970"/>
              <a:ext cx="4137447" cy="3520308"/>
            </a:xfrm>
            <a:custGeom>
              <a:avLst/>
              <a:gdLst>
                <a:gd name="T0" fmla="*/ 0 w 4196"/>
                <a:gd name="T1" fmla="*/ 0 h 3572"/>
                <a:gd name="T2" fmla="*/ 1886 w 4196"/>
                <a:gd name="T3" fmla="*/ 3571 h 3572"/>
                <a:gd name="T4" fmla="*/ 4195 w 4196"/>
                <a:gd name="T5" fmla="*/ 1954 h 3572"/>
                <a:gd name="T6" fmla="*/ 1344 w 4196"/>
                <a:gd name="T7" fmla="*/ 0 h 3572"/>
                <a:gd name="T8" fmla="*/ 0 w 4196"/>
                <a:gd name="T9" fmla="*/ 0 h 3572"/>
              </a:gdLst>
              <a:ahLst/>
              <a:cxnLst>
                <a:cxn ang="0">
                  <a:pos x="T0" y="T1"/>
                </a:cxn>
                <a:cxn ang="0">
                  <a:pos x="T2" y="T3"/>
                </a:cxn>
                <a:cxn ang="0">
                  <a:pos x="T4" y="T5"/>
                </a:cxn>
                <a:cxn ang="0">
                  <a:pos x="T6" y="T7"/>
                </a:cxn>
                <a:cxn ang="0">
                  <a:pos x="T8" y="T9"/>
                </a:cxn>
              </a:cxnLst>
              <a:rect l="0" t="0" r="r" b="b"/>
              <a:pathLst>
                <a:path w="4196" h="3572">
                  <a:moveTo>
                    <a:pt x="0" y="0"/>
                  </a:moveTo>
                  <a:lnTo>
                    <a:pt x="1886" y="3571"/>
                  </a:lnTo>
                  <a:lnTo>
                    <a:pt x="4195" y="1954"/>
                  </a:lnTo>
                  <a:lnTo>
                    <a:pt x="1344" y="0"/>
                  </a:lnTo>
                  <a:lnTo>
                    <a:pt x="0" y="0"/>
                  </a:lnTo>
                </a:path>
              </a:pathLst>
            </a:custGeom>
            <a:solidFill>
              <a:schemeClr val="accent3">
                <a:lumMod val="60000"/>
                <a:lumOff val="40000"/>
              </a:schemeClr>
            </a:solidFill>
            <a:ln>
              <a:noFill/>
            </a:ln>
            <a:effectLst/>
          </p:spPr>
          <p:txBody>
            <a:bodyPr wrap="none" anchor="ctr"/>
            <a:lstStyle/>
            <a:p>
              <a:endParaRPr lang="en-US" sz="7197" b="0" i="0" dirty="0">
                <a:latin typeface="Nunito Light" charset="0"/>
              </a:endParaRPr>
            </a:p>
          </p:txBody>
        </p:sp>
        <p:sp>
          <p:nvSpPr>
            <p:cNvPr id="13" name="Freeform 12"/>
            <p:cNvSpPr>
              <a:spLocks noChangeArrowheads="1"/>
            </p:cNvSpPr>
            <p:nvPr/>
          </p:nvSpPr>
          <p:spPr bwMode="auto">
            <a:xfrm>
              <a:off x="11104147" y="-111272"/>
              <a:ext cx="4346058" cy="3520308"/>
            </a:xfrm>
            <a:custGeom>
              <a:avLst/>
              <a:gdLst>
                <a:gd name="T0" fmla="*/ 965 w 4408"/>
                <a:gd name="T1" fmla="*/ 0 h 3572"/>
                <a:gd name="T2" fmla="*/ 0 w 4408"/>
                <a:gd name="T3" fmla="*/ 1760 h 3572"/>
                <a:gd name="T4" fmla="*/ 4407 w 4408"/>
                <a:gd name="T5" fmla="*/ 3571 h 3572"/>
                <a:gd name="T6" fmla="*/ 2521 w 4408"/>
                <a:gd name="T7" fmla="*/ 0 h 3572"/>
                <a:gd name="T8" fmla="*/ 965 w 4408"/>
                <a:gd name="T9" fmla="*/ 0 h 3572"/>
              </a:gdLst>
              <a:ahLst/>
              <a:cxnLst>
                <a:cxn ang="0">
                  <a:pos x="T0" y="T1"/>
                </a:cxn>
                <a:cxn ang="0">
                  <a:pos x="T2" y="T3"/>
                </a:cxn>
                <a:cxn ang="0">
                  <a:pos x="T4" y="T5"/>
                </a:cxn>
                <a:cxn ang="0">
                  <a:pos x="T6" y="T7"/>
                </a:cxn>
                <a:cxn ang="0">
                  <a:pos x="T8" y="T9"/>
                </a:cxn>
              </a:cxnLst>
              <a:rect l="0" t="0" r="r" b="b"/>
              <a:pathLst>
                <a:path w="4408" h="3572">
                  <a:moveTo>
                    <a:pt x="965" y="0"/>
                  </a:moveTo>
                  <a:lnTo>
                    <a:pt x="0" y="1760"/>
                  </a:lnTo>
                  <a:lnTo>
                    <a:pt x="4407" y="3571"/>
                  </a:lnTo>
                  <a:lnTo>
                    <a:pt x="2521" y="0"/>
                  </a:lnTo>
                  <a:lnTo>
                    <a:pt x="965" y="0"/>
                  </a:lnTo>
                </a:path>
              </a:pathLst>
            </a:custGeom>
            <a:solidFill>
              <a:schemeClr val="accent2"/>
            </a:solidFill>
            <a:ln>
              <a:noFill/>
            </a:ln>
            <a:effectLst/>
          </p:spPr>
          <p:txBody>
            <a:bodyPr wrap="none" anchor="ctr"/>
            <a:lstStyle/>
            <a:p>
              <a:endParaRPr lang="en-US" sz="7197" b="0" i="0" dirty="0">
                <a:latin typeface="Nunito Light" charset="0"/>
              </a:endParaRPr>
            </a:p>
          </p:txBody>
        </p:sp>
        <p:sp>
          <p:nvSpPr>
            <p:cNvPr id="14" name="Freeform 13"/>
            <p:cNvSpPr>
              <a:spLocks noChangeArrowheads="1"/>
            </p:cNvSpPr>
            <p:nvPr/>
          </p:nvSpPr>
          <p:spPr bwMode="auto">
            <a:xfrm>
              <a:off x="9793019" y="-88970"/>
              <a:ext cx="369415" cy="195571"/>
            </a:xfrm>
            <a:custGeom>
              <a:avLst/>
              <a:gdLst>
                <a:gd name="T0" fmla="*/ 112 w 374"/>
                <a:gd name="T1" fmla="*/ 0 h 198"/>
                <a:gd name="T2" fmla="*/ 0 w 374"/>
                <a:gd name="T3" fmla="*/ 197 h 198"/>
                <a:gd name="T4" fmla="*/ 373 w 374"/>
                <a:gd name="T5" fmla="*/ 0 h 198"/>
                <a:gd name="T6" fmla="*/ 112 w 374"/>
                <a:gd name="T7" fmla="*/ 0 h 198"/>
              </a:gdLst>
              <a:ahLst/>
              <a:cxnLst>
                <a:cxn ang="0">
                  <a:pos x="T0" y="T1"/>
                </a:cxn>
                <a:cxn ang="0">
                  <a:pos x="T2" y="T3"/>
                </a:cxn>
                <a:cxn ang="0">
                  <a:pos x="T4" y="T5"/>
                </a:cxn>
                <a:cxn ang="0">
                  <a:pos x="T6" y="T7"/>
                </a:cxn>
              </a:cxnLst>
              <a:rect l="0" t="0" r="r" b="b"/>
              <a:pathLst>
                <a:path w="374" h="198">
                  <a:moveTo>
                    <a:pt x="112" y="0"/>
                  </a:moveTo>
                  <a:lnTo>
                    <a:pt x="0" y="197"/>
                  </a:lnTo>
                  <a:lnTo>
                    <a:pt x="373" y="0"/>
                  </a:lnTo>
                  <a:lnTo>
                    <a:pt x="112" y="0"/>
                  </a:lnTo>
                </a:path>
              </a:pathLst>
            </a:custGeom>
            <a:solidFill>
              <a:schemeClr val="accent2">
                <a:lumMod val="75000"/>
              </a:schemeClr>
            </a:solidFill>
            <a:ln>
              <a:noFill/>
            </a:ln>
            <a:effectLst/>
          </p:spPr>
          <p:txBody>
            <a:bodyPr wrap="none" anchor="ctr"/>
            <a:lstStyle/>
            <a:p>
              <a:endParaRPr lang="en-US" sz="7197" b="0" i="0" dirty="0">
                <a:latin typeface="Nunito Light" charset="0"/>
              </a:endParaRPr>
            </a:p>
          </p:txBody>
        </p:sp>
        <p:sp>
          <p:nvSpPr>
            <p:cNvPr id="15" name="Freeform 13"/>
            <p:cNvSpPr>
              <a:spLocks noChangeArrowheads="1"/>
            </p:cNvSpPr>
            <p:nvPr/>
          </p:nvSpPr>
          <p:spPr bwMode="auto">
            <a:xfrm>
              <a:off x="9698211" y="-88970"/>
              <a:ext cx="225996" cy="195571"/>
            </a:xfrm>
            <a:custGeom>
              <a:avLst/>
              <a:gdLst>
                <a:gd name="T0" fmla="*/ 0 w 231"/>
                <a:gd name="T1" fmla="*/ 0 h 198"/>
                <a:gd name="T2" fmla="*/ 118 w 231"/>
                <a:gd name="T3" fmla="*/ 197 h 198"/>
                <a:gd name="T4" fmla="*/ 230 w 231"/>
                <a:gd name="T5" fmla="*/ 0 h 198"/>
                <a:gd name="T6" fmla="*/ 0 w 231"/>
                <a:gd name="T7" fmla="*/ 0 h 198"/>
              </a:gdLst>
              <a:ahLst/>
              <a:cxnLst>
                <a:cxn ang="0">
                  <a:pos x="T0" y="T1"/>
                </a:cxn>
                <a:cxn ang="0">
                  <a:pos x="T2" y="T3"/>
                </a:cxn>
                <a:cxn ang="0">
                  <a:pos x="T4" y="T5"/>
                </a:cxn>
                <a:cxn ang="0">
                  <a:pos x="T6" y="T7"/>
                </a:cxn>
              </a:cxnLst>
              <a:rect l="0" t="0" r="r" b="b"/>
              <a:pathLst>
                <a:path w="231" h="198">
                  <a:moveTo>
                    <a:pt x="0" y="0"/>
                  </a:moveTo>
                  <a:lnTo>
                    <a:pt x="118" y="197"/>
                  </a:lnTo>
                  <a:lnTo>
                    <a:pt x="230" y="0"/>
                  </a:lnTo>
                  <a:lnTo>
                    <a:pt x="0" y="0"/>
                  </a:lnTo>
                </a:path>
              </a:pathLst>
            </a:custGeom>
            <a:solidFill>
              <a:schemeClr val="accent2">
                <a:lumMod val="75000"/>
              </a:schemeClr>
            </a:solidFill>
            <a:ln>
              <a:noFill/>
            </a:ln>
            <a:effectLst/>
          </p:spPr>
          <p:txBody>
            <a:bodyPr wrap="none" anchor="ctr"/>
            <a:lstStyle/>
            <a:p>
              <a:endParaRPr lang="en-US" sz="7197" b="0" i="0" dirty="0">
                <a:latin typeface="Nunito Light" charset="0"/>
              </a:endParaRPr>
            </a:p>
          </p:txBody>
        </p:sp>
        <p:sp>
          <p:nvSpPr>
            <p:cNvPr id="16" name="Freeform 14"/>
            <p:cNvSpPr>
              <a:spLocks noChangeArrowheads="1"/>
            </p:cNvSpPr>
            <p:nvPr/>
          </p:nvSpPr>
          <p:spPr bwMode="auto">
            <a:xfrm>
              <a:off x="8502000" y="61758"/>
              <a:ext cx="2646751" cy="2259950"/>
            </a:xfrm>
            <a:custGeom>
              <a:avLst/>
              <a:gdLst>
                <a:gd name="T0" fmla="*/ 2685 w 2686"/>
                <a:gd name="T1" fmla="*/ 1563 h 2292"/>
                <a:gd name="T2" fmla="*/ 1308 w 2686"/>
                <a:gd name="T3" fmla="*/ 0 h 2292"/>
                <a:gd name="T4" fmla="*/ 0 w 2686"/>
                <a:gd name="T5" fmla="*/ 2291 h 2292"/>
                <a:gd name="T6" fmla="*/ 2685 w 2686"/>
                <a:gd name="T7" fmla="*/ 1563 h 2292"/>
              </a:gdLst>
              <a:ahLst/>
              <a:cxnLst>
                <a:cxn ang="0">
                  <a:pos x="T0" y="T1"/>
                </a:cxn>
                <a:cxn ang="0">
                  <a:pos x="T2" y="T3"/>
                </a:cxn>
                <a:cxn ang="0">
                  <a:pos x="T4" y="T5"/>
                </a:cxn>
                <a:cxn ang="0">
                  <a:pos x="T6" y="T7"/>
                </a:cxn>
              </a:cxnLst>
              <a:rect l="0" t="0" r="r" b="b"/>
              <a:pathLst>
                <a:path w="2686" h="2292">
                  <a:moveTo>
                    <a:pt x="2685" y="1563"/>
                  </a:moveTo>
                  <a:lnTo>
                    <a:pt x="1308" y="0"/>
                  </a:lnTo>
                  <a:lnTo>
                    <a:pt x="0" y="2291"/>
                  </a:lnTo>
                  <a:lnTo>
                    <a:pt x="2685" y="1563"/>
                  </a:lnTo>
                </a:path>
              </a:pathLst>
            </a:custGeom>
            <a:solidFill>
              <a:schemeClr val="accent2"/>
            </a:solidFill>
            <a:ln>
              <a:noFill/>
            </a:ln>
            <a:effectLst/>
          </p:spPr>
          <p:txBody>
            <a:bodyPr wrap="none" anchor="ctr"/>
            <a:lstStyle/>
            <a:p>
              <a:endParaRPr lang="en-US" sz="7197" b="0" i="0" dirty="0">
                <a:latin typeface="Nunito Light" charset="0"/>
              </a:endParaRPr>
            </a:p>
          </p:txBody>
        </p:sp>
        <p:sp>
          <p:nvSpPr>
            <p:cNvPr id="17" name="Freeform 15"/>
            <p:cNvSpPr>
              <a:spLocks noChangeArrowheads="1"/>
            </p:cNvSpPr>
            <p:nvPr/>
          </p:nvSpPr>
          <p:spPr bwMode="auto">
            <a:xfrm>
              <a:off x="6821130" y="61996"/>
              <a:ext cx="2985743" cy="2259950"/>
            </a:xfrm>
            <a:custGeom>
              <a:avLst/>
              <a:gdLst>
                <a:gd name="T0" fmla="*/ 3029 w 3030"/>
                <a:gd name="T1" fmla="*/ 0 h 2292"/>
                <a:gd name="T2" fmla="*/ 0 w 3030"/>
                <a:gd name="T3" fmla="*/ 624 h 2292"/>
                <a:gd name="T4" fmla="*/ 1721 w 3030"/>
                <a:gd name="T5" fmla="*/ 2291 h 2292"/>
                <a:gd name="T6" fmla="*/ 3029 w 3030"/>
                <a:gd name="T7" fmla="*/ 0 h 2292"/>
              </a:gdLst>
              <a:ahLst/>
              <a:cxnLst>
                <a:cxn ang="0">
                  <a:pos x="T0" y="T1"/>
                </a:cxn>
                <a:cxn ang="0">
                  <a:pos x="T2" y="T3"/>
                </a:cxn>
                <a:cxn ang="0">
                  <a:pos x="T4" y="T5"/>
                </a:cxn>
                <a:cxn ang="0">
                  <a:pos x="T6" y="T7"/>
                </a:cxn>
              </a:cxnLst>
              <a:rect l="0" t="0" r="r" b="b"/>
              <a:pathLst>
                <a:path w="3030" h="2292">
                  <a:moveTo>
                    <a:pt x="3029" y="0"/>
                  </a:moveTo>
                  <a:lnTo>
                    <a:pt x="0" y="624"/>
                  </a:lnTo>
                  <a:lnTo>
                    <a:pt x="1721" y="2291"/>
                  </a:lnTo>
                  <a:lnTo>
                    <a:pt x="3029" y="0"/>
                  </a:lnTo>
                </a:path>
              </a:pathLst>
            </a:custGeom>
            <a:solidFill>
              <a:schemeClr val="accent2">
                <a:lumMod val="75000"/>
              </a:schemeClr>
            </a:solidFill>
            <a:ln>
              <a:noFill/>
            </a:ln>
            <a:effectLst/>
          </p:spPr>
          <p:txBody>
            <a:bodyPr wrap="none" anchor="ctr"/>
            <a:lstStyle/>
            <a:p>
              <a:endParaRPr lang="en-US" sz="7197" b="0" i="0" dirty="0">
                <a:latin typeface="Nunito Light" charset="0"/>
              </a:endParaRPr>
            </a:p>
          </p:txBody>
        </p:sp>
        <p:sp>
          <p:nvSpPr>
            <p:cNvPr id="18" name="Freeform 16"/>
            <p:cNvSpPr>
              <a:spLocks noChangeArrowheads="1"/>
            </p:cNvSpPr>
            <p:nvPr/>
          </p:nvSpPr>
          <p:spPr bwMode="auto">
            <a:xfrm>
              <a:off x="6829814" y="-88970"/>
              <a:ext cx="2985743" cy="808366"/>
            </a:xfrm>
            <a:custGeom>
              <a:avLst/>
              <a:gdLst>
                <a:gd name="T0" fmla="*/ 61 w 3030"/>
                <a:gd name="T1" fmla="*/ 0 h 822"/>
                <a:gd name="T2" fmla="*/ 0 w 3030"/>
                <a:gd name="T3" fmla="*/ 821 h 822"/>
                <a:gd name="T4" fmla="*/ 3029 w 3030"/>
                <a:gd name="T5" fmla="*/ 197 h 822"/>
                <a:gd name="T6" fmla="*/ 2911 w 3030"/>
                <a:gd name="T7" fmla="*/ 0 h 822"/>
                <a:gd name="T8" fmla="*/ 61 w 3030"/>
                <a:gd name="T9" fmla="*/ 0 h 822"/>
              </a:gdLst>
              <a:ahLst/>
              <a:cxnLst>
                <a:cxn ang="0">
                  <a:pos x="T0" y="T1"/>
                </a:cxn>
                <a:cxn ang="0">
                  <a:pos x="T2" y="T3"/>
                </a:cxn>
                <a:cxn ang="0">
                  <a:pos x="T4" y="T5"/>
                </a:cxn>
                <a:cxn ang="0">
                  <a:pos x="T6" y="T7"/>
                </a:cxn>
                <a:cxn ang="0">
                  <a:pos x="T8" y="T9"/>
                </a:cxn>
              </a:cxnLst>
              <a:rect l="0" t="0" r="r" b="b"/>
              <a:pathLst>
                <a:path w="3030" h="822">
                  <a:moveTo>
                    <a:pt x="61" y="0"/>
                  </a:moveTo>
                  <a:lnTo>
                    <a:pt x="0" y="821"/>
                  </a:lnTo>
                  <a:lnTo>
                    <a:pt x="3029" y="197"/>
                  </a:lnTo>
                  <a:lnTo>
                    <a:pt x="2911" y="0"/>
                  </a:lnTo>
                  <a:lnTo>
                    <a:pt x="61" y="0"/>
                  </a:lnTo>
                </a:path>
              </a:pathLst>
            </a:custGeom>
            <a:solidFill>
              <a:schemeClr val="accent2">
                <a:lumMod val="50000"/>
              </a:schemeClr>
            </a:solidFill>
            <a:ln>
              <a:noFill/>
            </a:ln>
            <a:effectLst/>
          </p:spPr>
          <p:txBody>
            <a:bodyPr wrap="none" anchor="ctr"/>
            <a:lstStyle/>
            <a:p>
              <a:endParaRPr lang="en-US" sz="7197" b="0" i="0" dirty="0">
                <a:latin typeface="Nunito Light" charset="0"/>
              </a:endParaRPr>
            </a:p>
          </p:txBody>
        </p:sp>
        <p:sp>
          <p:nvSpPr>
            <p:cNvPr id="19" name="Freeform 17"/>
            <p:cNvSpPr>
              <a:spLocks noChangeArrowheads="1"/>
            </p:cNvSpPr>
            <p:nvPr/>
          </p:nvSpPr>
          <p:spPr bwMode="auto">
            <a:xfrm>
              <a:off x="5975275" y="-88970"/>
              <a:ext cx="943094" cy="808366"/>
            </a:xfrm>
            <a:custGeom>
              <a:avLst/>
              <a:gdLst>
                <a:gd name="T0" fmla="*/ 0 w 955"/>
                <a:gd name="T1" fmla="*/ 0 h 822"/>
                <a:gd name="T2" fmla="*/ 893 w 955"/>
                <a:gd name="T3" fmla="*/ 821 h 822"/>
                <a:gd name="T4" fmla="*/ 954 w 955"/>
                <a:gd name="T5" fmla="*/ 0 h 822"/>
                <a:gd name="T6" fmla="*/ 0 w 955"/>
                <a:gd name="T7" fmla="*/ 0 h 822"/>
              </a:gdLst>
              <a:ahLst/>
              <a:cxnLst>
                <a:cxn ang="0">
                  <a:pos x="T0" y="T1"/>
                </a:cxn>
                <a:cxn ang="0">
                  <a:pos x="T2" y="T3"/>
                </a:cxn>
                <a:cxn ang="0">
                  <a:pos x="T4" y="T5"/>
                </a:cxn>
                <a:cxn ang="0">
                  <a:pos x="T6" y="T7"/>
                </a:cxn>
              </a:cxnLst>
              <a:rect l="0" t="0" r="r" b="b"/>
              <a:pathLst>
                <a:path w="955" h="822">
                  <a:moveTo>
                    <a:pt x="0" y="0"/>
                  </a:moveTo>
                  <a:lnTo>
                    <a:pt x="893" y="821"/>
                  </a:lnTo>
                  <a:lnTo>
                    <a:pt x="954" y="0"/>
                  </a:lnTo>
                  <a:lnTo>
                    <a:pt x="0" y="0"/>
                  </a:lnTo>
                </a:path>
              </a:pathLst>
            </a:custGeom>
            <a:solidFill>
              <a:schemeClr val="accent1"/>
            </a:solidFill>
            <a:ln>
              <a:noFill/>
            </a:ln>
            <a:effectLst/>
          </p:spPr>
          <p:txBody>
            <a:bodyPr wrap="none" anchor="ctr"/>
            <a:lstStyle/>
            <a:p>
              <a:endParaRPr lang="en-US" sz="7197" b="0" i="0" dirty="0">
                <a:latin typeface="Nunito Light" charset="0"/>
              </a:endParaRPr>
            </a:p>
          </p:txBody>
        </p:sp>
        <p:sp>
          <p:nvSpPr>
            <p:cNvPr id="20" name="Freeform 18"/>
            <p:cNvSpPr>
              <a:spLocks noChangeArrowheads="1"/>
            </p:cNvSpPr>
            <p:nvPr/>
          </p:nvSpPr>
          <p:spPr bwMode="auto">
            <a:xfrm>
              <a:off x="5608571" y="674793"/>
              <a:ext cx="2916204" cy="1642810"/>
            </a:xfrm>
            <a:custGeom>
              <a:avLst/>
              <a:gdLst>
                <a:gd name="T0" fmla="*/ 2958 w 2959"/>
                <a:gd name="T1" fmla="*/ 1667 h 1668"/>
                <a:gd name="T2" fmla="*/ 1237 w 2959"/>
                <a:gd name="T3" fmla="*/ 0 h 1668"/>
                <a:gd name="T4" fmla="*/ 0 w 2959"/>
                <a:gd name="T5" fmla="*/ 1323 h 1668"/>
                <a:gd name="T6" fmla="*/ 2958 w 2959"/>
                <a:gd name="T7" fmla="*/ 1667 h 1668"/>
              </a:gdLst>
              <a:ahLst/>
              <a:cxnLst>
                <a:cxn ang="0">
                  <a:pos x="T0" y="T1"/>
                </a:cxn>
                <a:cxn ang="0">
                  <a:pos x="T2" y="T3"/>
                </a:cxn>
                <a:cxn ang="0">
                  <a:pos x="T4" y="T5"/>
                </a:cxn>
                <a:cxn ang="0">
                  <a:pos x="T6" y="T7"/>
                </a:cxn>
              </a:cxnLst>
              <a:rect l="0" t="0" r="r" b="b"/>
              <a:pathLst>
                <a:path w="2959" h="1668">
                  <a:moveTo>
                    <a:pt x="2958" y="1667"/>
                  </a:moveTo>
                  <a:lnTo>
                    <a:pt x="1237" y="0"/>
                  </a:lnTo>
                  <a:lnTo>
                    <a:pt x="0" y="1323"/>
                  </a:lnTo>
                  <a:lnTo>
                    <a:pt x="2958" y="1667"/>
                  </a:lnTo>
                </a:path>
              </a:pathLst>
            </a:custGeom>
            <a:solidFill>
              <a:schemeClr val="accent2"/>
            </a:solidFill>
            <a:ln>
              <a:noFill/>
            </a:ln>
            <a:effectLst/>
          </p:spPr>
          <p:txBody>
            <a:bodyPr wrap="none" anchor="ctr"/>
            <a:lstStyle/>
            <a:p>
              <a:endParaRPr lang="en-US" sz="7197" b="0" i="0" dirty="0">
                <a:latin typeface="Nunito Light" charset="0"/>
              </a:endParaRPr>
            </a:p>
          </p:txBody>
        </p:sp>
        <p:sp>
          <p:nvSpPr>
            <p:cNvPr id="21" name="Freeform 19"/>
            <p:cNvSpPr>
              <a:spLocks noChangeArrowheads="1"/>
            </p:cNvSpPr>
            <p:nvPr/>
          </p:nvSpPr>
          <p:spPr bwMode="auto">
            <a:xfrm>
              <a:off x="5092201" y="-155877"/>
              <a:ext cx="1760153" cy="2112184"/>
            </a:xfrm>
            <a:custGeom>
              <a:avLst/>
              <a:gdLst>
                <a:gd name="T0" fmla="*/ 0 w 1787"/>
                <a:gd name="T1" fmla="*/ 0 h 2145"/>
                <a:gd name="T2" fmla="*/ 549 w 1787"/>
                <a:gd name="T3" fmla="*/ 2144 h 2145"/>
                <a:gd name="T4" fmla="*/ 1786 w 1787"/>
                <a:gd name="T5" fmla="*/ 821 h 2145"/>
                <a:gd name="T6" fmla="*/ 893 w 1787"/>
                <a:gd name="T7" fmla="*/ 0 h 2145"/>
                <a:gd name="T8" fmla="*/ 0 w 1787"/>
                <a:gd name="T9" fmla="*/ 0 h 2145"/>
              </a:gdLst>
              <a:ahLst/>
              <a:cxnLst>
                <a:cxn ang="0">
                  <a:pos x="T0" y="T1"/>
                </a:cxn>
                <a:cxn ang="0">
                  <a:pos x="T2" y="T3"/>
                </a:cxn>
                <a:cxn ang="0">
                  <a:pos x="T4" y="T5"/>
                </a:cxn>
                <a:cxn ang="0">
                  <a:pos x="T6" y="T7"/>
                </a:cxn>
                <a:cxn ang="0">
                  <a:pos x="T8" y="T9"/>
                </a:cxn>
              </a:cxnLst>
              <a:rect l="0" t="0" r="r" b="b"/>
              <a:pathLst>
                <a:path w="1787" h="2145">
                  <a:moveTo>
                    <a:pt x="0" y="0"/>
                  </a:moveTo>
                  <a:lnTo>
                    <a:pt x="549" y="2144"/>
                  </a:lnTo>
                  <a:lnTo>
                    <a:pt x="1786" y="821"/>
                  </a:lnTo>
                  <a:lnTo>
                    <a:pt x="893" y="0"/>
                  </a:lnTo>
                  <a:lnTo>
                    <a:pt x="0" y="0"/>
                  </a:lnTo>
                </a:path>
              </a:pathLst>
            </a:custGeom>
            <a:solidFill>
              <a:schemeClr val="accent1"/>
            </a:solidFill>
            <a:ln>
              <a:noFill/>
            </a:ln>
            <a:effectLst/>
          </p:spPr>
          <p:txBody>
            <a:bodyPr wrap="none" anchor="ctr"/>
            <a:lstStyle/>
            <a:p>
              <a:endParaRPr lang="en-US" sz="7197" b="0" i="0" dirty="0">
                <a:latin typeface="Nunito Light" charset="0"/>
              </a:endParaRPr>
            </a:p>
          </p:txBody>
        </p:sp>
        <p:sp>
          <p:nvSpPr>
            <p:cNvPr id="22" name="Freeform 20"/>
            <p:cNvSpPr>
              <a:spLocks noChangeArrowheads="1"/>
            </p:cNvSpPr>
            <p:nvPr/>
          </p:nvSpPr>
          <p:spPr bwMode="auto">
            <a:xfrm>
              <a:off x="443059" y="190760"/>
              <a:ext cx="5232654" cy="2977052"/>
            </a:xfrm>
            <a:custGeom>
              <a:avLst/>
              <a:gdLst>
                <a:gd name="T0" fmla="*/ 5310 w 5311"/>
                <a:gd name="T1" fmla="*/ 1771 h 3020"/>
                <a:gd name="T2" fmla="*/ 853 w 5311"/>
                <a:gd name="T3" fmla="*/ 0 h 3020"/>
                <a:gd name="T4" fmla="*/ 0 w 5311"/>
                <a:gd name="T5" fmla="*/ 3019 h 3020"/>
                <a:gd name="T6" fmla="*/ 5310 w 5311"/>
                <a:gd name="T7" fmla="*/ 1771 h 3020"/>
              </a:gdLst>
              <a:ahLst/>
              <a:cxnLst>
                <a:cxn ang="0">
                  <a:pos x="T0" y="T1"/>
                </a:cxn>
                <a:cxn ang="0">
                  <a:pos x="T2" y="T3"/>
                </a:cxn>
                <a:cxn ang="0">
                  <a:pos x="T4" y="T5"/>
                </a:cxn>
                <a:cxn ang="0">
                  <a:pos x="T6" y="T7"/>
                </a:cxn>
              </a:cxnLst>
              <a:rect l="0" t="0" r="r" b="b"/>
              <a:pathLst>
                <a:path w="5311" h="3020">
                  <a:moveTo>
                    <a:pt x="5310" y="1771"/>
                  </a:moveTo>
                  <a:lnTo>
                    <a:pt x="853" y="0"/>
                  </a:lnTo>
                  <a:lnTo>
                    <a:pt x="0" y="3019"/>
                  </a:lnTo>
                  <a:lnTo>
                    <a:pt x="5310" y="1771"/>
                  </a:lnTo>
                </a:path>
              </a:pathLst>
            </a:custGeom>
            <a:solidFill>
              <a:schemeClr val="accent1">
                <a:lumMod val="50000"/>
              </a:schemeClr>
            </a:solidFill>
            <a:ln>
              <a:noFill/>
            </a:ln>
            <a:effectLst/>
          </p:spPr>
          <p:txBody>
            <a:bodyPr wrap="none" anchor="ctr"/>
            <a:lstStyle/>
            <a:p>
              <a:endParaRPr lang="en-US" sz="7197" b="0" i="0" dirty="0">
                <a:latin typeface="Nunito Light" charset="0"/>
              </a:endParaRPr>
            </a:p>
          </p:txBody>
        </p:sp>
        <p:sp>
          <p:nvSpPr>
            <p:cNvPr id="23" name="Freeform 21"/>
            <p:cNvSpPr>
              <a:spLocks noChangeArrowheads="1"/>
            </p:cNvSpPr>
            <p:nvPr/>
          </p:nvSpPr>
          <p:spPr bwMode="auto">
            <a:xfrm>
              <a:off x="1264131" y="-156113"/>
              <a:ext cx="4393864" cy="2112184"/>
            </a:xfrm>
            <a:custGeom>
              <a:avLst/>
              <a:gdLst>
                <a:gd name="T0" fmla="*/ 936 w 4458"/>
                <a:gd name="T1" fmla="*/ 0 h 2145"/>
                <a:gd name="T2" fmla="*/ 0 w 4458"/>
                <a:gd name="T3" fmla="*/ 373 h 2145"/>
                <a:gd name="T4" fmla="*/ 4457 w 4458"/>
                <a:gd name="T5" fmla="*/ 2144 h 2145"/>
                <a:gd name="T6" fmla="*/ 3908 w 4458"/>
                <a:gd name="T7" fmla="*/ 0 h 2145"/>
                <a:gd name="T8" fmla="*/ 936 w 4458"/>
                <a:gd name="T9" fmla="*/ 0 h 2145"/>
              </a:gdLst>
              <a:ahLst/>
              <a:cxnLst>
                <a:cxn ang="0">
                  <a:pos x="T0" y="T1"/>
                </a:cxn>
                <a:cxn ang="0">
                  <a:pos x="T2" y="T3"/>
                </a:cxn>
                <a:cxn ang="0">
                  <a:pos x="T4" y="T5"/>
                </a:cxn>
                <a:cxn ang="0">
                  <a:pos x="T6" y="T7"/>
                </a:cxn>
                <a:cxn ang="0">
                  <a:pos x="T8" y="T9"/>
                </a:cxn>
              </a:cxnLst>
              <a:rect l="0" t="0" r="r" b="b"/>
              <a:pathLst>
                <a:path w="4458" h="2145">
                  <a:moveTo>
                    <a:pt x="936" y="0"/>
                  </a:moveTo>
                  <a:lnTo>
                    <a:pt x="0" y="373"/>
                  </a:lnTo>
                  <a:lnTo>
                    <a:pt x="4457" y="2144"/>
                  </a:lnTo>
                  <a:lnTo>
                    <a:pt x="3908" y="0"/>
                  </a:lnTo>
                  <a:lnTo>
                    <a:pt x="936" y="0"/>
                  </a:lnTo>
                </a:path>
              </a:pathLst>
            </a:custGeom>
            <a:solidFill>
              <a:schemeClr val="accent1">
                <a:lumMod val="75000"/>
              </a:schemeClr>
            </a:solidFill>
            <a:ln>
              <a:noFill/>
            </a:ln>
            <a:effectLst/>
          </p:spPr>
          <p:txBody>
            <a:bodyPr wrap="none" anchor="ctr"/>
            <a:lstStyle/>
            <a:p>
              <a:endParaRPr lang="en-US" sz="7197" b="0" i="0" dirty="0">
                <a:latin typeface="Nunito Light" charset="0"/>
              </a:endParaRPr>
            </a:p>
          </p:txBody>
        </p:sp>
        <p:sp>
          <p:nvSpPr>
            <p:cNvPr id="24" name="Freeform 22"/>
            <p:cNvSpPr>
              <a:spLocks noChangeArrowheads="1"/>
            </p:cNvSpPr>
            <p:nvPr/>
          </p:nvSpPr>
          <p:spPr bwMode="auto">
            <a:xfrm>
              <a:off x="1264131" y="-133574"/>
              <a:ext cx="921364" cy="369415"/>
            </a:xfrm>
            <a:custGeom>
              <a:avLst/>
              <a:gdLst>
                <a:gd name="T0" fmla="*/ 72 w 937"/>
                <a:gd name="T1" fmla="*/ 0 h 374"/>
                <a:gd name="T2" fmla="*/ 0 w 937"/>
                <a:gd name="T3" fmla="*/ 373 h 374"/>
                <a:gd name="T4" fmla="*/ 936 w 937"/>
                <a:gd name="T5" fmla="*/ 0 h 374"/>
                <a:gd name="T6" fmla="*/ 72 w 937"/>
                <a:gd name="T7" fmla="*/ 0 h 374"/>
              </a:gdLst>
              <a:ahLst/>
              <a:cxnLst>
                <a:cxn ang="0">
                  <a:pos x="T0" y="T1"/>
                </a:cxn>
                <a:cxn ang="0">
                  <a:pos x="T2" y="T3"/>
                </a:cxn>
                <a:cxn ang="0">
                  <a:pos x="T4" y="T5"/>
                </a:cxn>
                <a:cxn ang="0">
                  <a:pos x="T6" y="T7"/>
                </a:cxn>
              </a:cxnLst>
              <a:rect l="0" t="0" r="r" b="b"/>
              <a:pathLst>
                <a:path w="937" h="374">
                  <a:moveTo>
                    <a:pt x="72" y="0"/>
                  </a:moveTo>
                  <a:lnTo>
                    <a:pt x="0" y="373"/>
                  </a:lnTo>
                  <a:lnTo>
                    <a:pt x="936" y="0"/>
                  </a:lnTo>
                  <a:lnTo>
                    <a:pt x="72" y="0"/>
                  </a:lnTo>
                </a:path>
              </a:pathLst>
            </a:custGeom>
            <a:solidFill>
              <a:schemeClr val="accent1"/>
            </a:solidFill>
            <a:ln>
              <a:noFill/>
            </a:ln>
            <a:effectLst/>
          </p:spPr>
          <p:txBody>
            <a:bodyPr wrap="none" anchor="ctr"/>
            <a:lstStyle/>
            <a:p>
              <a:endParaRPr lang="en-US" sz="7197" b="0" i="0" dirty="0">
                <a:latin typeface="Nunito Light" charset="0"/>
              </a:endParaRPr>
            </a:p>
          </p:txBody>
        </p:sp>
        <p:sp>
          <p:nvSpPr>
            <p:cNvPr id="25" name="Freeform 23"/>
            <p:cNvSpPr>
              <a:spLocks noChangeArrowheads="1"/>
            </p:cNvSpPr>
            <p:nvPr/>
          </p:nvSpPr>
          <p:spPr bwMode="auto">
            <a:xfrm>
              <a:off x="734484" y="-133574"/>
              <a:ext cx="621488" cy="369415"/>
            </a:xfrm>
            <a:custGeom>
              <a:avLst/>
              <a:gdLst>
                <a:gd name="T0" fmla="*/ 0 w 629"/>
                <a:gd name="T1" fmla="*/ 0 h 374"/>
                <a:gd name="T2" fmla="*/ 556 w 629"/>
                <a:gd name="T3" fmla="*/ 373 h 374"/>
                <a:gd name="T4" fmla="*/ 628 w 629"/>
                <a:gd name="T5" fmla="*/ 0 h 374"/>
                <a:gd name="T6" fmla="*/ 0 w 629"/>
                <a:gd name="T7" fmla="*/ 0 h 374"/>
              </a:gdLst>
              <a:ahLst/>
              <a:cxnLst>
                <a:cxn ang="0">
                  <a:pos x="T0" y="T1"/>
                </a:cxn>
                <a:cxn ang="0">
                  <a:pos x="T2" y="T3"/>
                </a:cxn>
                <a:cxn ang="0">
                  <a:pos x="T4" y="T5"/>
                </a:cxn>
                <a:cxn ang="0">
                  <a:pos x="T6" y="T7"/>
                </a:cxn>
              </a:cxnLst>
              <a:rect l="0" t="0" r="r" b="b"/>
              <a:pathLst>
                <a:path w="629" h="374">
                  <a:moveTo>
                    <a:pt x="0" y="0"/>
                  </a:moveTo>
                  <a:lnTo>
                    <a:pt x="556" y="373"/>
                  </a:lnTo>
                  <a:lnTo>
                    <a:pt x="628" y="0"/>
                  </a:lnTo>
                  <a:lnTo>
                    <a:pt x="0" y="0"/>
                  </a:lnTo>
                </a:path>
              </a:pathLst>
            </a:custGeom>
            <a:solidFill>
              <a:schemeClr val="accent1"/>
            </a:solidFill>
            <a:ln>
              <a:noFill/>
            </a:ln>
            <a:effectLst/>
          </p:spPr>
          <p:txBody>
            <a:bodyPr wrap="none" anchor="ctr"/>
            <a:lstStyle/>
            <a:p>
              <a:endParaRPr lang="en-US" sz="7197" b="0" i="0" dirty="0">
                <a:latin typeface="Nunito Light" charset="0"/>
              </a:endParaRPr>
            </a:p>
          </p:txBody>
        </p:sp>
        <p:sp>
          <p:nvSpPr>
            <p:cNvPr id="26" name="Freeform 24"/>
            <p:cNvSpPr>
              <a:spLocks noChangeArrowheads="1"/>
            </p:cNvSpPr>
            <p:nvPr/>
          </p:nvSpPr>
          <p:spPr bwMode="auto">
            <a:xfrm>
              <a:off x="0" y="885559"/>
              <a:ext cx="447642" cy="2259950"/>
            </a:xfrm>
            <a:custGeom>
              <a:avLst/>
              <a:gdLst>
                <a:gd name="T0" fmla="*/ 0 w 453"/>
                <a:gd name="T1" fmla="*/ 2104 h 2292"/>
                <a:gd name="T2" fmla="*/ 452 w 453"/>
                <a:gd name="T3" fmla="*/ 2291 h 2292"/>
                <a:gd name="T4" fmla="*/ 0 w 453"/>
                <a:gd name="T5" fmla="*/ 0 h 2292"/>
                <a:gd name="T6" fmla="*/ 0 w 453"/>
                <a:gd name="T7" fmla="*/ 2104 h 2292"/>
              </a:gdLst>
              <a:ahLst/>
              <a:cxnLst>
                <a:cxn ang="0">
                  <a:pos x="T0" y="T1"/>
                </a:cxn>
                <a:cxn ang="0">
                  <a:pos x="T2" y="T3"/>
                </a:cxn>
                <a:cxn ang="0">
                  <a:pos x="T4" y="T5"/>
                </a:cxn>
                <a:cxn ang="0">
                  <a:pos x="T6" y="T7"/>
                </a:cxn>
              </a:cxnLst>
              <a:rect l="0" t="0" r="r" b="b"/>
              <a:pathLst>
                <a:path w="453" h="2292">
                  <a:moveTo>
                    <a:pt x="0" y="2104"/>
                  </a:moveTo>
                  <a:lnTo>
                    <a:pt x="452" y="2291"/>
                  </a:lnTo>
                  <a:lnTo>
                    <a:pt x="0" y="0"/>
                  </a:lnTo>
                  <a:lnTo>
                    <a:pt x="0" y="2104"/>
                  </a:lnTo>
                </a:path>
              </a:pathLst>
            </a:custGeom>
            <a:solidFill>
              <a:schemeClr val="accent1">
                <a:lumMod val="50000"/>
              </a:schemeClr>
            </a:solidFill>
            <a:ln>
              <a:noFill/>
            </a:ln>
            <a:effectLst/>
          </p:spPr>
          <p:txBody>
            <a:bodyPr wrap="none" anchor="ctr"/>
            <a:lstStyle/>
            <a:p>
              <a:endParaRPr lang="en-US" sz="7197" b="0" i="0" dirty="0">
                <a:latin typeface="Nunito Light" charset="0"/>
              </a:endParaRPr>
            </a:p>
          </p:txBody>
        </p:sp>
        <p:sp>
          <p:nvSpPr>
            <p:cNvPr id="27" name="Freeform 25"/>
            <p:cNvSpPr>
              <a:spLocks noChangeArrowheads="1"/>
            </p:cNvSpPr>
            <p:nvPr/>
          </p:nvSpPr>
          <p:spPr bwMode="auto">
            <a:xfrm>
              <a:off x="0" y="-156114"/>
              <a:ext cx="1286433" cy="3342117"/>
            </a:xfrm>
            <a:custGeom>
              <a:avLst/>
              <a:gdLst>
                <a:gd name="T0" fmla="*/ 0 w 1306"/>
                <a:gd name="T1" fmla="*/ 0 h 3393"/>
                <a:gd name="T2" fmla="*/ 0 w 1306"/>
                <a:gd name="T3" fmla="*/ 1101 h 3393"/>
                <a:gd name="T4" fmla="*/ 452 w 1306"/>
                <a:gd name="T5" fmla="*/ 3392 h 3393"/>
                <a:gd name="T6" fmla="*/ 1305 w 1306"/>
                <a:gd name="T7" fmla="*/ 373 h 3393"/>
                <a:gd name="T8" fmla="*/ 749 w 1306"/>
                <a:gd name="T9" fmla="*/ 0 h 3393"/>
                <a:gd name="T10" fmla="*/ 0 w 1306"/>
                <a:gd name="T11" fmla="*/ 0 h 3393"/>
              </a:gdLst>
              <a:ahLst/>
              <a:cxnLst>
                <a:cxn ang="0">
                  <a:pos x="T0" y="T1"/>
                </a:cxn>
                <a:cxn ang="0">
                  <a:pos x="T2" y="T3"/>
                </a:cxn>
                <a:cxn ang="0">
                  <a:pos x="T4" y="T5"/>
                </a:cxn>
                <a:cxn ang="0">
                  <a:pos x="T6" y="T7"/>
                </a:cxn>
                <a:cxn ang="0">
                  <a:pos x="T8" y="T9"/>
                </a:cxn>
                <a:cxn ang="0">
                  <a:pos x="T10" y="T11"/>
                </a:cxn>
              </a:cxnLst>
              <a:rect l="0" t="0" r="r" b="b"/>
              <a:pathLst>
                <a:path w="1306" h="3393">
                  <a:moveTo>
                    <a:pt x="0" y="0"/>
                  </a:moveTo>
                  <a:lnTo>
                    <a:pt x="0" y="1101"/>
                  </a:lnTo>
                  <a:lnTo>
                    <a:pt x="452" y="3392"/>
                  </a:lnTo>
                  <a:lnTo>
                    <a:pt x="1305" y="373"/>
                  </a:lnTo>
                  <a:lnTo>
                    <a:pt x="749" y="0"/>
                  </a:lnTo>
                  <a:lnTo>
                    <a:pt x="0" y="0"/>
                  </a:lnTo>
                </a:path>
              </a:pathLst>
            </a:custGeom>
            <a:solidFill>
              <a:schemeClr val="accent1">
                <a:lumMod val="75000"/>
              </a:schemeClr>
            </a:solidFill>
            <a:ln>
              <a:noFill/>
            </a:ln>
            <a:effectLst/>
          </p:spPr>
          <p:txBody>
            <a:bodyPr wrap="none" anchor="ctr"/>
            <a:lstStyle/>
            <a:p>
              <a:endParaRPr lang="en-US" sz="7197" b="0" i="0" dirty="0">
                <a:latin typeface="Nunito Light" charset="0"/>
              </a:endParaRPr>
            </a:p>
          </p:txBody>
        </p:sp>
        <p:sp>
          <p:nvSpPr>
            <p:cNvPr id="28" name="Freeform 26"/>
            <p:cNvSpPr>
              <a:spLocks noChangeArrowheads="1"/>
            </p:cNvSpPr>
            <p:nvPr/>
          </p:nvSpPr>
          <p:spPr bwMode="auto">
            <a:xfrm>
              <a:off x="8462804" y="1591817"/>
              <a:ext cx="6988462" cy="1786231"/>
            </a:xfrm>
            <a:custGeom>
              <a:avLst/>
              <a:gdLst>
                <a:gd name="T0" fmla="*/ 7092 w 7093"/>
                <a:gd name="T1" fmla="*/ 1811 h 1812"/>
                <a:gd name="T2" fmla="*/ 0 w 7093"/>
                <a:gd name="T3" fmla="*/ 728 h 1812"/>
                <a:gd name="T4" fmla="*/ 2685 w 7093"/>
                <a:gd name="T5" fmla="*/ 0 h 1812"/>
                <a:gd name="T6" fmla="*/ 7092 w 7093"/>
                <a:gd name="T7" fmla="*/ 1811 h 1812"/>
              </a:gdLst>
              <a:ahLst/>
              <a:cxnLst>
                <a:cxn ang="0">
                  <a:pos x="T0" y="T1"/>
                </a:cxn>
                <a:cxn ang="0">
                  <a:pos x="T2" y="T3"/>
                </a:cxn>
                <a:cxn ang="0">
                  <a:pos x="T4" y="T5"/>
                </a:cxn>
                <a:cxn ang="0">
                  <a:pos x="T6" y="T7"/>
                </a:cxn>
              </a:cxnLst>
              <a:rect l="0" t="0" r="r" b="b"/>
              <a:pathLst>
                <a:path w="7093" h="1812">
                  <a:moveTo>
                    <a:pt x="7092" y="1811"/>
                  </a:moveTo>
                  <a:lnTo>
                    <a:pt x="0" y="728"/>
                  </a:lnTo>
                  <a:lnTo>
                    <a:pt x="2685" y="0"/>
                  </a:lnTo>
                  <a:lnTo>
                    <a:pt x="7092" y="1811"/>
                  </a:lnTo>
                </a:path>
              </a:pathLst>
            </a:custGeom>
            <a:solidFill>
              <a:schemeClr val="accent2">
                <a:lumMod val="75000"/>
              </a:schemeClr>
            </a:solidFill>
            <a:ln>
              <a:noFill/>
            </a:ln>
            <a:effectLst/>
          </p:spPr>
          <p:txBody>
            <a:bodyPr wrap="none" anchor="ctr"/>
            <a:lstStyle/>
            <a:p>
              <a:endParaRPr lang="en-US" sz="7197" b="0" i="0" dirty="0">
                <a:latin typeface="Nunito Light" charset="0"/>
              </a:endParaRPr>
            </a:p>
          </p:txBody>
        </p:sp>
        <p:sp>
          <p:nvSpPr>
            <p:cNvPr id="29" name="Freeform 12"/>
            <p:cNvSpPr>
              <a:spLocks noChangeArrowheads="1"/>
            </p:cNvSpPr>
            <p:nvPr/>
          </p:nvSpPr>
          <p:spPr bwMode="auto">
            <a:xfrm>
              <a:off x="9776123" y="-125128"/>
              <a:ext cx="2307757" cy="1734076"/>
            </a:xfrm>
            <a:custGeom>
              <a:avLst/>
              <a:gdLst>
                <a:gd name="T0" fmla="*/ 373 w 2343"/>
                <a:gd name="T1" fmla="*/ 0 h 1761"/>
                <a:gd name="T2" fmla="*/ 0 w 2343"/>
                <a:gd name="T3" fmla="*/ 197 h 1761"/>
                <a:gd name="T4" fmla="*/ 1377 w 2343"/>
                <a:gd name="T5" fmla="*/ 1760 h 1761"/>
                <a:gd name="T6" fmla="*/ 2342 w 2343"/>
                <a:gd name="T7" fmla="*/ 0 h 1761"/>
                <a:gd name="T8" fmla="*/ 373 w 2343"/>
                <a:gd name="T9" fmla="*/ 0 h 1761"/>
              </a:gdLst>
              <a:ahLst/>
              <a:cxnLst>
                <a:cxn ang="0">
                  <a:pos x="T0" y="T1"/>
                </a:cxn>
                <a:cxn ang="0">
                  <a:pos x="T2" y="T3"/>
                </a:cxn>
                <a:cxn ang="0">
                  <a:pos x="T4" y="T5"/>
                </a:cxn>
                <a:cxn ang="0">
                  <a:pos x="T6" y="T7"/>
                </a:cxn>
                <a:cxn ang="0">
                  <a:pos x="T8" y="T9"/>
                </a:cxn>
              </a:cxnLst>
              <a:rect l="0" t="0" r="r" b="b"/>
              <a:pathLst>
                <a:path w="2343" h="1761">
                  <a:moveTo>
                    <a:pt x="373" y="0"/>
                  </a:moveTo>
                  <a:lnTo>
                    <a:pt x="0" y="197"/>
                  </a:lnTo>
                  <a:lnTo>
                    <a:pt x="1377" y="1760"/>
                  </a:lnTo>
                  <a:lnTo>
                    <a:pt x="2342" y="0"/>
                  </a:lnTo>
                  <a:lnTo>
                    <a:pt x="373" y="0"/>
                  </a:lnTo>
                </a:path>
              </a:pathLst>
            </a:custGeom>
            <a:solidFill>
              <a:schemeClr val="accent2">
                <a:lumMod val="75000"/>
              </a:schemeClr>
            </a:solidFill>
            <a:ln>
              <a:noFill/>
            </a:ln>
            <a:effectLst/>
          </p:spPr>
          <p:txBody>
            <a:bodyPr wrap="none" anchor="ctr"/>
            <a:lstStyle/>
            <a:p>
              <a:endParaRPr lang="en-US" sz="7197" b="0" i="0" dirty="0">
                <a:latin typeface="Nunito Light" charset="0"/>
              </a:endParaRPr>
            </a:p>
          </p:txBody>
        </p:sp>
      </p:grpSp>
      <p:sp>
        <p:nvSpPr>
          <p:cNvPr id="30" name="Text Placeholder 29">
            <a:extLst>
              <a:ext uri="{FF2B5EF4-FFF2-40B4-BE49-F238E27FC236}">
                <a16:creationId xmlns:a16="http://schemas.microsoft.com/office/drawing/2014/main" id="{0C7626E8-95E4-411C-9A38-5F30A1C66D95}"/>
              </a:ext>
            </a:extLst>
          </p:cNvPr>
          <p:cNvSpPr>
            <a:spLocks noGrp="1"/>
          </p:cNvSpPr>
          <p:nvPr>
            <p:ph type="body" sz="quarter" idx="15"/>
          </p:nvPr>
        </p:nvSpPr>
        <p:spPr>
          <a:xfrm>
            <a:off x="11545888" y="2654300"/>
            <a:ext cx="10488612" cy="76263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97461797"/>
      </p:ext>
    </p:extLst>
  </p:cSld>
  <p:clrMapOvr>
    <a:masterClrMapping/>
  </p:clrMapOvr>
  <p:transition advClick="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2848046"/>
      </p:ext>
    </p:extLst>
  </p:cSld>
  <p:clrMap bg1="lt1" tx1="dk1" bg2="lt2" tx2="dk2" accent1="accent1" accent2="accent2" accent3="accent3" accent4="accent4" accent5="accent5" accent6="accent6" hlink="hlink" folHlink="folHlink"/>
  <p:sldLayoutIdLst>
    <p:sldLayoutId id="2147483754" r:id="rId1"/>
    <p:sldLayoutId id="2147483965" r:id="rId2"/>
    <p:sldLayoutId id="2147483968" r:id="rId3"/>
    <p:sldLayoutId id="2147483962" r:id="rId4"/>
    <p:sldLayoutId id="2147483966" r:id="rId5"/>
    <p:sldLayoutId id="2147483970" r:id="rId6"/>
    <p:sldLayoutId id="2147483958" r:id="rId7"/>
    <p:sldLayoutId id="2147483969" r:id="rId8"/>
    <p:sldLayoutId id="2147483959" r:id="rId9"/>
    <p:sldLayoutId id="2147483953" r:id="rId10"/>
    <p:sldLayoutId id="2147483956"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txStyles>
    <p:titleStyle>
      <a:lvl1pPr algn="l" defTabSz="1828434" rtl="0" eaLnBrk="1" latinLnBrk="0" hangingPunct="1">
        <a:lnSpc>
          <a:spcPct val="90000"/>
        </a:lnSpc>
        <a:spcBef>
          <a:spcPct val="0"/>
        </a:spcBef>
        <a:buNone/>
        <a:defRPr lang="en-US" sz="6000" kern="1200">
          <a:solidFill>
            <a:schemeClr val="tx1"/>
          </a:solidFill>
          <a:latin typeface="Lato Light" charset="0"/>
          <a:ea typeface="Lato Light" charset="0"/>
          <a:cs typeface="Lato Light" charset="0"/>
        </a:defRPr>
      </a:lvl1pPr>
    </p:titleStyle>
    <p:bodyStyle>
      <a:lvl1pPr marL="457109" indent="-457109" algn="l" defTabSz="1828434" rtl="0" eaLnBrk="1" latinLnBrk="0" hangingPunct="1">
        <a:lnSpc>
          <a:spcPct val="90000"/>
        </a:lnSpc>
        <a:spcBef>
          <a:spcPts val="2000"/>
        </a:spcBef>
        <a:buFont typeface="Arial" panose="020B0604020202020204" pitchFamily="34" charset="0"/>
        <a:buChar char="•"/>
        <a:defRPr lang="en-US" sz="4800" kern="1200" dirty="0" smtClean="0">
          <a:solidFill>
            <a:schemeClr val="tx1"/>
          </a:solidFill>
          <a:effectLst/>
          <a:latin typeface="Lato Light" charset="0"/>
          <a:ea typeface="Lato Light" charset="0"/>
          <a:cs typeface="Lato Light" charset="0"/>
        </a:defRPr>
      </a:lvl1pPr>
      <a:lvl2pPr marL="1371326" indent="-457109" algn="l" defTabSz="1828434" rtl="0" eaLnBrk="1" latinLnBrk="0" hangingPunct="1">
        <a:lnSpc>
          <a:spcPct val="90000"/>
        </a:lnSpc>
        <a:spcBef>
          <a:spcPts val="1000"/>
        </a:spcBef>
        <a:buFont typeface="Arial" panose="020B0604020202020204" pitchFamily="34" charset="0"/>
        <a:buChar char="•"/>
        <a:defRPr lang="en-US" sz="4000" kern="1200" dirty="0" smtClean="0">
          <a:solidFill>
            <a:schemeClr val="tx1"/>
          </a:solidFill>
          <a:effectLst/>
          <a:latin typeface="Lato Light" charset="0"/>
          <a:ea typeface="Lato Light" charset="0"/>
          <a:cs typeface="Lato Light" charset="0"/>
        </a:defRPr>
      </a:lvl2pPr>
      <a:lvl3pPr marL="2285543" indent="-457109" algn="l" defTabSz="1828434" rtl="0" eaLnBrk="1" latinLnBrk="0" hangingPunct="1">
        <a:lnSpc>
          <a:spcPct val="90000"/>
        </a:lnSpc>
        <a:spcBef>
          <a:spcPts val="1000"/>
        </a:spcBef>
        <a:buFont typeface="Arial" panose="020B0604020202020204" pitchFamily="34" charset="0"/>
        <a:buChar char="•"/>
        <a:defRPr lang="en-US" sz="3600" kern="1200" dirty="0" smtClean="0">
          <a:solidFill>
            <a:schemeClr val="tx1"/>
          </a:solidFill>
          <a:effectLst/>
          <a:latin typeface="Lato Light" charset="0"/>
          <a:ea typeface="Lato Light" charset="0"/>
          <a:cs typeface="Lato Light" charset="0"/>
        </a:defRPr>
      </a:lvl3pPr>
      <a:lvl4pPr marL="3199760" indent="-457109" algn="l" defTabSz="1828434" rtl="0" eaLnBrk="1" latinLnBrk="0" hangingPunct="1">
        <a:lnSpc>
          <a:spcPct val="90000"/>
        </a:lnSpc>
        <a:spcBef>
          <a:spcPts val="1000"/>
        </a:spcBef>
        <a:buFont typeface="Arial" panose="020B0604020202020204" pitchFamily="34" charset="0"/>
        <a:buChar char="•"/>
        <a:defRPr lang="en-US" sz="3200" kern="1200" dirty="0" smtClean="0">
          <a:solidFill>
            <a:schemeClr val="tx1"/>
          </a:solidFill>
          <a:effectLst/>
          <a:latin typeface="Lato Light" charset="0"/>
          <a:ea typeface="Lato Light" charset="0"/>
          <a:cs typeface="Lato Light" charset="0"/>
        </a:defRPr>
      </a:lvl4pPr>
      <a:lvl5pPr marL="4113977" indent="-457109" algn="l" defTabSz="1828434" rtl="0" eaLnBrk="1" latinLnBrk="0" hangingPunct="1">
        <a:lnSpc>
          <a:spcPct val="90000"/>
        </a:lnSpc>
        <a:spcBef>
          <a:spcPts val="1000"/>
        </a:spcBef>
        <a:buFont typeface="Arial" panose="020B0604020202020204" pitchFamily="34" charset="0"/>
        <a:buChar char="•"/>
        <a:defRPr lang="en-US" sz="3200" kern="1200" dirty="0">
          <a:solidFill>
            <a:schemeClr val="tx1"/>
          </a:solidFill>
          <a:effectLst/>
          <a:latin typeface="Lato Light" charset="0"/>
          <a:ea typeface="Lato Light" charset="0"/>
          <a:cs typeface="Lato Light" charset="0"/>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5964" y="730251"/>
            <a:ext cx="21025723" cy="265112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675964" y="3651250"/>
            <a:ext cx="21025723" cy="87026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675964" y="12712701"/>
            <a:ext cx="5484971" cy="730250"/>
          </a:xfrm>
          <a:prstGeom prst="rect">
            <a:avLst/>
          </a:prstGeom>
        </p:spPr>
        <p:txBody>
          <a:bodyPr vert="horz" lIns="91440" tIns="45720" rIns="91440" bIns="45720" rtlCol="0" anchor="ctr"/>
          <a:lstStyle>
            <a:lvl1pPr algn="l">
              <a:defRPr sz="2399">
                <a:solidFill>
                  <a:schemeClr val="tx1">
                    <a:tint val="75000"/>
                  </a:schemeClr>
                </a:solidFill>
              </a:defRPr>
            </a:lvl1pPr>
          </a:lstStyle>
          <a:p>
            <a:fld id="{C764DE79-268F-4C1A-8933-263129D2AF90}" type="datetimeFigureOut">
              <a:rPr lang="en-US" dirty="0"/>
              <a:t>9/14/2020</a:t>
            </a:fld>
            <a:endParaRPr lang="en-US" dirty="0"/>
          </a:p>
        </p:txBody>
      </p:sp>
      <p:sp>
        <p:nvSpPr>
          <p:cNvPr id="5" name="Footer Placeholder 4"/>
          <p:cNvSpPr>
            <a:spLocks noGrp="1"/>
          </p:cNvSpPr>
          <p:nvPr>
            <p:ph type="ftr" sz="quarter" idx="3"/>
          </p:nvPr>
        </p:nvSpPr>
        <p:spPr>
          <a:xfrm>
            <a:off x="8075097" y="12712701"/>
            <a:ext cx="8227457" cy="730250"/>
          </a:xfrm>
          <a:prstGeom prst="rect">
            <a:avLst/>
          </a:prstGeom>
        </p:spPr>
        <p:txBody>
          <a:bodyPr vert="horz" lIns="91440" tIns="45720" rIns="91440" bIns="45720" rtlCol="0" anchor="ctr"/>
          <a:lstStyle>
            <a:lvl1pPr algn="ctr">
              <a:defRPr sz="2399">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7216715" y="12712701"/>
            <a:ext cx="5484971" cy="730250"/>
          </a:xfrm>
          <a:prstGeom prst="rect">
            <a:avLst/>
          </a:prstGeom>
        </p:spPr>
        <p:txBody>
          <a:bodyPr vert="horz" lIns="91440" tIns="45720" rIns="91440" bIns="45720" rtlCol="0" anchor="ctr"/>
          <a:lstStyle>
            <a:lvl1pPr algn="r">
              <a:defRPr sz="2399">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1087046361"/>
      </p:ext>
    </p:extLst>
  </p:cSld>
  <p:clrMap bg1="lt1" tx1="dk1" bg2="lt2" tx2="dk2" accent1="accent1" accent2="accent2" accent3="accent3" accent4="accent4" accent5="accent5" accent6="accent6" hlink="hlink" folHlink="folHlink"/>
  <p:sldLayoutIdLst>
    <p:sldLayoutId id="2147483972" r:id="rId1"/>
    <p:sldLayoutId id="2147483973" r:id="rId2"/>
    <p:sldLayoutId id="2147483974" r:id="rId3"/>
  </p:sldLayoutIdLst>
  <p:hf hdr="0" ftr="0" dt="0"/>
  <p:txStyles>
    <p:titleStyle>
      <a:lvl1pPr algn="l" defTabSz="1828251" rtl="0" eaLnBrk="1" latinLnBrk="0" hangingPunct="1">
        <a:lnSpc>
          <a:spcPct val="90000"/>
        </a:lnSpc>
        <a:spcBef>
          <a:spcPct val="0"/>
        </a:spcBef>
        <a:buNone/>
        <a:defRPr sz="8797" kern="1200">
          <a:solidFill>
            <a:schemeClr val="tx1"/>
          </a:solidFill>
          <a:latin typeface="+mj-lt"/>
          <a:ea typeface="+mj-ea"/>
          <a:cs typeface="+mj-cs"/>
        </a:defRPr>
      </a:lvl1pPr>
    </p:titleStyle>
    <p:bodyStyle>
      <a:lvl1pPr marL="457063" indent="-457063" algn="l" defTabSz="1828251" rtl="0" eaLnBrk="1" latinLnBrk="0" hangingPunct="1">
        <a:lnSpc>
          <a:spcPct val="90000"/>
        </a:lnSpc>
        <a:spcBef>
          <a:spcPts val="1999"/>
        </a:spcBef>
        <a:buFont typeface="Arial" panose="020B0604020202020204" pitchFamily="34" charset="0"/>
        <a:buChar char="•"/>
        <a:defRPr sz="5598" kern="1200">
          <a:solidFill>
            <a:schemeClr val="tx1"/>
          </a:solidFill>
          <a:latin typeface="+mn-lt"/>
          <a:ea typeface="+mn-ea"/>
          <a:cs typeface="+mn-cs"/>
        </a:defRPr>
      </a:lvl1pPr>
      <a:lvl2pPr marL="1371189" indent="-457063" algn="l" defTabSz="1828251" rtl="0" eaLnBrk="1" latinLnBrk="0" hangingPunct="1">
        <a:lnSpc>
          <a:spcPct val="90000"/>
        </a:lnSpc>
        <a:spcBef>
          <a:spcPts val="1000"/>
        </a:spcBef>
        <a:buFont typeface="Arial" panose="020B0604020202020204" pitchFamily="34" charset="0"/>
        <a:buChar char="•"/>
        <a:defRPr sz="4799" kern="1200">
          <a:solidFill>
            <a:schemeClr val="tx1"/>
          </a:solidFill>
          <a:latin typeface="+mn-lt"/>
          <a:ea typeface="+mn-ea"/>
          <a:cs typeface="+mn-cs"/>
        </a:defRPr>
      </a:lvl2pPr>
      <a:lvl3pPr marL="2285314" indent="-457063" algn="l" defTabSz="1828251" rtl="0" eaLnBrk="1" latinLnBrk="0" hangingPunct="1">
        <a:lnSpc>
          <a:spcPct val="90000"/>
        </a:lnSpc>
        <a:spcBef>
          <a:spcPts val="1000"/>
        </a:spcBef>
        <a:buFont typeface="Arial" panose="020B0604020202020204" pitchFamily="34" charset="0"/>
        <a:buChar char="•"/>
        <a:defRPr sz="3999" kern="1200">
          <a:solidFill>
            <a:schemeClr val="tx1"/>
          </a:solidFill>
          <a:latin typeface="+mn-lt"/>
          <a:ea typeface="+mn-ea"/>
          <a:cs typeface="+mn-cs"/>
        </a:defRPr>
      </a:lvl3pPr>
      <a:lvl4pPr marL="3199440" indent="-457063" algn="l" defTabSz="1828251"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4pPr>
      <a:lvl5pPr marL="4113566" indent="-457063" algn="l" defTabSz="1828251"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5pPr>
      <a:lvl6pPr marL="5027691" indent="-457063" algn="l" defTabSz="1828251"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1817" indent="-457063" algn="l" defTabSz="1828251"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5943" indent="-457063" algn="l" defTabSz="1828251"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068" indent="-457063" algn="l" defTabSz="1828251"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p:bodyStyle>
    <p:otherStyle>
      <a:defPPr>
        <a:defRPr lang="en-US"/>
      </a:defPPr>
      <a:lvl1pPr marL="0" algn="l" defTabSz="1828251" rtl="0" eaLnBrk="1" latinLnBrk="0" hangingPunct="1">
        <a:defRPr sz="3599" kern="1200">
          <a:solidFill>
            <a:schemeClr val="tx1"/>
          </a:solidFill>
          <a:latin typeface="+mn-lt"/>
          <a:ea typeface="+mn-ea"/>
          <a:cs typeface="+mn-cs"/>
        </a:defRPr>
      </a:lvl1pPr>
      <a:lvl2pPr marL="914126" algn="l" defTabSz="1828251" rtl="0" eaLnBrk="1" latinLnBrk="0" hangingPunct="1">
        <a:defRPr sz="3599" kern="1200">
          <a:solidFill>
            <a:schemeClr val="tx1"/>
          </a:solidFill>
          <a:latin typeface="+mn-lt"/>
          <a:ea typeface="+mn-ea"/>
          <a:cs typeface="+mn-cs"/>
        </a:defRPr>
      </a:lvl2pPr>
      <a:lvl3pPr marL="1828251" algn="l" defTabSz="1828251" rtl="0" eaLnBrk="1" latinLnBrk="0" hangingPunct="1">
        <a:defRPr sz="3599" kern="1200">
          <a:solidFill>
            <a:schemeClr val="tx1"/>
          </a:solidFill>
          <a:latin typeface="+mn-lt"/>
          <a:ea typeface="+mn-ea"/>
          <a:cs typeface="+mn-cs"/>
        </a:defRPr>
      </a:lvl3pPr>
      <a:lvl4pPr marL="2742377" algn="l" defTabSz="1828251" rtl="0" eaLnBrk="1" latinLnBrk="0" hangingPunct="1">
        <a:defRPr sz="3599" kern="1200">
          <a:solidFill>
            <a:schemeClr val="tx1"/>
          </a:solidFill>
          <a:latin typeface="+mn-lt"/>
          <a:ea typeface="+mn-ea"/>
          <a:cs typeface="+mn-cs"/>
        </a:defRPr>
      </a:lvl4pPr>
      <a:lvl5pPr marL="3656503" algn="l" defTabSz="1828251" rtl="0" eaLnBrk="1" latinLnBrk="0" hangingPunct="1">
        <a:defRPr sz="3599" kern="1200">
          <a:solidFill>
            <a:schemeClr val="tx1"/>
          </a:solidFill>
          <a:latin typeface="+mn-lt"/>
          <a:ea typeface="+mn-ea"/>
          <a:cs typeface="+mn-cs"/>
        </a:defRPr>
      </a:lvl5pPr>
      <a:lvl6pPr marL="4570628" algn="l" defTabSz="1828251" rtl="0" eaLnBrk="1" latinLnBrk="0" hangingPunct="1">
        <a:defRPr sz="3599" kern="1200">
          <a:solidFill>
            <a:schemeClr val="tx1"/>
          </a:solidFill>
          <a:latin typeface="+mn-lt"/>
          <a:ea typeface="+mn-ea"/>
          <a:cs typeface="+mn-cs"/>
        </a:defRPr>
      </a:lvl6pPr>
      <a:lvl7pPr marL="5484754" algn="l" defTabSz="1828251" rtl="0" eaLnBrk="1" latinLnBrk="0" hangingPunct="1">
        <a:defRPr sz="3599" kern="1200">
          <a:solidFill>
            <a:schemeClr val="tx1"/>
          </a:solidFill>
          <a:latin typeface="+mn-lt"/>
          <a:ea typeface="+mn-ea"/>
          <a:cs typeface="+mn-cs"/>
        </a:defRPr>
      </a:lvl7pPr>
      <a:lvl8pPr marL="6398880" algn="l" defTabSz="1828251" rtl="0" eaLnBrk="1" latinLnBrk="0" hangingPunct="1">
        <a:defRPr sz="3599" kern="1200">
          <a:solidFill>
            <a:schemeClr val="tx1"/>
          </a:solidFill>
          <a:latin typeface="+mn-lt"/>
          <a:ea typeface="+mn-ea"/>
          <a:cs typeface="+mn-cs"/>
        </a:defRPr>
      </a:lvl8pPr>
      <a:lvl9pPr marL="7313005" algn="l" defTabSz="1828251" rtl="0" eaLnBrk="1" latinLnBrk="0" hangingPunct="1">
        <a:defRPr sz="35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9.svg"/></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hyperlink" Target="mailto:CHIP@dca.ga.gov" TargetMode="External"/><Relationship Id="rId2" Type="http://schemas.openxmlformats.org/officeDocument/2006/relationships/hyperlink" Target="mailto:Dean.Nelson@dca.ga.gov" TargetMode="Externa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13.jpg"/><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17.png"/><Relationship Id="rId7" Type="http://schemas.openxmlformats.org/officeDocument/2006/relationships/image" Target="../media/image33.jpeg"/><Relationship Id="rId2" Type="http://schemas.openxmlformats.org/officeDocument/2006/relationships/image" Target="../media/image19.png"/><Relationship Id="rId1" Type="http://schemas.openxmlformats.org/officeDocument/2006/relationships/slideLayout" Target="../slideLayouts/slideLayout14.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3" Type="http://schemas.openxmlformats.org/officeDocument/2006/relationships/hyperlink" Target="mailto:glenn.misner@dca.ga.gov" TargetMode="External"/><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1.emf"/></Relationships>
</file>

<file path=ppt/slides/_rels/slide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5.emf"/></Relationships>
</file>

<file path=ppt/slides/_rels/slide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7.emf"/></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 name="TextBox 311"/>
          <p:cNvSpPr txBox="1"/>
          <p:nvPr/>
        </p:nvSpPr>
        <p:spPr>
          <a:xfrm>
            <a:off x="4411579" y="5004542"/>
            <a:ext cx="16052122" cy="2862322"/>
          </a:xfrm>
          <a:prstGeom prst="rect">
            <a:avLst/>
          </a:prstGeom>
          <a:noFill/>
        </p:spPr>
        <p:txBody>
          <a:bodyPr wrap="square" rtlCol="0">
            <a:spAutoFit/>
          </a:bodyPr>
          <a:lstStyle/>
          <a:p>
            <a:pPr algn="ctr"/>
            <a:r>
              <a:rPr lang="en-US" sz="6000" b="1" spc="300" dirty="0">
                <a:latin typeface="Arial Black" panose="020B0A04020102020204" pitchFamily="34" charset="0"/>
                <a:ea typeface="Nunito" charset="0"/>
                <a:cs typeface="Nunito" charset="0"/>
              </a:rPr>
              <a:t>Community HOME Investment Program</a:t>
            </a:r>
          </a:p>
          <a:p>
            <a:pPr algn="ctr"/>
            <a:r>
              <a:rPr lang="en-US" sz="6000" b="1" spc="300" dirty="0">
                <a:latin typeface="Arial Black" panose="020B0A04020102020204" pitchFamily="34" charset="0"/>
                <a:ea typeface="Nunito" charset="0"/>
                <a:cs typeface="Nunito" charset="0"/>
              </a:rPr>
              <a:t>(CHIP)</a:t>
            </a:r>
          </a:p>
        </p:txBody>
      </p:sp>
      <p:sp>
        <p:nvSpPr>
          <p:cNvPr id="313" name="TextBox 312"/>
          <p:cNvSpPr txBox="1"/>
          <p:nvPr/>
        </p:nvSpPr>
        <p:spPr>
          <a:xfrm>
            <a:off x="7890958" y="7709723"/>
            <a:ext cx="8595751" cy="830997"/>
          </a:xfrm>
          <a:prstGeom prst="rect">
            <a:avLst/>
          </a:prstGeom>
          <a:noFill/>
        </p:spPr>
        <p:txBody>
          <a:bodyPr wrap="none" rtlCol="0">
            <a:spAutoFit/>
          </a:bodyPr>
          <a:lstStyle/>
          <a:p>
            <a:pPr algn="ctr"/>
            <a:r>
              <a:rPr lang="en-US" sz="4800" spc="600" dirty="0">
                <a:ea typeface="Nunito" charset="0"/>
                <a:cs typeface="Nunito" charset="0"/>
              </a:rPr>
              <a:t>Grant Writing Strategies</a:t>
            </a:r>
          </a:p>
        </p:txBody>
      </p:sp>
      <p:grpSp>
        <p:nvGrpSpPr>
          <p:cNvPr id="130" name="Group 129"/>
          <p:cNvGrpSpPr/>
          <p:nvPr/>
        </p:nvGrpSpPr>
        <p:grpSpPr>
          <a:xfrm>
            <a:off x="0" y="-1582768"/>
            <a:ext cx="24535152" cy="4304369"/>
            <a:chOff x="0" y="-156114"/>
            <a:chExt cx="24535152" cy="4304369"/>
          </a:xfrm>
        </p:grpSpPr>
        <p:sp>
          <p:nvSpPr>
            <p:cNvPr id="131" name="Freeform 130"/>
            <p:cNvSpPr>
              <a:spLocks noChangeArrowheads="1"/>
            </p:cNvSpPr>
            <p:nvPr/>
          </p:nvSpPr>
          <p:spPr bwMode="auto">
            <a:xfrm>
              <a:off x="23378291" y="2431564"/>
              <a:ext cx="1134322" cy="1716691"/>
            </a:xfrm>
            <a:custGeom>
              <a:avLst/>
              <a:gdLst>
                <a:gd name="T0" fmla="*/ 0 w 1152"/>
                <a:gd name="T1" fmla="*/ 1739 h 1740"/>
                <a:gd name="T2" fmla="*/ 1151 w 1152"/>
                <a:gd name="T3" fmla="*/ 918 h 1740"/>
                <a:gd name="T4" fmla="*/ 1151 w 1152"/>
                <a:gd name="T5" fmla="*/ 0 h 1740"/>
                <a:gd name="T6" fmla="*/ 0 w 1152"/>
                <a:gd name="T7" fmla="*/ 1739 h 1740"/>
              </a:gdLst>
              <a:ahLst/>
              <a:cxnLst>
                <a:cxn ang="0">
                  <a:pos x="T0" y="T1"/>
                </a:cxn>
                <a:cxn ang="0">
                  <a:pos x="T2" y="T3"/>
                </a:cxn>
                <a:cxn ang="0">
                  <a:pos x="T4" y="T5"/>
                </a:cxn>
                <a:cxn ang="0">
                  <a:pos x="T6" y="T7"/>
                </a:cxn>
              </a:cxnLst>
              <a:rect l="0" t="0" r="r" b="b"/>
              <a:pathLst>
                <a:path w="1152" h="1740">
                  <a:moveTo>
                    <a:pt x="0" y="1739"/>
                  </a:moveTo>
                  <a:lnTo>
                    <a:pt x="1151" y="918"/>
                  </a:lnTo>
                  <a:lnTo>
                    <a:pt x="1151" y="0"/>
                  </a:lnTo>
                  <a:lnTo>
                    <a:pt x="0" y="1739"/>
                  </a:lnTo>
                </a:path>
              </a:pathLst>
            </a:custGeom>
            <a:solidFill>
              <a:schemeClr val="accent3"/>
            </a:solidFill>
            <a:ln>
              <a:noFill/>
            </a:ln>
            <a:effectLst/>
          </p:spPr>
          <p:txBody>
            <a:bodyPr wrap="none" anchor="ctr"/>
            <a:lstStyle/>
            <a:p>
              <a:endParaRPr lang="en-US" sz="7197" dirty="0">
                <a:latin typeface="Nunito Light" charset="0"/>
              </a:endParaRPr>
            </a:p>
          </p:txBody>
        </p:sp>
        <p:sp>
          <p:nvSpPr>
            <p:cNvPr id="132" name="Freeform 131"/>
            <p:cNvSpPr>
              <a:spLocks noChangeArrowheads="1"/>
            </p:cNvSpPr>
            <p:nvPr/>
          </p:nvSpPr>
          <p:spPr bwMode="auto">
            <a:xfrm>
              <a:off x="23079221" y="-88970"/>
              <a:ext cx="1455931" cy="4233061"/>
            </a:xfrm>
            <a:custGeom>
              <a:avLst/>
              <a:gdLst>
                <a:gd name="T0" fmla="*/ 0 w 1479"/>
                <a:gd name="T1" fmla="*/ 0 h 4296"/>
                <a:gd name="T2" fmla="*/ 327 w 1479"/>
                <a:gd name="T3" fmla="*/ 4295 h 4296"/>
                <a:gd name="T4" fmla="*/ 1478 w 1479"/>
                <a:gd name="T5" fmla="*/ 2556 h 4296"/>
                <a:gd name="T6" fmla="*/ 1478 w 1479"/>
                <a:gd name="T7" fmla="*/ 0 h 4296"/>
                <a:gd name="T8" fmla="*/ 0 w 1479"/>
                <a:gd name="T9" fmla="*/ 0 h 4296"/>
              </a:gdLst>
              <a:ahLst/>
              <a:cxnLst>
                <a:cxn ang="0">
                  <a:pos x="T0" y="T1"/>
                </a:cxn>
                <a:cxn ang="0">
                  <a:pos x="T2" y="T3"/>
                </a:cxn>
                <a:cxn ang="0">
                  <a:pos x="T4" y="T5"/>
                </a:cxn>
                <a:cxn ang="0">
                  <a:pos x="T6" y="T7"/>
                </a:cxn>
                <a:cxn ang="0">
                  <a:pos x="T8" y="T9"/>
                </a:cxn>
              </a:cxnLst>
              <a:rect l="0" t="0" r="r" b="b"/>
              <a:pathLst>
                <a:path w="1479" h="4296">
                  <a:moveTo>
                    <a:pt x="0" y="0"/>
                  </a:moveTo>
                  <a:lnTo>
                    <a:pt x="327" y="4295"/>
                  </a:lnTo>
                  <a:lnTo>
                    <a:pt x="1478" y="2556"/>
                  </a:lnTo>
                  <a:lnTo>
                    <a:pt x="1478" y="0"/>
                  </a:lnTo>
                  <a:lnTo>
                    <a:pt x="0" y="0"/>
                  </a:lnTo>
                </a:path>
              </a:pathLst>
            </a:custGeom>
            <a:solidFill>
              <a:schemeClr val="accent3">
                <a:lumMod val="60000"/>
                <a:lumOff val="40000"/>
              </a:schemeClr>
            </a:solidFill>
            <a:ln>
              <a:noFill/>
            </a:ln>
            <a:effectLst/>
          </p:spPr>
          <p:txBody>
            <a:bodyPr wrap="none" anchor="ctr"/>
            <a:lstStyle/>
            <a:p>
              <a:endParaRPr lang="en-US" sz="7197" dirty="0">
                <a:latin typeface="Nunito Light" charset="0"/>
              </a:endParaRPr>
            </a:p>
          </p:txBody>
        </p:sp>
        <p:sp>
          <p:nvSpPr>
            <p:cNvPr id="133" name="Freeform 132"/>
            <p:cNvSpPr>
              <a:spLocks noChangeArrowheads="1"/>
            </p:cNvSpPr>
            <p:nvPr/>
          </p:nvSpPr>
          <p:spPr bwMode="auto">
            <a:xfrm>
              <a:off x="20776620" y="-88970"/>
              <a:ext cx="2646748" cy="4233061"/>
            </a:xfrm>
            <a:custGeom>
              <a:avLst/>
              <a:gdLst>
                <a:gd name="T0" fmla="*/ 0 w 2687"/>
                <a:gd name="T1" fmla="*/ 0 h 4296"/>
                <a:gd name="T2" fmla="*/ 2686 w 2687"/>
                <a:gd name="T3" fmla="*/ 4295 h 4296"/>
                <a:gd name="T4" fmla="*/ 2359 w 2687"/>
                <a:gd name="T5" fmla="*/ 0 h 4296"/>
                <a:gd name="T6" fmla="*/ 0 w 2687"/>
                <a:gd name="T7" fmla="*/ 0 h 4296"/>
              </a:gdLst>
              <a:ahLst/>
              <a:cxnLst>
                <a:cxn ang="0">
                  <a:pos x="T0" y="T1"/>
                </a:cxn>
                <a:cxn ang="0">
                  <a:pos x="T2" y="T3"/>
                </a:cxn>
                <a:cxn ang="0">
                  <a:pos x="T4" y="T5"/>
                </a:cxn>
                <a:cxn ang="0">
                  <a:pos x="T6" y="T7"/>
                </a:cxn>
              </a:cxnLst>
              <a:rect l="0" t="0" r="r" b="b"/>
              <a:pathLst>
                <a:path w="2687" h="4296">
                  <a:moveTo>
                    <a:pt x="0" y="0"/>
                  </a:moveTo>
                  <a:lnTo>
                    <a:pt x="2686" y="4295"/>
                  </a:lnTo>
                  <a:lnTo>
                    <a:pt x="2359" y="0"/>
                  </a:lnTo>
                  <a:lnTo>
                    <a:pt x="0" y="0"/>
                  </a:lnTo>
                </a:path>
              </a:pathLst>
            </a:custGeom>
            <a:solidFill>
              <a:schemeClr val="accent3"/>
            </a:solidFill>
            <a:ln>
              <a:noFill/>
            </a:ln>
            <a:effectLst/>
          </p:spPr>
          <p:txBody>
            <a:bodyPr wrap="none" anchor="ctr"/>
            <a:lstStyle/>
            <a:p>
              <a:endParaRPr lang="en-US" sz="7197" dirty="0">
                <a:latin typeface="Nunito Light" charset="0"/>
              </a:endParaRPr>
            </a:p>
          </p:txBody>
        </p:sp>
        <p:sp>
          <p:nvSpPr>
            <p:cNvPr id="134" name="Freeform 133"/>
            <p:cNvSpPr>
              <a:spLocks noChangeArrowheads="1"/>
            </p:cNvSpPr>
            <p:nvPr/>
          </p:nvSpPr>
          <p:spPr bwMode="auto">
            <a:xfrm>
              <a:off x="20420243" y="-88970"/>
              <a:ext cx="3003125" cy="4233061"/>
            </a:xfrm>
            <a:custGeom>
              <a:avLst/>
              <a:gdLst>
                <a:gd name="T0" fmla="*/ 0 w 3049"/>
                <a:gd name="T1" fmla="*/ 0 h 4296"/>
                <a:gd name="T2" fmla="*/ 43 w 3049"/>
                <a:gd name="T3" fmla="*/ 3187 h 4296"/>
                <a:gd name="T4" fmla="*/ 3048 w 3049"/>
                <a:gd name="T5" fmla="*/ 4295 h 4296"/>
                <a:gd name="T6" fmla="*/ 362 w 3049"/>
                <a:gd name="T7" fmla="*/ 0 h 4296"/>
                <a:gd name="T8" fmla="*/ 0 w 3049"/>
                <a:gd name="T9" fmla="*/ 0 h 4296"/>
              </a:gdLst>
              <a:ahLst/>
              <a:cxnLst>
                <a:cxn ang="0">
                  <a:pos x="T0" y="T1"/>
                </a:cxn>
                <a:cxn ang="0">
                  <a:pos x="T2" y="T3"/>
                </a:cxn>
                <a:cxn ang="0">
                  <a:pos x="T4" y="T5"/>
                </a:cxn>
                <a:cxn ang="0">
                  <a:pos x="T6" y="T7"/>
                </a:cxn>
                <a:cxn ang="0">
                  <a:pos x="T8" y="T9"/>
                </a:cxn>
              </a:cxnLst>
              <a:rect l="0" t="0" r="r" b="b"/>
              <a:pathLst>
                <a:path w="3049" h="4296">
                  <a:moveTo>
                    <a:pt x="0" y="0"/>
                  </a:moveTo>
                  <a:lnTo>
                    <a:pt x="43" y="3187"/>
                  </a:lnTo>
                  <a:lnTo>
                    <a:pt x="3048" y="4295"/>
                  </a:lnTo>
                  <a:lnTo>
                    <a:pt x="362" y="0"/>
                  </a:lnTo>
                  <a:lnTo>
                    <a:pt x="0" y="0"/>
                  </a:lnTo>
                </a:path>
              </a:pathLst>
            </a:custGeom>
            <a:solidFill>
              <a:schemeClr val="accent3">
                <a:lumMod val="60000"/>
                <a:lumOff val="40000"/>
              </a:schemeClr>
            </a:solidFill>
            <a:ln>
              <a:noFill/>
            </a:ln>
            <a:effectLst/>
          </p:spPr>
          <p:txBody>
            <a:bodyPr wrap="none" anchor="ctr"/>
            <a:lstStyle/>
            <a:p>
              <a:endParaRPr lang="en-US" sz="7197" dirty="0">
                <a:latin typeface="Nunito Light" charset="0"/>
              </a:endParaRPr>
            </a:p>
          </p:txBody>
        </p:sp>
        <p:sp>
          <p:nvSpPr>
            <p:cNvPr id="135" name="Freeform 134"/>
            <p:cNvSpPr>
              <a:spLocks noChangeArrowheads="1"/>
            </p:cNvSpPr>
            <p:nvPr/>
          </p:nvSpPr>
          <p:spPr bwMode="auto">
            <a:xfrm>
              <a:off x="17677877" y="-88971"/>
              <a:ext cx="2785824" cy="3142198"/>
            </a:xfrm>
            <a:custGeom>
              <a:avLst/>
              <a:gdLst>
                <a:gd name="T0" fmla="*/ 2126 w 2826"/>
                <a:gd name="T1" fmla="*/ 0 h 3188"/>
                <a:gd name="T2" fmla="*/ 0 w 2826"/>
                <a:gd name="T3" fmla="*/ 1954 h 3188"/>
                <a:gd name="T4" fmla="*/ 2825 w 2826"/>
                <a:gd name="T5" fmla="*/ 3187 h 3188"/>
                <a:gd name="T6" fmla="*/ 2782 w 2826"/>
                <a:gd name="T7" fmla="*/ 0 h 3188"/>
                <a:gd name="T8" fmla="*/ 2126 w 2826"/>
                <a:gd name="T9" fmla="*/ 0 h 3188"/>
              </a:gdLst>
              <a:ahLst/>
              <a:cxnLst>
                <a:cxn ang="0">
                  <a:pos x="T0" y="T1"/>
                </a:cxn>
                <a:cxn ang="0">
                  <a:pos x="T2" y="T3"/>
                </a:cxn>
                <a:cxn ang="0">
                  <a:pos x="T4" y="T5"/>
                </a:cxn>
                <a:cxn ang="0">
                  <a:pos x="T6" y="T7"/>
                </a:cxn>
                <a:cxn ang="0">
                  <a:pos x="T8" y="T9"/>
                </a:cxn>
              </a:cxnLst>
              <a:rect l="0" t="0" r="r" b="b"/>
              <a:pathLst>
                <a:path w="2826" h="3188">
                  <a:moveTo>
                    <a:pt x="2126" y="0"/>
                  </a:moveTo>
                  <a:lnTo>
                    <a:pt x="0" y="1954"/>
                  </a:lnTo>
                  <a:lnTo>
                    <a:pt x="2825" y="3187"/>
                  </a:lnTo>
                  <a:lnTo>
                    <a:pt x="2782" y="0"/>
                  </a:lnTo>
                  <a:lnTo>
                    <a:pt x="2126" y="0"/>
                  </a:lnTo>
                </a:path>
              </a:pathLst>
            </a:custGeom>
            <a:solidFill>
              <a:schemeClr val="accent3"/>
            </a:solidFill>
            <a:ln>
              <a:noFill/>
            </a:ln>
            <a:effectLst/>
          </p:spPr>
          <p:txBody>
            <a:bodyPr wrap="none" anchor="ctr"/>
            <a:lstStyle/>
            <a:p>
              <a:endParaRPr lang="en-US" sz="7197" dirty="0">
                <a:latin typeface="Nunito Light" charset="0"/>
              </a:endParaRPr>
            </a:p>
          </p:txBody>
        </p:sp>
        <p:sp>
          <p:nvSpPr>
            <p:cNvPr id="136" name="Freeform 135"/>
            <p:cNvSpPr>
              <a:spLocks noChangeArrowheads="1"/>
            </p:cNvSpPr>
            <p:nvPr/>
          </p:nvSpPr>
          <p:spPr bwMode="auto">
            <a:xfrm>
              <a:off x="17608342" y="-88971"/>
              <a:ext cx="2168684" cy="1925303"/>
            </a:xfrm>
            <a:custGeom>
              <a:avLst/>
              <a:gdLst>
                <a:gd name="T0" fmla="*/ 0 w 2199"/>
                <a:gd name="T1" fmla="*/ 0 h 1955"/>
                <a:gd name="T2" fmla="*/ 72 w 2199"/>
                <a:gd name="T3" fmla="*/ 1954 h 1955"/>
                <a:gd name="T4" fmla="*/ 2198 w 2199"/>
                <a:gd name="T5" fmla="*/ 0 h 1955"/>
                <a:gd name="T6" fmla="*/ 0 w 2199"/>
                <a:gd name="T7" fmla="*/ 0 h 1955"/>
              </a:gdLst>
              <a:ahLst/>
              <a:cxnLst>
                <a:cxn ang="0">
                  <a:pos x="T0" y="T1"/>
                </a:cxn>
                <a:cxn ang="0">
                  <a:pos x="T2" y="T3"/>
                </a:cxn>
                <a:cxn ang="0">
                  <a:pos x="T4" y="T5"/>
                </a:cxn>
                <a:cxn ang="0">
                  <a:pos x="T6" y="T7"/>
                </a:cxn>
              </a:cxnLst>
              <a:rect l="0" t="0" r="r" b="b"/>
              <a:pathLst>
                <a:path w="2199" h="1955">
                  <a:moveTo>
                    <a:pt x="0" y="0"/>
                  </a:moveTo>
                  <a:lnTo>
                    <a:pt x="72" y="1954"/>
                  </a:lnTo>
                  <a:lnTo>
                    <a:pt x="2198" y="0"/>
                  </a:lnTo>
                  <a:lnTo>
                    <a:pt x="0" y="0"/>
                  </a:lnTo>
                </a:path>
              </a:pathLst>
            </a:custGeom>
            <a:solidFill>
              <a:schemeClr val="accent3">
                <a:lumMod val="60000"/>
                <a:lumOff val="40000"/>
              </a:schemeClr>
            </a:solidFill>
            <a:ln>
              <a:noFill/>
            </a:ln>
            <a:effectLst/>
          </p:spPr>
          <p:txBody>
            <a:bodyPr wrap="none" anchor="ctr"/>
            <a:lstStyle/>
            <a:p>
              <a:endParaRPr lang="en-US" sz="7197" dirty="0">
                <a:latin typeface="Nunito Light" charset="0"/>
              </a:endParaRPr>
            </a:p>
          </p:txBody>
        </p:sp>
        <p:sp>
          <p:nvSpPr>
            <p:cNvPr id="137" name="Freeform 136"/>
            <p:cNvSpPr>
              <a:spLocks noChangeArrowheads="1"/>
            </p:cNvSpPr>
            <p:nvPr/>
          </p:nvSpPr>
          <p:spPr bwMode="auto">
            <a:xfrm>
              <a:off x="14888518" y="-88734"/>
              <a:ext cx="2811899" cy="1925303"/>
            </a:xfrm>
            <a:custGeom>
              <a:avLst/>
              <a:gdLst>
                <a:gd name="T0" fmla="*/ 0 w 2852"/>
                <a:gd name="T1" fmla="*/ 0 h 1955"/>
                <a:gd name="T2" fmla="*/ 2851 w 2852"/>
                <a:gd name="T3" fmla="*/ 1954 h 1955"/>
                <a:gd name="T4" fmla="*/ 2779 w 2852"/>
                <a:gd name="T5" fmla="*/ 0 h 1955"/>
                <a:gd name="T6" fmla="*/ 0 w 2852"/>
                <a:gd name="T7" fmla="*/ 0 h 1955"/>
              </a:gdLst>
              <a:ahLst/>
              <a:cxnLst>
                <a:cxn ang="0">
                  <a:pos x="T0" y="T1"/>
                </a:cxn>
                <a:cxn ang="0">
                  <a:pos x="T2" y="T3"/>
                </a:cxn>
                <a:cxn ang="0">
                  <a:pos x="T4" y="T5"/>
                </a:cxn>
                <a:cxn ang="0">
                  <a:pos x="T6" y="T7"/>
                </a:cxn>
              </a:cxnLst>
              <a:rect l="0" t="0" r="r" b="b"/>
              <a:pathLst>
                <a:path w="2852" h="1955">
                  <a:moveTo>
                    <a:pt x="0" y="0"/>
                  </a:moveTo>
                  <a:lnTo>
                    <a:pt x="2851" y="1954"/>
                  </a:lnTo>
                  <a:lnTo>
                    <a:pt x="2779" y="0"/>
                  </a:lnTo>
                  <a:lnTo>
                    <a:pt x="0" y="0"/>
                  </a:lnTo>
                </a:path>
              </a:pathLst>
            </a:custGeom>
            <a:solidFill>
              <a:schemeClr val="accent3"/>
            </a:solidFill>
            <a:ln>
              <a:noFill/>
            </a:ln>
            <a:effectLst/>
          </p:spPr>
          <p:txBody>
            <a:bodyPr wrap="none" anchor="ctr"/>
            <a:lstStyle/>
            <a:p>
              <a:endParaRPr lang="en-US" sz="7197" dirty="0">
                <a:latin typeface="Nunito Light" charset="0"/>
              </a:endParaRPr>
            </a:p>
          </p:txBody>
        </p:sp>
        <p:sp>
          <p:nvSpPr>
            <p:cNvPr id="138" name="Freeform 137"/>
            <p:cNvSpPr>
              <a:spLocks noChangeArrowheads="1"/>
            </p:cNvSpPr>
            <p:nvPr/>
          </p:nvSpPr>
          <p:spPr bwMode="auto">
            <a:xfrm>
              <a:off x="13589856" y="-88970"/>
              <a:ext cx="4137447" cy="3520308"/>
            </a:xfrm>
            <a:custGeom>
              <a:avLst/>
              <a:gdLst>
                <a:gd name="T0" fmla="*/ 0 w 4196"/>
                <a:gd name="T1" fmla="*/ 0 h 3572"/>
                <a:gd name="T2" fmla="*/ 1886 w 4196"/>
                <a:gd name="T3" fmla="*/ 3571 h 3572"/>
                <a:gd name="T4" fmla="*/ 4195 w 4196"/>
                <a:gd name="T5" fmla="*/ 1954 h 3572"/>
                <a:gd name="T6" fmla="*/ 1344 w 4196"/>
                <a:gd name="T7" fmla="*/ 0 h 3572"/>
                <a:gd name="T8" fmla="*/ 0 w 4196"/>
                <a:gd name="T9" fmla="*/ 0 h 3572"/>
              </a:gdLst>
              <a:ahLst/>
              <a:cxnLst>
                <a:cxn ang="0">
                  <a:pos x="T0" y="T1"/>
                </a:cxn>
                <a:cxn ang="0">
                  <a:pos x="T2" y="T3"/>
                </a:cxn>
                <a:cxn ang="0">
                  <a:pos x="T4" y="T5"/>
                </a:cxn>
                <a:cxn ang="0">
                  <a:pos x="T6" y="T7"/>
                </a:cxn>
                <a:cxn ang="0">
                  <a:pos x="T8" y="T9"/>
                </a:cxn>
              </a:cxnLst>
              <a:rect l="0" t="0" r="r" b="b"/>
              <a:pathLst>
                <a:path w="4196" h="3572">
                  <a:moveTo>
                    <a:pt x="0" y="0"/>
                  </a:moveTo>
                  <a:lnTo>
                    <a:pt x="1886" y="3571"/>
                  </a:lnTo>
                  <a:lnTo>
                    <a:pt x="4195" y="1954"/>
                  </a:lnTo>
                  <a:lnTo>
                    <a:pt x="1344" y="0"/>
                  </a:lnTo>
                  <a:lnTo>
                    <a:pt x="0" y="0"/>
                  </a:lnTo>
                </a:path>
              </a:pathLst>
            </a:custGeom>
            <a:solidFill>
              <a:schemeClr val="accent3">
                <a:lumMod val="60000"/>
                <a:lumOff val="40000"/>
              </a:schemeClr>
            </a:solidFill>
            <a:ln>
              <a:noFill/>
            </a:ln>
            <a:effectLst/>
          </p:spPr>
          <p:txBody>
            <a:bodyPr wrap="none" anchor="ctr"/>
            <a:lstStyle/>
            <a:p>
              <a:endParaRPr lang="en-US" sz="7197" dirty="0">
                <a:latin typeface="Nunito Light" charset="0"/>
              </a:endParaRPr>
            </a:p>
          </p:txBody>
        </p:sp>
        <p:sp>
          <p:nvSpPr>
            <p:cNvPr id="139" name="Freeform 138"/>
            <p:cNvSpPr>
              <a:spLocks noChangeArrowheads="1"/>
            </p:cNvSpPr>
            <p:nvPr/>
          </p:nvSpPr>
          <p:spPr bwMode="auto">
            <a:xfrm>
              <a:off x="11104147" y="-111272"/>
              <a:ext cx="4346058" cy="3520308"/>
            </a:xfrm>
            <a:custGeom>
              <a:avLst/>
              <a:gdLst>
                <a:gd name="T0" fmla="*/ 965 w 4408"/>
                <a:gd name="T1" fmla="*/ 0 h 3572"/>
                <a:gd name="T2" fmla="*/ 0 w 4408"/>
                <a:gd name="T3" fmla="*/ 1760 h 3572"/>
                <a:gd name="T4" fmla="*/ 4407 w 4408"/>
                <a:gd name="T5" fmla="*/ 3571 h 3572"/>
                <a:gd name="T6" fmla="*/ 2521 w 4408"/>
                <a:gd name="T7" fmla="*/ 0 h 3572"/>
                <a:gd name="T8" fmla="*/ 965 w 4408"/>
                <a:gd name="T9" fmla="*/ 0 h 3572"/>
              </a:gdLst>
              <a:ahLst/>
              <a:cxnLst>
                <a:cxn ang="0">
                  <a:pos x="T0" y="T1"/>
                </a:cxn>
                <a:cxn ang="0">
                  <a:pos x="T2" y="T3"/>
                </a:cxn>
                <a:cxn ang="0">
                  <a:pos x="T4" y="T5"/>
                </a:cxn>
                <a:cxn ang="0">
                  <a:pos x="T6" y="T7"/>
                </a:cxn>
                <a:cxn ang="0">
                  <a:pos x="T8" y="T9"/>
                </a:cxn>
              </a:cxnLst>
              <a:rect l="0" t="0" r="r" b="b"/>
              <a:pathLst>
                <a:path w="4408" h="3572">
                  <a:moveTo>
                    <a:pt x="965" y="0"/>
                  </a:moveTo>
                  <a:lnTo>
                    <a:pt x="0" y="1760"/>
                  </a:lnTo>
                  <a:lnTo>
                    <a:pt x="4407" y="3571"/>
                  </a:lnTo>
                  <a:lnTo>
                    <a:pt x="2521" y="0"/>
                  </a:lnTo>
                  <a:lnTo>
                    <a:pt x="965" y="0"/>
                  </a:lnTo>
                </a:path>
              </a:pathLst>
            </a:custGeom>
            <a:solidFill>
              <a:schemeClr val="accent2"/>
            </a:solidFill>
            <a:ln>
              <a:noFill/>
            </a:ln>
            <a:effectLst/>
          </p:spPr>
          <p:txBody>
            <a:bodyPr wrap="none" anchor="ctr"/>
            <a:lstStyle/>
            <a:p>
              <a:endParaRPr lang="en-US" sz="7197" dirty="0">
                <a:latin typeface="Nunito Light" charset="0"/>
              </a:endParaRPr>
            </a:p>
          </p:txBody>
        </p:sp>
        <p:sp>
          <p:nvSpPr>
            <p:cNvPr id="140" name="Freeform 139"/>
            <p:cNvSpPr>
              <a:spLocks noChangeArrowheads="1"/>
            </p:cNvSpPr>
            <p:nvPr/>
          </p:nvSpPr>
          <p:spPr bwMode="auto">
            <a:xfrm>
              <a:off x="9793019" y="-88970"/>
              <a:ext cx="369415" cy="195571"/>
            </a:xfrm>
            <a:custGeom>
              <a:avLst/>
              <a:gdLst>
                <a:gd name="T0" fmla="*/ 112 w 374"/>
                <a:gd name="T1" fmla="*/ 0 h 198"/>
                <a:gd name="T2" fmla="*/ 0 w 374"/>
                <a:gd name="T3" fmla="*/ 197 h 198"/>
                <a:gd name="T4" fmla="*/ 373 w 374"/>
                <a:gd name="T5" fmla="*/ 0 h 198"/>
                <a:gd name="T6" fmla="*/ 112 w 374"/>
                <a:gd name="T7" fmla="*/ 0 h 198"/>
              </a:gdLst>
              <a:ahLst/>
              <a:cxnLst>
                <a:cxn ang="0">
                  <a:pos x="T0" y="T1"/>
                </a:cxn>
                <a:cxn ang="0">
                  <a:pos x="T2" y="T3"/>
                </a:cxn>
                <a:cxn ang="0">
                  <a:pos x="T4" y="T5"/>
                </a:cxn>
                <a:cxn ang="0">
                  <a:pos x="T6" y="T7"/>
                </a:cxn>
              </a:cxnLst>
              <a:rect l="0" t="0" r="r" b="b"/>
              <a:pathLst>
                <a:path w="374" h="198">
                  <a:moveTo>
                    <a:pt x="112" y="0"/>
                  </a:moveTo>
                  <a:lnTo>
                    <a:pt x="0" y="197"/>
                  </a:lnTo>
                  <a:lnTo>
                    <a:pt x="373" y="0"/>
                  </a:lnTo>
                  <a:lnTo>
                    <a:pt x="112" y="0"/>
                  </a:lnTo>
                </a:path>
              </a:pathLst>
            </a:custGeom>
            <a:solidFill>
              <a:schemeClr val="accent2">
                <a:lumMod val="75000"/>
              </a:schemeClr>
            </a:solidFill>
            <a:ln>
              <a:noFill/>
            </a:ln>
            <a:effectLst/>
          </p:spPr>
          <p:txBody>
            <a:bodyPr wrap="none" anchor="ctr"/>
            <a:lstStyle/>
            <a:p>
              <a:endParaRPr lang="en-US" sz="7197" dirty="0">
                <a:latin typeface="Nunito Light" charset="0"/>
              </a:endParaRPr>
            </a:p>
          </p:txBody>
        </p:sp>
        <p:sp>
          <p:nvSpPr>
            <p:cNvPr id="141" name="Freeform 13"/>
            <p:cNvSpPr>
              <a:spLocks noChangeArrowheads="1"/>
            </p:cNvSpPr>
            <p:nvPr/>
          </p:nvSpPr>
          <p:spPr bwMode="auto">
            <a:xfrm>
              <a:off x="9698211" y="-88970"/>
              <a:ext cx="225996" cy="195571"/>
            </a:xfrm>
            <a:custGeom>
              <a:avLst/>
              <a:gdLst>
                <a:gd name="T0" fmla="*/ 0 w 231"/>
                <a:gd name="T1" fmla="*/ 0 h 198"/>
                <a:gd name="T2" fmla="*/ 118 w 231"/>
                <a:gd name="T3" fmla="*/ 197 h 198"/>
                <a:gd name="T4" fmla="*/ 230 w 231"/>
                <a:gd name="T5" fmla="*/ 0 h 198"/>
                <a:gd name="T6" fmla="*/ 0 w 231"/>
                <a:gd name="T7" fmla="*/ 0 h 198"/>
              </a:gdLst>
              <a:ahLst/>
              <a:cxnLst>
                <a:cxn ang="0">
                  <a:pos x="T0" y="T1"/>
                </a:cxn>
                <a:cxn ang="0">
                  <a:pos x="T2" y="T3"/>
                </a:cxn>
                <a:cxn ang="0">
                  <a:pos x="T4" y="T5"/>
                </a:cxn>
                <a:cxn ang="0">
                  <a:pos x="T6" y="T7"/>
                </a:cxn>
              </a:cxnLst>
              <a:rect l="0" t="0" r="r" b="b"/>
              <a:pathLst>
                <a:path w="231" h="198">
                  <a:moveTo>
                    <a:pt x="0" y="0"/>
                  </a:moveTo>
                  <a:lnTo>
                    <a:pt x="118" y="197"/>
                  </a:lnTo>
                  <a:lnTo>
                    <a:pt x="230" y="0"/>
                  </a:lnTo>
                  <a:lnTo>
                    <a:pt x="0" y="0"/>
                  </a:lnTo>
                </a:path>
              </a:pathLst>
            </a:custGeom>
            <a:solidFill>
              <a:schemeClr val="accent2">
                <a:lumMod val="75000"/>
              </a:schemeClr>
            </a:solidFill>
            <a:ln>
              <a:noFill/>
            </a:ln>
            <a:effectLst/>
          </p:spPr>
          <p:txBody>
            <a:bodyPr wrap="none" anchor="ctr"/>
            <a:lstStyle/>
            <a:p>
              <a:endParaRPr lang="en-US" sz="7197" dirty="0">
                <a:latin typeface="Nunito Light" charset="0"/>
              </a:endParaRPr>
            </a:p>
          </p:txBody>
        </p:sp>
        <p:sp>
          <p:nvSpPr>
            <p:cNvPr id="142" name="Freeform 14"/>
            <p:cNvSpPr>
              <a:spLocks noChangeArrowheads="1"/>
            </p:cNvSpPr>
            <p:nvPr/>
          </p:nvSpPr>
          <p:spPr bwMode="auto">
            <a:xfrm>
              <a:off x="8502000" y="61758"/>
              <a:ext cx="2646751" cy="2259950"/>
            </a:xfrm>
            <a:custGeom>
              <a:avLst/>
              <a:gdLst>
                <a:gd name="T0" fmla="*/ 2685 w 2686"/>
                <a:gd name="T1" fmla="*/ 1563 h 2292"/>
                <a:gd name="T2" fmla="*/ 1308 w 2686"/>
                <a:gd name="T3" fmla="*/ 0 h 2292"/>
                <a:gd name="T4" fmla="*/ 0 w 2686"/>
                <a:gd name="T5" fmla="*/ 2291 h 2292"/>
                <a:gd name="T6" fmla="*/ 2685 w 2686"/>
                <a:gd name="T7" fmla="*/ 1563 h 2292"/>
              </a:gdLst>
              <a:ahLst/>
              <a:cxnLst>
                <a:cxn ang="0">
                  <a:pos x="T0" y="T1"/>
                </a:cxn>
                <a:cxn ang="0">
                  <a:pos x="T2" y="T3"/>
                </a:cxn>
                <a:cxn ang="0">
                  <a:pos x="T4" y="T5"/>
                </a:cxn>
                <a:cxn ang="0">
                  <a:pos x="T6" y="T7"/>
                </a:cxn>
              </a:cxnLst>
              <a:rect l="0" t="0" r="r" b="b"/>
              <a:pathLst>
                <a:path w="2686" h="2292">
                  <a:moveTo>
                    <a:pt x="2685" y="1563"/>
                  </a:moveTo>
                  <a:lnTo>
                    <a:pt x="1308" y="0"/>
                  </a:lnTo>
                  <a:lnTo>
                    <a:pt x="0" y="2291"/>
                  </a:lnTo>
                  <a:lnTo>
                    <a:pt x="2685" y="1563"/>
                  </a:lnTo>
                </a:path>
              </a:pathLst>
            </a:custGeom>
            <a:solidFill>
              <a:schemeClr val="accent2"/>
            </a:solidFill>
            <a:ln>
              <a:noFill/>
            </a:ln>
            <a:effectLst/>
          </p:spPr>
          <p:txBody>
            <a:bodyPr wrap="none" anchor="ctr"/>
            <a:lstStyle/>
            <a:p>
              <a:endParaRPr lang="en-US" sz="7197" dirty="0">
                <a:latin typeface="Nunito Light" charset="0"/>
              </a:endParaRPr>
            </a:p>
          </p:txBody>
        </p:sp>
        <p:sp>
          <p:nvSpPr>
            <p:cNvPr id="143" name="Freeform 15"/>
            <p:cNvSpPr>
              <a:spLocks noChangeArrowheads="1"/>
            </p:cNvSpPr>
            <p:nvPr/>
          </p:nvSpPr>
          <p:spPr bwMode="auto">
            <a:xfrm>
              <a:off x="6821130" y="61996"/>
              <a:ext cx="2985743" cy="2259950"/>
            </a:xfrm>
            <a:custGeom>
              <a:avLst/>
              <a:gdLst>
                <a:gd name="T0" fmla="*/ 3029 w 3030"/>
                <a:gd name="T1" fmla="*/ 0 h 2292"/>
                <a:gd name="T2" fmla="*/ 0 w 3030"/>
                <a:gd name="T3" fmla="*/ 624 h 2292"/>
                <a:gd name="T4" fmla="*/ 1721 w 3030"/>
                <a:gd name="T5" fmla="*/ 2291 h 2292"/>
                <a:gd name="T6" fmla="*/ 3029 w 3030"/>
                <a:gd name="T7" fmla="*/ 0 h 2292"/>
              </a:gdLst>
              <a:ahLst/>
              <a:cxnLst>
                <a:cxn ang="0">
                  <a:pos x="T0" y="T1"/>
                </a:cxn>
                <a:cxn ang="0">
                  <a:pos x="T2" y="T3"/>
                </a:cxn>
                <a:cxn ang="0">
                  <a:pos x="T4" y="T5"/>
                </a:cxn>
                <a:cxn ang="0">
                  <a:pos x="T6" y="T7"/>
                </a:cxn>
              </a:cxnLst>
              <a:rect l="0" t="0" r="r" b="b"/>
              <a:pathLst>
                <a:path w="3030" h="2292">
                  <a:moveTo>
                    <a:pt x="3029" y="0"/>
                  </a:moveTo>
                  <a:lnTo>
                    <a:pt x="0" y="624"/>
                  </a:lnTo>
                  <a:lnTo>
                    <a:pt x="1721" y="2291"/>
                  </a:lnTo>
                  <a:lnTo>
                    <a:pt x="3029" y="0"/>
                  </a:lnTo>
                </a:path>
              </a:pathLst>
            </a:custGeom>
            <a:solidFill>
              <a:schemeClr val="accent2">
                <a:lumMod val="75000"/>
              </a:schemeClr>
            </a:solidFill>
            <a:ln>
              <a:noFill/>
            </a:ln>
            <a:effectLst/>
          </p:spPr>
          <p:txBody>
            <a:bodyPr wrap="none" anchor="ctr"/>
            <a:lstStyle/>
            <a:p>
              <a:endParaRPr lang="en-US" sz="7197" dirty="0">
                <a:latin typeface="Nunito Light" charset="0"/>
              </a:endParaRPr>
            </a:p>
          </p:txBody>
        </p:sp>
        <p:sp>
          <p:nvSpPr>
            <p:cNvPr id="144" name="Freeform 16"/>
            <p:cNvSpPr>
              <a:spLocks noChangeArrowheads="1"/>
            </p:cNvSpPr>
            <p:nvPr/>
          </p:nvSpPr>
          <p:spPr bwMode="auto">
            <a:xfrm>
              <a:off x="6829814" y="-88970"/>
              <a:ext cx="2985743" cy="808366"/>
            </a:xfrm>
            <a:custGeom>
              <a:avLst/>
              <a:gdLst>
                <a:gd name="T0" fmla="*/ 61 w 3030"/>
                <a:gd name="T1" fmla="*/ 0 h 822"/>
                <a:gd name="T2" fmla="*/ 0 w 3030"/>
                <a:gd name="T3" fmla="*/ 821 h 822"/>
                <a:gd name="T4" fmla="*/ 3029 w 3030"/>
                <a:gd name="T5" fmla="*/ 197 h 822"/>
                <a:gd name="T6" fmla="*/ 2911 w 3030"/>
                <a:gd name="T7" fmla="*/ 0 h 822"/>
                <a:gd name="T8" fmla="*/ 61 w 3030"/>
                <a:gd name="T9" fmla="*/ 0 h 822"/>
              </a:gdLst>
              <a:ahLst/>
              <a:cxnLst>
                <a:cxn ang="0">
                  <a:pos x="T0" y="T1"/>
                </a:cxn>
                <a:cxn ang="0">
                  <a:pos x="T2" y="T3"/>
                </a:cxn>
                <a:cxn ang="0">
                  <a:pos x="T4" y="T5"/>
                </a:cxn>
                <a:cxn ang="0">
                  <a:pos x="T6" y="T7"/>
                </a:cxn>
                <a:cxn ang="0">
                  <a:pos x="T8" y="T9"/>
                </a:cxn>
              </a:cxnLst>
              <a:rect l="0" t="0" r="r" b="b"/>
              <a:pathLst>
                <a:path w="3030" h="822">
                  <a:moveTo>
                    <a:pt x="61" y="0"/>
                  </a:moveTo>
                  <a:lnTo>
                    <a:pt x="0" y="821"/>
                  </a:lnTo>
                  <a:lnTo>
                    <a:pt x="3029" y="197"/>
                  </a:lnTo>
                  <a:lnTo>
                    <a:pt x="2911" y="0"/>
                  </a:lnTo>
                  <a:lnTo>
                    <a:pt x="61" y="0"/>
                  </a:lnTo>
                </a:path>
              </a:pathLst>
            </a:custGeom>
            <a:solidFill>
              <a:schemeClr val="accent2">
                <a:lumMod val="50000"/>
              </a:schemeClr>
            </a:solidFill>
            <a:ln>
              <a:noFill/>
            </a:ln>
            <a:effectLst/>
          </p:spPr>
          <p:txBody>
            <a:bodyPr wrap="none" anchor="ctr"/>
            <a:lstStyle/>
            <a:p>
              <a:endParaRPr lang="en-US" sz="7197" dirty="0">
                <a:latin typeface="Nunito Light" charset="0"/>
              </a:endParaRPr>
            </a:p>
          </p:txBody>
        </p:sp>
        <p:sp>
          <p:nvSpPr>
            <p:cNvPr id="145" name="Freeform 17"/>
            <p:cNvSpPr>
              <a:spLocks noChangeArrowheads="1"/>
            </p:cNvSpPr>
            <p:nvPr/>
          </p:nvSpPr>
          <p:spPr bwMode="auto">
            <a:xfrm>
              <a:off x="5975275" y="-88970"/>
              <a:ext cx="943094" cy="808366"/>
            </a:xfrm>
            <a:custGeom>
              <a:avLst/>
              <a:gdLst>
                <a:gd name="T0" fmla="*/ 0 w 955"/>
                <a:gd name="T1" fmla="*/ 0 h 822"/>
                <a:gd name="T2" fmla="*/ 893 w 955"/>
                <a:gd name="T3" fmla="*/ 821 h 822"/>
                <a:gd name="T4" fmla="*/ 954 w 955"/>
                <a:gd name="T5" fmla="*/ 0 h 822"/>
                <a:gd name="T6" fmla="*/ 0 w 955"/>
                <a:gd name="T7" fmla="*/ 0 h 822"/>
              </a:gdLst>
              <a:ahLst/>
              <a:cxnLst>
                <a:cxn ang="0">
                  <a:pos x="T0" y="T1"/>
                </a:cxn>
                <a:cxn ang="0">
                  <a:pos x="T2" y="T3"/>
                </a:cxn>
                <a:cxn ang="0">
                  <a:pos x="T4" y="T5"/>
                </a:cxn>
                <a:cxn ang="0">
                  <a:pos x="T6" y="T7"/>
                </a:cxn>
              </a:cxnLst>
              <a:rect l="0" t="0" r="r" b="b"/>
              <a:pathLst>
                <a:path w="955" h="822">
                  <a:moveTo>
                    <a:pt x="0" y="0"/>
                  </a:moveTo>
                  <a:lnTo>
                    <a:pt x="893" y="821"/>
                  </a:lnTo>
                  <a:lnTo>
                    <a:pt x="954" y="0"/>
                  </a:lnTo>
                  <a:lnTo>
                    <a:pt x="0" y="0"/>
                  </a:lnTo>
                </a:path>
              </a:pathLst>
            </a:custGeom>
            <a:solidFill>
              <a:schemeClr val="accent1"/>
            </a:solidFill>
            <a:ln>
              <a:noFill/>
            </a:ln>
            <a:effectLst/>
          </p:spPr>
          <p:txBody>
            <a:bodyPr wrap="none" anchor="ctr"/>
            <a:lstStyle/>
            <a:p>
              <a:endParaRPr lang="en-US" sz="7197" dirty="0">
                <a:latin typeface="Nunito Light" charset="0"/>
              </a:endParaRPr>
            </a:p>
          </p:txBody>
        </p:sp>
        <p:sp>
          <p:nvSpPr>
            <p:cNvPr id="146" name="Freeform 18"/>
            <p:cNvSpPr>
              <a:spLocks noChangeArrowheads="1"/>
            </p:cNvSpPr>
            <p:nvPr/>
          </p:nvSpPr>
          <p:spPr bwMode="auto">
            <a:xfrm>
              <a:off x="5608571" y="674793"/>
              <a:ext cx="2916204" cy="1642810"/>
            </a:xfrm>
            <a:custGeom>
              <a:avLst/>
              <a:gdLst>
                <a:gd name="T0" fmla="*/ 2958 w 2959"/>
                <a:gd name="T1" fmla="*/ 1667 h 1668"/>
                <a:gd name="T2" fmla="*/ 1237 w 2959"/>
                <a:gd name="T3" fmla="*/ 0 h 1668"/>
                <a:gd name="T4" fmla="*/ 0 w 2959"/>
                <a:gd name="T5" fmla="*/ 1323 h 1668"/>
                <a:gd name="T6" fmla="*/ 2958 w 2959"/>
                <a:gd name="T7" fmla="*/ 1667 h 1668"/>
              </a:gdLst>
              <a:ahLst/>
              <a:cxnLst>
                <a:cxn ang="0">
                  <a:pos x="T0" y="T1"/>
                </a:cxn>
                <a:cxn ang="0">
                  <a:pos x="T2" y="T3"/>
                </a:cxn>
                <a:cxn ang="0">
                  <a:pos x="T4" y="T5"/>
                </a:cxn>
                <a:cxn ang="0">
                  <a:pos x="T6" y="T7"/>
                </a:cxn>
              </a:cxnLst>
              <a:rect l="0" t="0" r="r" b="b"/>
              <a:pathLst>
                <a:path w="2959" h="1668">
                  <a:moveTo>
                    <a:pt x="2958" y="1667"/>
                  </a:moveTo>
                  <a:lnTo>
                    <a:pt x="1237" y="0"/>
                  </a:lnTo>
                  <a:lnTo>
                    <a:pt x="0" y="1323"/>
                  </a:lnTo>
                  <a:lnTo>
                    <a:pt x="2958" y="1667"/>
                  </a:lnTo>
                </a:path>
              </a:pathLst>
            </a:custGeom>
            <a:solidFill>
              <a:schemeClr val="accent2"/>
            </a:solidFill>
            <a:ln>
              <a:noFill/>
            </a:ln>
            <a:effectLst/>
          </p:spPr>
          <p:txBody>
            <a:bodyPr wrap="none" anchor="ctr"/>
            <a:lstStyle/>
            <a:p>
              <a:endParaRPr lang="en-US" sz="7197" dirty="0">
                <a:latin typeface="Nunito Light" charset="0"/>
              </a:endParaRPr>
            </a:p>
          </p:txBody>
        </p:sp>
        <p:sp>
          <p:nvSpPr>
            <p:cNvPr id="147" name="Freeform 19"/>
            <p:cNvSpPr>
              <a:spLocks noChangeArrowheads="1"/>
            </p:cNvSpPr>
            <p:nvPr/>
          </p:nvSpPr>
          <p:spPr bwMode="auto">
            <a:xfrm>
              <a:off x="5092201" y="-155877"/>
              <a:ext cx="1760153" cy="2112184"/>
            </a:xfrm>
            <a:custGeom>
              <a:avLst/>
              <a:gdLst>
                <a:gd name="T0" fmla="*/ 0 w 1787"/>
                <a:gd name="T1" fmla="*/ 0 h 2145"/>
                <a:gd name="T2" fmla="*/ 549 w 1787"/>
                <a:gd name="T3" fmla="*/ 2144 h 2145"/>
                <a:gd name="T4" fmla="*/ 1786 w 1787"/>
                <a:gd name="T5" fmla="*/ 821 h 2145"/>
                <a:gd name="T6" fmla="*/ 893 w 1787"/>
                <a:gd name="T7" fmla="*/ 0 h 2145"/>
                <a:gd name="T8" fmla="*/ 0 w 1787"/>
                <a:gd name="T9" fmla="*/ 0 h 2145"/>
              </a:gdLst>
              <a:ahLst/>
              <a:cxnLst>
                <a:cxn ang="0">
                  <a:pos x="T0" y="T1"/>
                </a:cxn>
                <a:cxn ang="0">
                  <a:pos x="T2" y="T3"/>
                </a:cxn>
                <a:cxn ang="0">
                  <a:pos x="T4" y="T5"/>
                </a:cxn>
                <a:cxn ang="0">
                  <a:pos x="T6" y="T7"/>
                </a:cxn>
                <a:cxn ang="0">
                  <a:pos x="T8" y="T9"/>
                </a:cxn>
              </a:cxnLst>
              <a:rect l="0" t="0" r="r" b="b"/>
              <a:pathLst>
                <a:path w="1787" h="2145">
                  <a:moveTo>
                    <a:pt x="0" y="0"/>
                  </a:moveTo>
                  <a:lnTo>
                    <a:pt x="549" y="2144"/>
                  </a:lnTo>
                  <a:lnTo>
                    <a:pt x="1786" y="821"/>
                  </a:lnTo>
                  <a:lnTo>
                    <a:pt x="893" y="0"/>
                  </a:lnTo>
                  <a:lnTo>
                    <a:pt x="0" y="0"/>
                  </a:lnTo>
                </a:path>
              </a:pathLst>
            </a:custGeom>
            <a:solidFill>
              <a:schemeClr val="accent1"/>
            </a:solidFill>
            <a:ln>
              <a:noFill/>
            </a:ln>
            <a:effectLst/>
          </p:spPr>
          <p:txBody>
            <a:bodyPr wrap="none" anchor="ctr"/>
            <a:lstStyle/>
            <a:p>
              <a:endParaRPr lang="en-US" sz="7197" dirty="0">
                <a:latin typeface="Nunito Light" charset="0"/>
              </a:endParaRPr>
            </a:p>
          </p:txBody>
        </p:sp>
        <p:sp>
          <p:nvSpPr>
            <p:cNvPr id="148" name="Freeform 20"/>
            <p:cNvSpPr>
              <a:spLocks noChangeArrowheads="1"/>
            </p:cNvSpPr>
            <p:nvPr/>
          </p:nvSpPr>
          <p:spPr bwMode="auto">
            <a:xfrm>
              <a:off x="443059" y="190760"/>
              <a:ext cx="5232654" cy="2977052"/>
            </a:xfrm>
            <a:custGeom>
              <a:avLst/>
              <a:gdLst>
                <a:gd name="T0" fmla="*/ 5310 w 5311"/>
                <a:gd name="T1" fmla="*/ 1771 h 3020"/>
                <a:gd name="T2" fmla="*/ 853 w 5311"/>
                <a:gd name="T3" fmla="*/ 0 h 3020"/>
                <a:gd name="T4" fmla="*/ 0 w 5311"/>
                <a:gd name="T5" fmla="*/ 3019 h 3020"/>
                <a:gd name="T6" fmla="*/ 5310 w 5311"/>
                <a:gd name="T7" fmla="*/ 1771 h 3020"/>
              </a:gdLst>
              <a:ahLst/>
              <a:cxnLst>
                <a:cxn ang="0">
                  <a:pos x="T0" y="T1"/>
                </a:cxn>
                <a:cxn ang="0">
                  <a:pos x="T2" y="T3"/>
                </a:cxn>
                <a:cxn ang="0">
                  <a:pos x="T4" y="T5"/>
                </a:cxn>
                <a:cxn ang="0">
                  <a:pos x="T6" y="T7"/>
                </a:cxn>
              </a:cxnLst>
              <a:rect l="0" t="0" r="r" b="b"/>
              <a:pathLst>
                <a:path w="5311" h="3020">
                  <a:moveTo>
                    <a:pt x="5310" y="1771"/>
                  </a:moveTo>
                  <a:lnTo>
                    <a:pt x="853" y="0"/>
                  </a:lnTo>
                  <a:lnTo>
                    <a:pt x="0" y="3019"/>
                  </a:lnTo>
                  <a:lnTo>
                    <a:pt x="5310" y="1771"/>
                  </a:lnTo>
                </a:path>
              </a:pathLst>
            </a:custGeom>
            <a:solidFill>
              <a:schemeClr val="accent1">
                <a:lumMod val="50000"/>
              </a:schemeClr>
            </a:solidFill>
            <a:ln>
              <a:noFill/>
            </a:ln>
            <a:effectLst/>
          </p:spPr>
          <p:txBody>
            <a:bodyPr wrap="none" anchor="ctr"/>
            <a:lstStyle/>
            <a:p>
              <a:endParaRPr lang="en-US" sz="7197" dirty="0">
                <a:latin typeface="Nunito Light" charset="0"/>
              </a:endParaRPr>
            </a:p>
          </p:txBody>
        </p:sp>
        <p:sp>
          <p:nvSpPr>
            <p:cNvPr id="149" name="Freeform 21"/>
            <p:cNvSpPr>
              <a:spLocks noChangeArrowheads="1"/>
            </p:cNvSpPr>
            <p:nvPr/>
          </p:nvSpPr>
          <p:spPr bwMode="auto">
            <a:xfrm>
              <a:off x="1264131" y="-156113"/>
              <a:ext cx="4393864" cy="2112184"/>
            </a:xfrm>
            <a:custGeom>
              <a:avLst/>
              <a:gdLst>
                <a:gd name="T0" fmla="*/ 936 w 4458"/>
                <a:gd name="T1" fmla="*/ 0 h 2145"/>
                <a:gd name="T2" fmla="*/ 0 w 4458"/>
                <a:gd name="T3" fmla="*/ 373 h 2145"/>
                <a:gd name="T4" fmla="*/ 4457 w 4458"/>
                <a:gd name="T5" fmla="*/ 2144 h 2145"/>
                <a:gd name="T6" fmla="*/ 3908 w 4458"/>
                <a:gd name="T7" fmla="*/ 0 h 2145"/>
                <a:gd name="T8" fmla="*/ 936 w 4458"/>
                <a:gd name="T9" fmla="*/ 0 h 2145"/>
              </a:gdLst>
              <a:ahLst/>
              <a:cxnLst>
                <a:cxn ang="0">
                  <a:pos x="T0" y="T1"/>
                </a:cxn>
                <a:cxn ang="0">
                  <a:pos x="T2" y="T3"/>
                </a:cxn>
                <a:cxn ang="0">
                  <a:pos x="T4" y="T5"/>
                </a:cxn>
                <a:cxn ang="0">
                  <a:pos x="T6" y="T7"/>
                </a:cxn>
                <a:cxn ang="0">
                  <a:pos x="T8" y="T9"/>
                </a:cxn>
              </a:cxnLst>
              <a:rect l="0" t="0" r="r" b="b"/>
              <a:pathLst>
                <a:path w="4458" h="2145">
                  <a:moveTo>
                    <a:pt x="936" y="0"/>
                  </a:moveTo>
                  <a:lnTo>
                    <a:pt x="0" y="373"/>
                  </a:lnTo>
                  <a:lnTo>
                    <a:pt x="4457" y="2144"/>
                  </a:lnTo>
                  <a:lnTo>
                    <a:pt x="3908" y="0"/>
                  </a:lnTo>
                  <a:lnTo>
                    <a:pt x="936" y="0"/>
                  </a:lnTo>
                </a:path>
              </a:pathLst>
            </a:custGeom>
            <a:solidFill>
              <a:schemeClr val="accent1">
                <a:lumMod val="75000"/>
              </a:schemeClr>
            </a:solidFill>
            <a:ln>
              <a:noFill/>
            </a:ln>
            <a:effectLst/>
          </p:spPr>
          <p:txBody>
            <a:bodyPr wrap="none" anchor="ctr"/>
            <a:lstStyle/>
            <a:p>
              <a:endParaRPr lang="en-US" sz="7197" dirty="0">
                <a:latin typeface="Nunito Light" charset="0"/>
              </a:endParaRPr>
            </a:p>
          </p:txBody>
        </p:sp>
        <p:sp>
          <p:nvSpPr>
            <p:cNvPr id="150" name="Freeform 22"/>
            <p:cNvSpPr>
              <a:spLocks noChangeArrowheads="1"/>
            </p:cNvSpPr>
            <p:nvPr/>
          </p:nvSpPr>
          <p:spPr bwMode="auto">
            <a:xfrm>
              <a:off x="1264131" y="-133574"/>
              <a:ext cx="921364" cy="369415"/>
            </a:xfrm>
            <a:custGeom>
              <a:avLst/>
              <a:gdLst>
                <a:gd name="T0" fmla="*/ 72 w 937"/>
                <a:gd name="T1" fmla="*/ 0 h 374"/>
                <a:gd name="T2" fmla="*/ 0 w 937"/>
                <a:gd name="T3" fmla="*/ 373 h 374"/>
                <a:gd name="T4" fmla="*/ 936 w 937"/>
                <a:gd name="T5" fmla="*/ 0 h 374"/>
                <a:gd name="T6" fmla="*/ 72 w 937"/>
                <a:gd name="T7" fmla="*/ 0 h 374"/>
              </a:gdLst>
              <a:ahLst/>
              <a:cxnLst>
                <a:cxn ang="0">
                  <a:pos x="T0" y="T1"/>
                </a:cxn>
                <a:cxn ang="0">
                  <a:pos x="T2" y="T3"/>
                </a:cxn>
                <a:cxn ang="0">
                  <a:pos x="T4" y="T5"/>
                </a:cxn>
                <a:cxn ang="0">
                  <a:pos x="T6" y="T7"/>
                </a:cxn>
              </a:cxnLst>
              <a:rect l="0" t="0" r="r" b="b"/>
              <a:pathLst>
                <a:path w="937" h="374">
                  <a:moveTo>
                    <a:pt x="72" y="0"/>
                  </a:moveTo>
                  <a:lnTo>
                    <a:pt x="0" y="373"/>
                  </a:lnTo>
                  <a:lnTo>
                    <a:pt x="936" y="0"/>
                  </a:lnTo>
                  <a:lnTo>
                    <a:pt x="72" y="0"/>
                  </a:lnTo>
                </a:path>
              </a:pathLst>
            </a:custGeom>
            <a:solidFill>
              <a:schemeClr val="accent1"/>
            </a:solidFill>
            <a:ln>
              <a:noFill/>
            </a:ln>
            <a:effectLst/>
          </p:spPr>
          <p:txBody>
            <a:bodyPr wrap="none" anchor="ctr"/>
            <a:lstStyle/>
            <a:p>
              <a:endParaRPr lang="en-US" sz="7197" dirty="0">
                <a:latin typeface="Nunito Light" charset="0"/>
              </a:endParaRPr>
            </a:p>
          </p:txBody>
        </p:sp>
        <p:sp>
          <p:nvSpPr>
            <p:cNvPr id="151" name="Freeform 23"/>
            <p:cNvSpPr>
              <a:spLocks noChangeArrowheads="1"/>
            </p:cNvSpPr>
            <p:nvPr/>
          </p:nvSpPr>
          <p:spPr bwMode="auto">
            <a:xfrm>
              <a:off x="734484" y="-133574"/>
              <a:ext cx="621488" cy="369415"/>
            </a:xfrm>
            <a:custGeom>
              <a:avLst/>
              <a:gdLst>
                <a:gd name="T0" fmla="*/ 0 w 629"/>
                <a:gd name="T1" fmla="*/ 0 h 374"/>
                <a:gd name="T2" fmla="*/ 556 w 629"/>
                <a:gd name="T3" fmla="*/ 373 h 374"/>
                <a:gd name="T4" fmla="*/ 628 w 629"/>
                <a:gd name="T5" fmla="*/ 0 h 374"/>
                <a:gd name="T6" fmla="*/ 0 w 629"/>
                <a:gd name="T7" fmla="*/ 0 h 374"/>
              </a:gdLst>
              <a:ahLst/>
              <a:cxnLst>
                <a:cxn ang="0">
                  <a:pos x="T0" y="T1"/>
                </a:cxn>
                <a:cxn ang="0">
                  <a:pos x="T2" y="T3"/>
                </a:cxn>
                <a:cxn ang="0">
                  <a:pos x="T4" y="T5"/>
                </a:cxn>
                <a:cxn ang="0">
                  <a:pos x="T6" y="T7"/>
                </a:cxn>
              </a:cxnLst>
              <a:rect l="0" t="0" r="r" b="b"/>
              <a:pathLst>
                <a:path w="629" h="374">
                  <a:moveTo>
                    <a:pt x="0" y="0"/>
                  </a:moveTo>
                  <a:lnTo>
                    <a:pt x="556" y="373"/>
                  </a:lnTo>
                  <a:lnTo>
                    <a:pt x="628" y="0"/>
                  </a:lnTo>
                  <a:lnTo>
                    <a:pt x="0" y="0"/>
                  </a:lnTo>
                </a:path>
              </a:pathLst>
            </a:custGeom>
            <a:solidFill>
              <a:schemeClr val="accent1"/>
            </a:solidFill>
            <a:ln>
              <a:noFill/>
            </a:ln>
            <a:effectLst/>
          </p:spPr>
          <p:txBody>
            <a:bodyPr wrap="none" anchor="ctr"/>
            <a:lstStyle/>
            <a:p>
              <a:endParaRPr lang="en-US" sz="7197" dirty="0">
                <a:latin typeface="Nunito Light" charset="0"/>
              </a:endParaRPr>
            </a:p>
          </p:txBody>
        </p:sp>
        <p:sp>
          <p:nvSpPr>
            <p:cNvPr id="152" name="Freeform 24"/>
            <p:cNvSpPr>
              <a:spLocks noChangeArrowheads="1"/>
            </p:cNvSpPr>
            <p:nvPr/>
          </p:nvSpPr>
          <p:spPr bwMode="auto">
            <a:xfrm>
              <a:off x="0" y="885559"/>
              <a:ext cx="447642" cy="2259950"/>
            </a:xfrm>
            <a:custGeom>
              <a:avLst/>
              <a:gdLst>
                <a:gd name="T0" fmla="*/ 0 w 453"/>
                <a:gd name="T1" fmla="*/ 2104 h 2292"/>
                <a:gd name="T2" fmla="*/ 452 w 453"/>
                <a:gd name="T3" fmla="*/ 2291 h 2292"/>
                <a:gd name="T4" fmla="*/ 0 w 453"/>
                <a:gd name="T5" fmla="*/ 0 h 2292"/>
                <a:gd name="T6" fmla="*/ 0 w 453"/>
                <a:gd name="T7" fmla="*/ 2104 h 2292"/>
              </a:gdLst>
              <a:ahLst/>
              <a:cxnLst>
                <a:cxn ang="0">
                  <a:pos x="T0" y="T1"/>
                </a:cxn>
                <a:cxn ang="0">
                  <a:pos x="T2" y="T3"/>
                </a:cxn>
                <a:cxn ang="0">
                  <a:pos x="T4" y="T5"/>
                </a:cxn>
                <a:cxn ang="0">
                  <a:pos x="T6" y="T7"/>
                </a:cxn>
              </a:cxnLst>
              <a:rect l="0" t="0" r="r" b="b"/>
              <a:pathLst>
                <a:path w="453" h="2292">
                  <a:moveTo>
                    <a:pt x="0" y="2104"/>
                  </a:moveTo>
                  <a:lnTo>
                    <a:pt x="452" y="2291"/>
                  </a:lnTo>
                  <a:lnTo>
                    <a:pt x="0" y="0"/>
                  </a:lnTo>
                  <a:lnTo>
                    <a:pt x="0" y="2104"/>
                  </a:lnTo>
                </a:path>
              </a:pathLst>
            </a:custGeom>
            <a:solidFill>
              <a:schemeClr val="accent1">
                <a:lumMod val="50000"/>
              </a:schemeClr>
            </a:solidFill>
            <a:ln>
              <a:noFill/>
            </a:ln>
            <a:effectLst/>
          </p:spPr>
          <p:txBody>
            <a:bodyPr wrap="none" anchor="ctr"/>
            <a:lstStyle/>
            <a:p>
              <a:endParaRPr lang="en-US" sz="7197" dirty="0">
                <a:latin typeface="Nunito Light" charset="0"/>
              </a:endParaRPr>
            </a:p>
          </p:txBody>
        </p:sp>
        <p:sp>
          <p:nvSpPr>
            <p:cNvPr id="153" name="Freeform 25"/>
            <p:cNvSpPr>
              <a:spLocks noChangeArrowheads="1"/>
            </p:cNvSpPr>
            <p:nvPr/>
          </p:nvSpPr>
          <p:spPr bwMode="auto">
            <a:xfrm>
              <a:off x="0" y="-156114"/>
              <a:ext cx="1286433" cy="3342117"/>
            </a:xfrm>
            <a:custGeom>
              <a:avLst/>
              <a:gdLst>
                <a:gd name="T0" fmla="*/ 0 w 1306"/>
                <a:gd name="T1" fmla="*/ 0 h 3393"/>
                <a:gd name="T2" fmla="*/ 0 w 1306"/>
                <a:gd name="T3" fmla="*/ 1101 h 3393"/>
                <a:gd name="T4" fmla="*/ 452 w 1306"/>
                <a:gd name="T5" fmla="*/ 3392 h 3393"/>
                <a:gd name="T6" fmla="*/ 1305 w 1306"/>
                <a:gd name="T7" fmla="*/ 373 h 3393"/>
                <a:gd name="T8" fmla="*/ 749 w 1306"/>
                <a:gd name="T9" fmla="*/ 0 h 3393"/>
                <a:gd name="T10" fmla="*/ 0 w 1306"/>
                <a:gd name="T11" fmla="*/ 0 h 3393"/>
              </a:gdLst>
              <a:ahLst/>
              <a:cxnLst>
                <a:cxn ang="0">
                  <a:pos x="T0" y="T1"/>
                </a:cxn>
                <a:cxn ang="0">
                  <a:pos x="T2" y="T3"/>
                </a:cxn>
                <a:cxn ang="0">
                  <a:pos x="T4" y="T5"/>
                </a:cxn>
                <a:cxn ang="0">
                  <a:pos x="T6" y="T7"/>
                </a:cxn>
                <a:cxn ang="0">
                  <a:pos x="T8" y="T9"/>
                </a:cxn>
                <a:cxn ang="0">
                  <a:pos x="T10" y="T11"/>
                </a:cxn>
              </a:cxnLst>
              <a:rect l="0" t="0" r="r" b="b"/>
              <a:pathLst>
                <a:path w="1306" h="3393">
                  <a:moveTo>
                    <a:pt x="0" y="0"/>
                  </a:moveTo>
                  <a:lnTo>
                    <a:pt x="0" y="1101"/>
                  </a:lnTo>
                  <a:lnTo>
                    <a:pt x="452" y="3392"/>
                  </a:lnTo>
                  <a:lnTo>
                    <a:pt x="1305" y="373"/>
                  </a:lnTo>
                  <a:lnTo>
                    <a:pt x="749" y="0"/>
                  </a:lnTo>
                  <a:lnTo>
                    <a:pt x="0" y="0"/>
                  </a:lnTo>
                </a:path>
              </a:pathLst>
            </a:custGeom>
            <a:solidFill>
              <a:schemeClr val="accent1">
                <a:lumMod val="75000"/>
              </a:schemeClr>
            </a:solidFill>
            <a:ln>
              <a:noFill/>
            </a:ln>
            <a:effectLst/>
          </p:spPr>
          <p:txBody>
            <a:bodyPr wrap="none" anchor="ctr"/>
            <a:lstStyle/>
            <a:p>
              <a:endParaRPr lang="en-US" sz="7197" dirty="0">
                <a:latin typeface="Nunito Light" charset="0"/>
              </a:endParaRPr>
            </a:p>
          </p:txBody>
        </p:sp>
        <p:sp>
          <p:nvSpPr>
            <p:cNvPr id="154" name="Freeform 26"/>
            <p:cNvSpPr>
              <a:spLocks noChangeArrowheads="1"/>
            </p:cNvSpPr>
            <p:nvPr/>
          </p:nvSpPr>
          <p:spPr bwMode="auto">
            <a:xfrm>
              <a:off x="8462804" y="1591817"/>
              <a:ext cx="6988462" cy="1786231"/>
            </a:xfrm>
            <a:custGeom>
              <a:avLst/>
              <a:gdLst>
                <a:gd name="T0" fmla="*/ 7092 w 7093"/>
                <a:gd name="T1" fmla="*/ 1811 h 1812"/>
                <a:gd name="T2" fmla="*/ 0 w 7093"/>
                <a:gd name="T3" fmla="*/ 728 h 1812"/>
                <a:gd name="T4" fmla="*/ 2685 w 7093"/>
                <a:gd name="T5" fmla="*/ 0 h 1812"/>
                <a:gd name="T6" fmla="*/ 7092 w 7093"/>
                <a:gd name="T7" fmla="*/ 1811 h 1812"/>
              </a:gdLst>
              <a:ahLst/>
              <a:cxnLst>
                <a:cxn ang="0">
                  <a:pos x="T0" y="T1"/>
                </a:cxn>
                <a:cxn ang="0">
                  <a:pos x="T2" y="T3"/>
                </a:cxn>
                <a:cxn ang="0">
                  <a:pos x="T4" y="T5"/>
                </a:cxn>
                <a:cxn ang="0">
                  <a:pos x="T6" y="T7"/>
                </a:cxn>
              </a:cxnLst>
              <a:rect l="0" t="0" r="r" b="b"/>
              <a:pathLst>
                <a:path w="7093" h="1812">
                  <a:moveTo>
                    <a:pt x="7092" y="1811"/>
                  </a:moveTo>
                  <a:lnTo>
                    <a:pt x="0" y="728"/>
                  </a:lnTo>
                  <a:lnTo>
                    <a:pt x="2685" y="0"/>
                  </a:lnTo>
                  <a:lnTo>
                    <a:pt x="7092" y="1811"/>
                  </a:lnTo>
                </a:path>
              </a:pathLst>
            </a:custGeom>
            <a:solidFill>
              <a:schemeClr val="accent2">
                <a:lumMod val="75000"/>
              </a:schemeClr>
            </a:solidFill>
            <a:ln>
              <a:noFill/>
            </a:ln>
            <a:effectLst/>
          </p:spPr>
          <p:txBody>
            <a:bodyPr wrap="none" anchor="ctr"/>
            <a:lstStyle/>
            <a:p>
              <a:endParaRPr lang="en-US" sz="7197" dirty="0">
                <a:latin typeface="Nunito Light" charset="0"/>
              </a:endParaRPr>
            </a:p>
          </p:txBody>
        </p:sp>
        <p:sp>
          <p:nvSpPr>
            <p:cNvPr id="155" name="Freeform 12"/>
            <p:cNvSpPr>
              <a:spLocks noChangeArrowheads="1"/>
            </p:cNvSpPr>
            <p:nvPr/>
          </p:nvSpPr>
          <p:spPr bwMode="auto">
            <a:xfrm>
              <a:off x="9776123" y="-125128"/>
              <a:ext cx="2307757" cy="1734076"/>
            </a:xfrm>
            <a:custGeom>
              <a:avLst/>
              <a:gdLst>
                <a:gd name="T0" fmla="*/ 373 w 2343"/>
                <a:gd name="T1" fmla="*/ 0 h 1761"/>
                <a:gd name="T2" fmla="*/ 0 w 2343"/>
                <a:gd name="T3" fmla="*/ 197 h 1761"/>
                <a:gd name="T4" fmla="*/ 1377 w 2343"/>
                <a:gd name="T5" fmla="*/ 1760 h 1761"/>
                <a:gd name="T6" fmla="*/ 2342 w 2343"/>
                <a:gd name="T7" fmla="*/ 0 h 1761"/>
                <a:gd name="T8" fmla="*/ 373 w 2343"/>
                <a:gd name="T9" fmla="*/ 0 h 1761"/>
              </a:gdLst>
              <a:ahLst/>
              <a:cxnLst>
                <a:cxn ang="0">
                  <a:pos x="T0" y="T1"/>
                </a:cxn>
                <a:cxn ang="0">
                  <a:pos x="T2" y="T3"/>
                </a:cxn>
                <a:cxn ang="0">
                  <a:pos x="T4" y="T5"/>
                </a:cxn>
                <a:cxn ang="0">
                  <a:pos x="T6" y="T7"/>
                </a:cxn>
                <a:cxn ang="0">
                  <a:pos x="T8" y="T9"/>
                </a:cxn>
              </a:cxnLst>
              <a:rect l="0" t="0" r="r" b="b"/>
              <a:pathLst>
                <a:path w="2343" h="1761">
                  <a:moveTo>
                    <a:pt x="373" y="0"/>
                  </a:moveTo>
                  <a:lnTo>
                    <a:pt x="0" y="197"/>
                  </a:lnTo>
                  <a:lnTo>
                    <a:pt x="1377" y="1760"/>
                  </a:lnTo>
                  <a:lnTo>
                    <a:pt x="2342" y="0"/>
                  </a:lnTo>
                  <a:lnTo>
                    <a:pt x="373" y="0"/>
                  </a:lnTo>
                </a:path>
              </a:pathLst>
            </a:custGeom>
            <a:solidFill>
              <a:schemeClr val="accent2">
                <a:lumMod val="75000"/>
              </a:schemeClr>
            </a:solidFill>
            <a:ln>
              <a:noFill/>
            </a:ln>
            <a:effectLst/>
          </p:spPr>
          <p:txBody>
            <a:bodyPr wrap="none" anchor="ctr"/>
            <a:lstStyle/>
            <a:p>
              <a:endParaRPr lang="en-US" sz="7197" dirty="0">
                <a:latin typeface="Nunito Light" charset="0"/>
              </a:endParaRPr>
            </a:p>
          </p:txBody>
        </p:sp>
      </p:grpSp>
      <p:pic>
        <p:nvPicPr>
          <p:cNvPr id="2" name="Picture 1">
            <a:extLst>
              <a:ext uri="{FF2B5EF4-FFF2-40B4-BE49-F238E27FC236}">
                <a16:creationId xmlns:a16="http://schemas.microsoft.com/office/drawing/2014/main" id="{1CA25E6E-3FB5-439A-89FC-80A1FD1CA412}"/>
              </a:ext>
            </a:extLst>
          </p:cNvPr>
          <p:cNvPicPr>
            <a:picLocks noChangeAspect="1"/>
          </p:cNvPicPr>
          <p:nvPr/>
        </p:nvPicPr>
        <p:blipFill>
          <a:blip r:embed="rId3"/>
          <a:stretch>
            <a:fillRect/>
          </a:stretch>
        </p:blipFill>
        <p:spPr>
          <a:xfrm>
            <a:off x="8240178" y="9347444"/>
            <a:ext cx="7897294" cy="2890514"/>
          </a:xfrm>
          <a:prstGeom prst="rect">
            <a:avLst/>
          </a:prstGeom>
        </p:spPr>
      </p:pic>
    </p:spTree>
    <p:extLst>
      <p:ext uri="{BB962C8B-B14F-4D97-AF65-F5344CB8AC3E}">
        <p14:creationId xmlns:p14="http://schemas.microsoft.com/office/powerpoint/2010/main" val="88074507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9D5C8-DE2C-479E-A2E6-46FFE9F01BC6}"/>
              </a:ext>
            </a:extLst>
          </p:cNvPr>
          <p:cNvSpPr>
            <a:spLocks noGrp="1"/>
          </p:cNvSpPr>
          <p:nvPr>
            <p:ph type="title"/>
          </p:nvPr>
        </p:nvSpPr>
        <p:spPr>
          <a:xfrm>
            <a:off x="1676400" y="730250"/>
            <a:ext cx="21024850" cy="1579813"/>
          </a:xfrm>
        </p:spPr>
        <p:txBody>
          <a:bodyPr/>
          <a:lstStyle/>
          <a:p>
            <a:r>
              <a:rPr lang="en-US" sz="8000" dirty="0"/>
              <a:t>2021 Application- Capacity </a:t>
            </a:r>
          </a:p>
        </p:txBody>
      </p:sp>
      <p:sp>
        <p:nvSpPr>
          <p:cNvPr id="3" name="Text Placeholder 2">
            <a:extLst>
              <a:ext uri="{FF2B5EF4-FFF2-40B4-BE49-F238E27FC236}">
                <a16:creationId xmlns:a16="http://schemas.microsoft.com/office/drawing/2014/main" id="{D6566005-1D4E-4EB4-A9EF-8A06CD1B046C}"/>
              </a:ext>
            </a:extLst>
          </p:cNvPr>
          <p:cNvSpPr>
            <a:spLocks noGrp="1"/>
          </p:cNvSpPr>
          <p:nvPr>
            <p:ph type="body" sz="quarter" idx="10"/>
          </p:nvPr>
        </p:nvSpPr>
        <p:spPr>
          <a:xfrm>
            <a:off x="1676400" y="3031959"/>
            <a:ext cx="21024850" cy="7834480"/>
          </a:xfrm>
        </p:spPr>
        <p:txBody>
          <a:bodyPr/>
          <a:lstStyle/>
          <a:p>
            <a:r>
              <a:rPr lang="en-US" sz="6000" b="1" dirty="0"/>
              <a:t>Applicant’s Experience</a:t>
            </a:r>
          </a:p>
          <a:p>
            <a:r>
              <a:rPr lang="en-US" sz="6000" dirty="0"/>
              <a:t>Applicants must demonstrate the projects were completed on budget and met the performance objectives.</a:t>
            </a:r>
          </a:p>
          <a:p>
            <a:endParaRPr lang="en-US" sz="6000" dirty="0"/>
          </a:p>
          <a:p>
            <a:r>
              <a:rPr lang="en-US" sz="6000" b="1" dirty="0"/>
              <a:t>Staff Experience</a:t>
            </a:r>
          </a:p>
          <a:p>
            <a:r>
              <a:rPr lang="en-US" sz="6000" dirty="0"/>
              <a:t>Applicants receive more points provided for grant administrator experience</a:t>
            </a:r>
          </a:p>
          <a:p>
            <a:endParaRPr lang="en-US" dirty="0"/>
          </a:p>
        </p:txBody>
      </p:sp>
    </p:spTree>
    <p:extLst>
      <p:ext uri="{BB962C8B-B14F-4D97-AF65-F5344CB8AC3E}">
        <p14:creationId xmlns:p14="http://schemas.microsoft.com/office/powerpoint/2010/main" val="1479954133"/>
      </p:ext>
    </p:extLst>
  </p:cSld>
  <p:clrMapOvr>
    <a:masterClrMapping/>
  </p:clrMapOvr>
  <p:transition advClick="0"/>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FA67CD3-AB4E-4A7A-BEB8-53C445D8C44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150824" y="7452"/>
            <a:ext cx="11226826" cy="13716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7CF545F-9C2E-4446-97CD-AD92990C2B68}"/>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flipH="1">
            <a:off x="0" y="0"/>
            <a:ext cx="24377650" cy="13716000"/>
          </a:xfrm>
          <a:prstGeom prst="rect">
            <a:avLst/>
          </a:prstGeom>
        </p:spPr>
      </p:pic>
      <p:sp>
        <p:nvSpPr>
          <p:cNvPr id="2" name="Title 1">
            <a:extLst>
              <a:ext uri="{FF2B5EF4-FFF2-40B4-BE49-F238E27FC236}">
                <a16:creationId xmlns:a16="http://schemas.microsoft.com/office/drawing/2014/main" id="{9C19D5C8-DE2C-479E-A2E6-46FFE9F01BC6}"/>
              </a:ext>
            </a:extLst>
          </p:cNvPr>
          <p:cNvSpPr>
            <a:spLocks noGrp="1"/>
          </p:cNvSpPr>
          <p:nvPr>
            <p:ph type="title"/>
          </p:nvPr>
        </p:nvSpPr>
        <p:spPr>
          <a:xfrm>
            <a:off x="1157327" y="889120"/>
            <a:ext cx="14279422" cy="2908102"/>
          </a:xfrm>
        </p:spPr>
        <p:txBody>
          <a:bodyPr vert="horz" lIns="91440" tIns="45720" rIns="91440" bIns="45720" rtlCol="0" anchor="ctr">
            <a:normAutofit/>
          </a:bodyPr>
          <a:lstStyle/>
          <a:p>
            <a:pPr defTabSz="914400"/>
            <a:r>
              <a:rPr lang="en-US" sz="8000" kern="1200" dirty="0">
                <a:latin typeface="+mj-lt"/>
                <a:ea typeface="+mj-ea"/>
                <a:cs typeface="+mj-cs"/>
              </a:rPr>
              <a:t>2021 Application- Need</a:t>
            </a:r>
          </a:p>
        </p:txBody>
      </p:sp>
      <p:sp>
        <p:nvSpPr>
          <p:cNvPr id="3" name="Text Placeholder 2">
            <a:extLst>
              <a:ext uri="{FF2B5EF4-FFF2-40B4-BE49-F238E27FC236}">
                <a16:creationId xmlns:a16="http://schemas.microsoft.com/office/drawing/2014/main" id="{D6566005-1D4E-4EB4-A9EF-8A06CD1B046C}"/>
              </a:ext>
            </a:extLst>
          </p:cNvPr>
          <p:cNvSpPr>
            <a:spLocks noGrp="1"/>
          </p:cNvSpPr>
          <p:nvPr>
            <p:ph type="body" sz="quarter" idx="10"/>
          </p:nvPr>
        </p:nvSpPr>
        <p:spPr>
          <a:xfrm>
            <a:off x="1595202" y="4843364"/>
            <a:ext cx="9952563" cy="7278578"/>
          </a:xfrm>
        </p:spPr>
        <p:txBody>
          <a:bodyPr vert="horz" lIns="91440" tIns="45720" rIns="91440" bIns="45720" rtlCol="0" anchor="ctr">
            <a:normAutofit/>
          </a:bodyPr>
          <a:lstStyle/>
          <a:p>
            <a:pPr indent="-228600" defTabSz="914400">
              <a:buFont typeface="Arial" panose="020B0604020202020204" pitchFamily="34" charset="0"/>
              <a:buChar char="•"/>
            </a:pPr>
            <a:r>
              <a:rPr lang="en-US" sz="4000" b="1" dirty="0">
                <a:ea typeface="+mn-ea"/>
                <a:cs typeface="+mn-cs"/>
              </a:rPr>
              <a:t>Owner-Occupied Home Repair Applications:</a:t>
            </a:r>
          </a:p>
          <a:p>
            <a:pPr indent="-228600" defTabSz="914400">
              <a:buFont typeface="Arial" panose="020B0604020202020204" pitchFamily="34" charset="0"/>
              <a:buChar char="•"/>
            </a:pPr>
            <a:r>
              <a:rPr lang="en-US" sz="4000" dirty="0">
                <a:ea typeface="+mn-ea"/>
                <a:cs typeface="+mn-cs"/>
              </a:rPr>
              <a:t>Is there a need for owner-occupied home repairs in the target area?</a:t>
            </a:r>
          </a:p>
          <a:p>
            <a:pPr indent="-228600" defTabSz="914400">
              <a:buFont typeface="Arial" panose="020B0604020202020204" pitchFamily="34" charset="0"/>
              <a:buChar char="•"/>
            </a:pPr>
            <a:endParaRPr lang="en-US" sz="4000" dirty="0">
              <a:ea typeface="+mn-ea"/>
              <a:cs typeface="+mn-cs"/>
            </a:endParaRPr>
          </a:p>
          <a:p>
            <a:pPr indent="-228600" defTabSz="914400">
              <a:buFont typeface="Arial" panose="020B0604020202020204" pitchFamily="34" charset="0"/>
              <a:buChar char="•"/>
            </a:pPr>
            <a:r>
              <a:rPr lang="en-US" sz="4000" b="1" dirty="0">
                <a:ea typeface="+mn-ea"/>
                <a:cs typeface="+mn-cs"/>
              </a:rPr>
              <a:t>New Construction of Single-Family Homes:</a:t>
            </a:r>
          </a:p>
          <a:p>
            <a:pPr indent="-228600" defTabSz="914400">
              <a:buFont typeface="Arial" panose="020B0604020202020204" pitchFamily="34" charset="0"/>
              <a:buChar char="•"/>
            </a:pPr>
            <a:r>
              <a:rPr lang="en-US" sz="4000" dirty="0">
                <a:ea typeface="+mn-ea"/>
                <a:cs typeface="+mn-cs"/>
              </a:rPr>
              <a:t>Should the State invest in creating single-family affordable</a:t>
            </a:r>
          </a:p>
          <a:p>
            <a:pPr indent="-228600" defTabSz="914400">
              <a:buFont typeface="Arial" panose="020B0604020202020204" pitchFamily="34" charset="0"/>
              <a:buChar char="•"/>
            </a:pPr>
            <a:r>
              <a:rPr lang="en-US" sz="4000" dirty="0">
                <a:ea typeface="+mn-ea"/>
                <a:cs typeface="+mn-cs"/>
              </a:rPr>
              <a:t>housing in your target area?</a:t>
            </a:r>
          </a:p>
          <a:p>
            <a:pPr indent="-228600" defTabSz="914400">
              <a:buFont typeface="Arial" panose="020B0604020202020204" pitchFamily="34" charset="0"/>
              <a:buChar char="•"/>
            </a:pPr>
            <a:endParaRPr lang="en-US" sz="4000" dirty="0">
              <a:solidFill>
                <a:srgbClr val="000000"/>
              </a:solidFill>
              <a:ea typeface="+mn-ea"/>
              <a:cs typeface="+mn-cs"/>
            </a:endParaRPr>
          </a:p>
        </p:txBody>
      </p:sp>
      <p:sp>
        <p:nvSpPr>
          <p:cNvPr id="14"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4379378" y="1477238"/>
            <a:ext cx="9998272" cy="10801924"/>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Graphic 6" descr="Home">
            <a:extLst>
              <a:ext uri="{FF2B5EF4-FFF2-40B4-BE49-F238E27FC236}">
                <a16:creationId xmlns:a16="http://schemas.microsoft.com/office/drawing/2014/main" id="{F631DDC8-9C08-49B3-962A-59520BADDC9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6238278" y="3258178"/>
            <a:ext cx="7240042" cy="7240042"/>
          </a:xfrm>
          <a:prstGeom prst="rect">
            <a:avLst/>
          </a:prstGeom>
        </p:spPr>
      </p:pic>
    </p:spTree>
    <p:extLst>
      <p:ext uri="{BB962C8B-B14F-4D97-AF65-F5344CB8AC3E}">
        <p14:creationId xmlns:p14="http://schemas.microsoft.com/office/powerpoint/2010/main" val="113788346"/>
      </p:ext>
    </p:extLst>
  </p:cSld>
  <p:clrMapOvr>
    <a:masterClrMapping/>
  </p:clrMapOvr>
  <p:transition advClick="0"/>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55CD764-972B-4CA5-A885-53E55C63E17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71555"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4165AB3-7006-4430-BCE3-25476BE1332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039158" cy="1298321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19D5C8-DE2C-479E-A2E6-46FFE9F01BC6}"/>
              </a:ext>
            </a:extLst>
          </p:cNvPr>
          <p:cNvSpPr>
            <a:spLocks noGrp="1"/>
          </p:cNvSpPr>
          <p:nvPr>
            <p:ph type="title"/>
          </p:nvPr>
        </p:nvSpPr>
        <p:spPr>
          <a:xfrm>
            <a:off x="1188410" y="2418172"/>
            <a:ext cx="7751677" cy="8129850"/>
          </a:xfrm>
        </p:spPr>
        <p:txBody>
          <a:bodyPr vert="horz" lIns="91440" tIns="45720" rIns="91440" bIns="45720" rtlCol="0" anchor="ctr">
            <a:normAutofit/>
          </a:bodyPr>
          <a:lstStyle/>
          <a:p>
            <a:pPr defTabSz="914400"/>
            <a:r>
              <a:rPr lang="en-US" sz="8500" kern="1200">
                <a:solidFill>
                  <a:schemeClr val="tx1"/>
                </a:solidFill>
                <a:latin typeface="+mj-lt"/>
                <a:ea typeface="+mj-ea"/>
                <a:cs typeface="+mj-cs"/>
              </a:rPr>
              <a:t>2021 Application- Planning</a:t>
            </a:r>
          </a:p>
        </p:txBody>
      </p:sp>
      <p:grpSp>
        <p:nvGrpSpPr>
          <p:cNvPr id="13" name="Group 12">
            <a:extLst>
              <a:ext uri="{FF2B5EF4-FFF2-40B4-BE49-F238E27FC236}">
                <a16:creationId xmlns:a16="http://schemas.microsoft.com/office/drawing/2014/main" id="{22725F33-435F-480E-996D-205671CDC40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414" y="146304"/>
            <a:ext cx="2357328" cy="465926"/>
            <a:chOff x="594360" y="73152"/>
            <a:chExt cx="1178966" cy="232963"/>
          </a:xfrm>
        </p:grpSpPr>
        <p:sp>
          <p:nvSpPr>
            <p:cNvPr id="14" name="Rectangle 64">
              <a:extLst>
                <a:ext uri="{FF2B5EF4-FFF2-40B4-BE49-F238E27FC236}">
                  <a16:creationId xmlns:a16="http://schemas.microsoft.com/office/drawing/2014/main" id="{07687CC5-056E-447F-A348-E9196E738B7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09418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66">
              <a:extLst>
                <a:ext uri="{FF2B5EF4-FFF2-40B4-BE49-F238E27FC236}">
                  <a16:creationId xmlns:a16="http://schemas.microsoft.com/office/drawing/2014/main" id="{4B7194FF-E2A4-49A6-A54A-A0B6A1AC244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09418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64">
              <a:extLst>
                <a:ext uri="{FF2B5EF4-FFF2-40B4-BE49-F238E27FC236}">
                  <a16:creationId xmlns:a16="http://schemas.microsoft.com/office/drawing/2014/main" id="{7ED6E1D0-56BF-487D-9BD1-5D8FD793894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96922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66">
              <a:extLst>
                <a:ext uri="{FF2B5EF4-FFF2-40B4-BE49-F238E27FC236}">
                  <a16:creationId xmlns:a16="http://schemas.microsoft.com/office/drawing/2014/main" id="{AD27C1B6-91C6-4DFC-99E9-F0B83DC5DCD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96922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4">
              <a:extLst>
                <a:ext uri="{FF2B5EF4-FFF2-40B4-BE49-F238E27FC236}">
                  <a16:creationId xmlns:a16="http://schemas.microsoft.com/office/drawing/2014/main" id="{B4A16B45-8536-4A38-B36E-A26F7ACEDA7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4427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6">
              <a:extLst>
                <a:ext uri="{FF2B5EF4-FFF2-40B4-BE49-F238E27FC236}">
                  <a16:creationId xmlns:a16="http://schemas.microsoft.com/office/drawing/2014/main" id="{F64F5F52-7BB7-4B43-BB5B-67DB6668955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4427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4">
              <a:extLst>
                <a:ext uri="{FF2B5EF4-FFF2-40B4-BE49-F238E27FC236}">
                  <a16:creationId xmlns:a16="http://schemas.microsoft.com/office/drawing/2014/main" id="{789C00E1-E374-485E-A40E-BCF0E6C8ADF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719315"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6">
              <a:extLst>
                <a:ext uri="{FF2B5EF4-FFF2-40B4-BE49-F238E27FC236}">
                  <a16:creationId xmlns:a16="http://schemas.microsoft.com/office/drawing/2014/main" id="{9AEDDA19-1BE9-4BD1-A087-11071390569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719315"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4">
              <a:extLst>
                <a:ext uri="{FF2B5EF4-FFF2-40B4-BE49-F238E27FC236}">
                  <a16:creationId xmlns:a16="http://schemas.microsoft.com/office/drawing/2014/main" id="{9BF3970B-5A82-4527-AB38-536DF5FCFDC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4360"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6">
              <a:extLst>
                <a:ext uri="{FF2B5EF4-FFF2-40B4-BE49-F238E27FC236}">
                  <a16:creationId xmlns:a16="http://schemas.microsoft.com/office/drawing/2014/main" id="{B0A9D7D8-F150-43E1-83AD-CE553B3BD74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4360"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4">
              <a:extLst>
                <a:ext uri="{FF2B5EF4-FFF2-40B4-BE49-F238E27FC236}">
                  <a16:creationId xmlns:a16="http://schemas.microsoft.com/office/drawing/2014/main" id="{5F94325E-CD9B-4404-A2CF-D130B5387D9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71895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6">
              <a:extLst>
                <a:ext uri="{FF2B5EF4-FFF2-40B4-BE49-F238E27FC236}">
                  <a16:creationId xmlns:a16="http://schemas.microsoft.com/office/drawing/2014/main" id="{7E5DF248-D56C-4D96-920E-D1FC7FDDA66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71895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4">
              <a:extLst>
                <a:ext uri="{FF2B5EF4-FFF2-40B4-BE49-F238E27FC236}">
                  <a16:creationId xmlns:a16="http://schemas.microsoft.com/office/drawing/2014/main" id="{C0B1AD48-9001-4AEF-AA30-56CAEC2B737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59400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6">
              <a:extLst>
                <a:ext uri="{FF2B5EF4-FFF2-40B4-BE49-F238E27FC236}">
                  <a16:creationId xmlns:a16="http://schemas.microsoft.com/office/drawing/2014/main" id="{4864399F-6339-4CD7-A92C-52BA2D57AAE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59400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4">
              <a:extLst>
                <a:ext uri="{FF2B5EF4-FFF2-40B4-BE49-F238E27FC236}">
                  <a16:creationId xmlns:a16="http://schemas.microsoft.com/office/drawing/2014/main" id="{BA4AC9BF-79DA-4D77-8227-BC5CC7563E7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46904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6">
              <a:extLst>
                <a:ext uri="{FF2B5EF4-FFF2-40B4-BE49-F238E27FC236}">
                  <a16:creationId xmlns:a16="http://schemas.microsoft.com/office/drawing/2014/main" id="{84310BC6-6BB6-49A0-88BA-4302E8E4F8A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46904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4">
              <a:extLst>
                <a:ext uri="{FF2B5EF4-FFF2-40B4-BE49-F238E27FC236}">
                  <a16:creationId xmlns:a16="http://schemas.microsoft.com/office/drawing/2014/main" id="{4840B5CD-1F12-405E-89D3-92A9D173893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34409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6">
              <a:extLst>
                <a:ext uri="{FF2B5EF4-FFF2-40B4-BE49-F238E27FC236}">
                  <a16:creationId xmlns:a16="http://schemas.microsoft.com/office/drawing/2014/main" id="{AD8181A7-FF60-4734-B51C-E622917E1BD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34409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4">
              <a:extLst>
                <a:ext uri="{FF2B5EF4-FFF2-40B4-BE49-F238E27FC236}">
                  <a16:creationId xmlns:a16="http://schemas.microsoft.com/office/drawing/2014/main" id="{BF5BAC90-7E94-452F-B85C-17EB7C24864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21913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6">
              <a:extLst>
                <a:ext uri="{FF2B5EF4-FFF2-40B4-BE49-F238E27FC236}">
                  <a16:creationId xmlns:a16="http://schemas.microsoft.com/office/drawing/2014/main" id="{7DABFDCB-F31D-4192-A6C4-9841F0E4E56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21913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Rectangle 34">
            <a:extLst>
              <a:ext uri="{FF2B5EF4-FFF2-40B4-BE49-F238E27FC236}">
                <a16:creationId xmlns:a16="http://schemas.microsoft.com/office/drawing/2014/main" id="{E3E51905-F374-4E1A-97CF-B741584B74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3002768"/>
            <a:ext cx="24377650" cy="71323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ext Placeholder 2">
            <a:extLst>
              <a:ext uri="{FF2B5EF4-FFF2-40B4-BE49-F238E27FC236}">
                <a16:creationId xmlns:a16="http://schemas.microsoft.com/office/drawing/2014/main" id="{51229B3B-13FA-40F7-8B37-8F53F8BDF5BE}"/>
              </a:ext>
            </a:extLst>
          </p:cNvPr>
          <p:cNvGraphicFramePr/>
          <p:nvPr>
            <p:extLst>
              <p:ext uri="{D42A27DB-BD31-4B8C-83A1-F6EECF244321}">
                <p14:modId xmlns:p14="http://schemas.microsoft.com/office/powerpoint/2010/main" val="1877455552"/>
              </p:ext>
            </p:extLst>
          </p:nvPr>
        </p:nvGraphicFramePr>
        <p:xfrm>
          <a:off x="11225907" y="914400"/>
          <a:ext cx="12231486" cy="113934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22215297"/>
      </p:ext>
    </p:extLst>
  </p:cSld>
  <p:clrMapOvr>
    <a:masterClrMapping/>
  </p:clrMapOvr>
  <p:transition advClick="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9D5C8-DE2C-479E-A2E6-46FFE9F01BC6}"/>
              </a:ext>
            </a:extLst>
          </p:cNvPr>
          <p:cNvSpPr>
            <a:spLocks noGrp="1"/>
          </p:cNvSpPr>
          <p:nvPr>
            <p:ph type="title"/>
          </p:nvPr>
        </p:nvSpPr>
        <p:spPr>
          <a:xfrm>
            <a:off x="1676400" y="730250"/>
            <a:ext cx="21024850" cy="1579813"/>
          </a:xfrm>
        </p:spPr>
        <p:txBody>
          <a:bodyPr/>
          <a:lstStyle/>
          <a:p>
            <a:r>
              <a:rPr lang="en-US" sz="8000" dirty="0"/>
              <a:t>2021 Application- Submission</a:t>
            </a:r>
          </a:p>
        </p:txBody>
      </p:sp>
      <p:sp>
        <p:nvSpPr>
          <p:cNvPr id="3" name="Text Placeholder 2">
            <a:extLst>
              <a:ext uri="{FF2B5EF4-FFF2-40B4-BE49-F238E27FC236}">
                <a16:creationId xmlns:a16="http://schemas.microsoft.com/office/drawing/2014/main" id="{D6566005-1D4E-4EB4-A9EF-8A06CD1B046C}"/>
              </a:ext>
            </a:extLst>
          </p:cNvPr>
          <p:cNvSpPr>
            <a:spLocks noGrp="1"/>
          </p:cNvSpPr>
          <p:nvPr>
            <p:ph type="body" sz="quarter" idx="10"/>
          </p:nvPr>
        </p:nvSpPr>
        <p:spPr>
          <a:xfrm>
            <a:off x="1676400" y="3031959"/>
            <a:ext cx="21024850" cy="7834480"/>
          </a:xfrm>
        </p:spPr>
        <p:txBody>
          <a:bodyPr/>
          <a:lstStyle/>
          <a:p>
            <a:pPr marL="685800" indent="-685800">
              <a:buFont typeface="Wingdings" panose="05000000000000000000" pitchFamily="2" charset="2"/>
              <a:buChar char="q"/>
            </a:pPr>
            <a:r>
              <a:rPr lang="en-US" sz="5400" dirty="0"/>
              <a:t>Applications due January 31, 2019</a:t>
            </a:r>
          </a:p>
          <a:p>
            <a:pPr marL="2057126" lvl="1" indent="-685800">
              <a:buFont typeface="Wingdings" panose="05000000000000000000" pitchFamily="2" charset="2"/>
              <a:buChar char="q"/>
            </a:pPr>
            <a:r>
              <a:rPr lang="en-US" sz="5400" dirty="0"/>
              <a:t>$250 application fee by mail to mailing address</a:t>
            </a:r>
          </a:p>
          <a:p>
            <a:pPr marL="685800" indent="-685800">
              <a:buFont typeface="Wingdings" panose="05000000000000000000" pitchFamily="2" charset="2"/>
              <a:buChar char="q"/>
            </a:pPr>
            <a:r>
              <a:rPr lang="en-US" sz="5400" dirty="0"/>
              <a:t>Scoring: February-March</a:t>
            </a:r>
          </a:p>
          <a:p>
            <a:pPr marL="685800" indent="-685800">
              <a:buFont typeface="Wingdings" panose="05000000000000000000" pitchFamily="2" charset="2"/>
              <a:buChar char="q"/>
            </a:pPr>
            <a:r>
              <a:rPr lang="en-US" sz="5400" dirty="0"/>
              <a:t>Award in March</a:t>
            </a:r>
          </a:p>
          <a:p>
            <a:pPr marL="685800" indent="-685800">
              <a:buFont typeface="Wingdings" panose="05000000000000000000" pitchFamily="2" charset="2"/>
              <a:buChar char="q"/>
            </a:pPr>
            <a:r>
              <a:rPr lang="en-US" sz="5400" dirty="0"/>
              <a:t>Awardee training in April</a:t>
            </a:r>
          </a:p>
          <a:p>
            <a:pPr marL="685800" indent="-685800">
              <a:buFont typeface="Wingdings" panose="05000000000000000000" pitchFamily="2" charset="2"/>
              <a:buChar char="q"/>
            </a:pPr>
            <a:r>
              <a:rPr lang="en-US" sz="5400" dirty="0"/>
              <a:t>Contracting phase April-July</a:t>
            </a:r>
          </a:p>
          <a:p>
            <a:pPr marL="685800" indent="-685800">
              <a:buFont typeface="Wingdings" panose="05000000000000000000" pitchFamily="2" charset="2"/>
              <a:buChar char="q"/>
            </a:pPr>
            <a:r>
              <a:rPr lang="en-US" sz="5400" dirty="0"/>
              <a:t>Grant activities start August 1</a:t>
            </a:r>
          </a:p>
          <a:p>
            <a:pPr marL="2057126" lvl="1" indent="-685800">
              <a:buFont typeface="Wingdings" panose="05000000000000000000" pitchFamily="2" charset="2"/>
              <a:buChar char="q"/>
            </a:pPr>
            <a:r>
              <a:rPr lang="en-US" sz="5400" dirty="0"/>
              <a:t>2-year program (Aug 1, 2020-July 31, 2022)</a:t>
            </a:r>
          </a:p>
          <a:p>
            <a:endParaRPr lang="en-US" sz="5400" dirty="0"/>
          </a:p>
          <a:p>
            <a:endParaRPr lang="en-US" dirty="0"/>
          </a:p>
          <a:p>
            <a:endParaRPr lang="en-US" dirty="0"/>
          </a:p>
        </p:txBody>
      </p:sp>
    </p:spTree>
    <p:extLst>
      <p:ext uri="{BB962C8B-B14F-4D97-AF65-F5344CB8AC3E}">
        <p14:creationId xmlns:p14="http://schemas.microsoft.com/office/powerpoint/2010/main" val="4126774074"/>
      </p:ext>
    </p:extLst>
  </p:cSld>
  <p:clrMapOvr>
    <a:masterClrMapping/>
  </p:clrMapOvr>
  <p:transition advClick="0"/>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9D5C8-DE2C-479E-A2E6-46FFE9F01BC6}"/>
              </a:ext>
            </a:extLst>
          </p:cNvPr>
          <p:cNvSpPr>
            <a:spLocks noGrp="1"/>
          </p:cNvSpPr>
          <p:nvPr>
            <p:ph type="title"/>
          </p:nvPr>
        </p:nvSpPr>
        <p:spPr>
          <a:xfrm>
            <a:off x="792939" y="641350"/>
            <a:ext cx="22809033" cy="2651126"/>
          </a:xfrm>
        </p:spPr>
        <p:txBody>
          <a:bodyPr vert="horz" lIns="91440" tIns="45720" rIns="91440" bIns="45720" rtlCol="0" anchor="ctr">
            <a:normAutofit/>
          </a:bodyPr>
          <a:lstStyle/>
          <a:p>
            <a:pPr defTabSz="914400"/>
            <a:r>
              <a:rPr lang="en-US" sz="10700" kern="1200">
                <a:solidFill>
                  <a:schemeClr val="tx1"/>
                </a:solidFill>
                <a:latin typeface="+mj-lt"/>
                <a:ea typeface="+mj-ea"/>
                <a:cs typeface="+mj-cs"/>
              </a:rPr>
              <a:t>Grant Writing Tips</a:t>
            </a:r>
          </a:p>
        </p:txBody>
      </p:sp>
      <p:sp>
        <p:nvSpPr>
          <p:cNvPr id="9" name="Rectangle 8">
            <a:extLst>
              <a:ext uri="{FF2B5EF4-FFF2-40B4-BE49-F238E27FC236}">
                <a16:creationId xmlns:a16="http://schemas.microsoft.com/office/drawing/2014/main" id="{37E32B78-23DD-4E77-8B9C-7779E3BF20C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52182" cy="13716000"/>
          </a:xfrm>
          <a:prstGeom prst="rect">
            <a:avLst/>
          </a:prstGeom>
          <a:solidFill>
            <a:srgbClr val="4472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Text Placeholder 2">
            <a:extLst>
              <a:ext uri="{FF2B5EF4-FFF2-40B4-BE49-F238E27FC236}">
                <a16:creationId xmlns:a16="http://schemas.microsoft.com/office/drawing/2014/main" id="{05580C50-BF20-4F84-9EC3-4427F1BA7DA4}"/>
              </a:ext>
            </a:extLst>
          </p:cNvPr>
          <p:cNvGraphicFramePr/>
          <p:nvPr>
            <p:extLst>
              <p:ext uri="{D42A27DB-BD31-4B8C-83A1-F6EECF244321}">
                <p14:modId xmlns:p14="http://schemas.microsoft.com/office/powerpoint/2010/main" val="2680844825"/>
              </p:ext>
            </p:extLst>
          </p:nvPr>
        </p:nvGraphicFramePr>
        <p:xfrm>
          <a:off x="792941" y="3651250"/>
          <a:ext cx="22809033" cy="87026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18360637"/>
      </p:ext>
    </p:extLst>
  </p:cSld>
  <p:clrMapOvr>
    <a:masterClrMapping/>
  </p:clrMapOvr>
  <p:transition advClick="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9D5C8-DE2C-479E-A2E6-46FFE9F01BC6}"/>
              </a:ext>
            </a:extLst>
          </p:cNvPr>
          <p:cNvSpPr>
            <a:spLocks noGrp="1"/>
          </p:cNvSpPr>
          <p:nvPr>
            <p:ph type="title"/>
          </p:nvPr>
        </p:nvSpPr>
        <p:spPr>
          <a:xfrm>
            <a:off x="1676400" y="730250"/>
            <a:ext cx="21024850" cy="1579813"/>
          </a:xfrm>
        </p:spPr>
        <p:txBody>
          <a:bodyPr/>
          <a:lstStyle/>
          <a:p>
            <a:r>
              <a:rPr lang="en-US" sz="8000" dirty="0"/>
              <a:t>Grant Writing Tips</a:t>
            </a:r>
          </a:p>
        </p:txBody>
      </p:sp>
      <p:sp>
        <p:nvSpPr>
          <p:cNvPr id="3" name="Text Placeholder 2">
            <a:extLst>
              <a:ext uri="{FF2B5EF4-FFF2-40B4-BE49-F238E27FC236}">
                <a16:creationId xmlns:a16="http://schemas.microsoft.com/office/drawing/2014/main" id="{D6566005-1D4E-4EB4-A9EF-8A06CD1B046C}"/>
              </a:ext>
            </a:extLst>
          </p:cNvPr>
          <p:cNvSpPr>
            <a:spLocks noGrp="1"/>
          </p:cNvSpPr>
          <p:nvPr>
            <p:ph type="body" sz="quarter" idx="10"/>
          </p:nvPr>
        </p:nvSpPr>
        <p:spPr>
          <a:xfrm>
            <a:off x="2117557" y="2225842"/>
            <a:ext cx="20824324" cy="9264316"/>
          </a:xfrm>
        </p:spPr>
        <p:txBody>
          <a:bodyPr/>
          <a:lstStyle/>
          <a:p>
            <a:r>
              <a:rPr lang="en-US" dirty="0"/>
              <a:t>1. Do your research:</a:t>
            </a:r>
          </a:p>
          <a:p>
            <a:r>
              <a:rPr lang="en-US" dirty="0"/>
              <a:t>	a. Understand the federal/state requirements</a:t>
            </a:r>
          </a:p>
          <a:p>
            <a:r>
              <a:rPr lang="en-US" dirty="0"/>
              <a:t>	b. Review program manuals</a:t>
            </a:r>
          </a:p>
          <a:p>
            <a:r>
              <a:rPr lang="en-US" dirty="0"/>
              <a:t>	c. Call former grantees for advice</a:t>
            </a:r>
          </a:p>
          <a:p>
            <a:endParaRPr lang="en-US" dirty="0"/>
          </a:p>
          <a:p>
            <a:r>
              <a:rPr lang="en-US" dirty="0"/>
              <a:t>2. Attend workshops and webinars</a:t>
            </a:r>
          </a:p>
          <a:p>
            <a:endParaRPr lang="en-US" dirty="0"/>
          </a:p>
          <a:p>
            <a:r>
              <a:rPr lang="en-US" dirty="0"/>
              <a:t>3. Call the grantor and ask lots of questions</a:t>
            </a:r>
          </a:p>
          <a:p>
            <a:endParaRPr lang="en-US" dirty="0"/>
          </a:p>
          <a:p>
            <a:r>
              <a:rPr lang="en-US" dirty="0"/>
              <a:t>4. Does this grant make sense for your needs?</a:t>
            </a:r>
          </a:p>
          <a:p>
            <a:endParaRPr lang="en-US" dirty="0"/>
          </a:p>
        </p:txBody>
      </p:sp>
    </p:spTree>
    <p:extLst>
      <p:ext uri="{BB962C8B-B14F-4D97-AF65-F5344CB8AC3E}">
        <p14:creationId xmlns:p14="http://schemas.microsoft.com/office/powerpoint/2010/main" val="1078118775"/>
      </p:ext>
    </p:extLst>
  </p:cSld>
  <p:clrMapOvr>
    <a:masterClrMapping/>
  </p:clrMapOvr>
  <p:transition advClick="0"/>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71555"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19206" y="2044700"/>
            <a:ext cx="1418855" cy="4191002"/>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19206" y="1675488"/>
            <a:ext cx="806240" cy="3410862"/>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288984" y="1281788"/>
            <a:ext cx="336462" cy="3426390"/>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2440560" y="1271432"/>
            <a:ext cx="657053" cy="348472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287774" y="1271430"/>
            <a:ext cx="21810045" cy="3082914"/>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9C19D5C8-DE2C-479E-A2E6-46FFE9F01BC6}"/>
              </a:ext>
            </a:extLst>
          </p:cNvPr>
          <p:cNvSpPr>
            <a:spLocks noGrp="1"/>
          </p:cNvSpPr>
          <p:nvPr>
            <p:ph type="title"/>
          </p:nvPr>
        </p:nvSpPr>
        <p:spPr>
          <a:xfrm>
            <a:off x="1916512" y="1600784"/>
            <a:ext cx="20524048" cy="2424204"/>
          </a:xfrm>
        </p:spPr>
        <p:txBody>
          <a:bodyPr vert="horz" lIns="91440" tIns="45720" rIns="91440" bIns="45720" rtlCol="0" anchor="ctr">
            <a:normAutofit/>
          </a:bodyPr>
          <a:lstStyle/>
          <a:p>
            <a:pPr defTabSz="914400"/>
            <a:r>
              <a:rPr lang="en-US" sz="8000" kern="1200" dirty="0">
                <a:solidFill>
                  <a:srgbClr val="FFFFFF"/>
                </a:solidFill>
                <a:latin typeface="+mj-lt"/>
                <a:ea typeface="+mj-ea"/>
                <a:cs typeface="+mj-cs"/>
              </a:rPr>
              <a:t>DCA’s role:</a:t>
            </a:r>
          </a:p>
        </p:txBody>
      </p:sp>
      <p:sp>
        <p:nvSpPr>
          <p:cNvPr id="3" name="Text Placeholder 2">
            <a:extLst>
              <a:ext uri="{FF2B5EF4-FFF2-40B4-BE49-F238E27FC236}">
                <a16:creationId xmlns:a16="http://schemas.microsoft.com/office/drawing/2014/main" id="{D6566005-1D4E-4EB4-A9EF-8A06CD1B046C}"/>
              </a:ext>
            </a:extLst>
          </p:cNvPr>
          <p:cNvSpPr>
            <a:spLocks noGrp="1"/>
          </p:cNvSpPr>
          <p:nvPr>
            <p:ph type="body" sz="quarter" idx="10"/>
          </p:nvPr>
        </p:nvSpPr>
        <p:spPr>
          <a:xfrm>
            <a:off x="2486329" y="5263388"/>
            <a:ext cx="19412933" cy="8196538"/>
          </a:xfrm>
        </p:spPr>
        <p:txBody>
          <a:bodyPr vert="horz" lIns="91440" tIns="45720" rIns="91440" bIns="45720" rtlCol="0" anchor="ctr">
            <a:normAutofit/>
          </a:bodyPr>
          <a:lstStyle/>
          <a:p>
            <a:pPr marL="685800" indent="-228600" defTabSz="914400">
              <a:buFont typeface="Arial" panose="020B0604020202020204" pitchFamily="34" charset="0"/>
              <a:buChar char="•"/>
            </a:pPr>
            <a:r>
              <a:rPr lang="en-US" sz="4400" dirty="0">
                <a:ea typeface="+mn-ea"/>
                <a:cs typeface="+mn-cs"/>
              </a:rPr>
              <a:t>Meet affordable housing needs of Georgians</a:t>
            </a:r>
          </a:p>
          <a:p>
            <a:pPr marL="1828434" lvl="2" indent="-228600" defTabSz="914400"/>
            <a:r>
              <a:rPr lang="en-US" sz="4400" dirty="0">
                <a:ea typeface="+mn-ea"/>
                <a:cs typeface="+mn-cs"/>
              </a:rPr>
              <a:t>Need to know where the need is</a:t>
            </a:r>
          </a:p>
          <a:p>
            <a:pPr marL="1828434" lvl="2" indent="-228600" defTabSz="914400"/>
            <a:r>
              <a:rPr lang="en-US" sz="4400" dirty="0">
                <a:ea typeface="+mn-ea"/>
                <a:cs typeface="+mn-cs"/>
              </a:rPr>
              <a:t>Fund successful projects</a:t>
            </a:r>
          </a:p>
          <a:p>
            <a:pPr marL="685800" indent="-228600" defTabSz="914400">
              <a:buFont typeface="Arial" panose="020B0604020202020204" pitchFamily="34" charset="0"/>
              <a:buChar char="•"/>
            </a:pPr>
            <a:r>
              <a:rPr lang="en-US" sz="4400" dirty="0">
                <a:ea typeface="+mn-ea"/>
                <a:cs typeface="+mn-cs"/>
              </a:rPr>
              <a:t>Act on HUD’s behalf</a:t>
            </a:r>
          </a:p>
          <a:p>
            <a:pPr indent="-228600" defTabSz="914400">
              <a:buFont typeface="Arial" panose="020B0604020202020204" pitchFamily="34" charset="0"/>
              <a:buChar char="•"/>
            </a:pPr>
            <a:r>
              <a:rPr lang="en-US" sz="4400" dirty="0">
                <a:ea typeface="+mn-ea"/>
                <a:cs typeface="+mn-cs"/>
              </a:rPr>
              <a:t>	Must meet all federal requirements</a:t>
            </a:r>
          </a:p>
          <a:p>
            <a:pPr indent="-228600" defTabSz="914400">
              <a:buFont typeface="Arial" panose="020B0604020202020204" pitchFamily="34" charset="0"/>
              <a:buChar char="•"/>
            </a:pPr>
            <a:r>
              <a:rPr lang="en-US" sz="4400" dirty="0">
                <a:ea typeface="+mn-ea"/>
                <a:cs typeface="+mn-cs"/>
              </a:rPr>
              <a:t>	Provide oversight for federal compliance</a:t>
            </a:r>
          </a:p>
          <a:p>
            <a:pPr indent="-228600" defTabSz="914400">
              <a:buFont typeface="Arial" panose="020B0604020202020204" pitchFamily="34" charset="0"/>
              <a:buChar char="•"/>
            </a:pPr>
            <a:r>
              <a:rPr lang="en-US" sz="4400" dirty="0">
                <a:ea typeface="+mn-ea"/>
                <a:cs typeface="+mn-cs"/>
              </a:rPr>
              <a:t>	Must meet performance and expenditure benchmarks</a:t>
            </a:r>
          </a:p>
          <a:p>
            <a:pPr marL="685800" indent="-228600" defTabSz="914400">
              <a:buFont typeface="Arial" panose="020B0604020202020204" pitchFamily="34" charset="0"/>
              <a:buChar char="•"/>
            </a:pPr>
            <a:r>
              <a:rPr lang="en-US" sz="4400" dirty="0">
                <a:ea typeface="+mn-ea"/>
                <a:cs typeface="+mn-cs"/>
              </a:rPr>
              <a:t>Limited capacity</a:t>
            </a:r>
          </a:p>
          <a:p>
            <a:pPr indent="-228600" defTabSz="914400">
              <a:buFont typeface="Arial" panose="020B0604020202020204" pitchFamily="34" charset="0"/>
              <a:buChar char="•"/>
            </a:pPr>
            <a:r>
              <a:rPr lang="en-US" sz="4400" dirty="0">
                <a:ea typeface="+mn-ea"/>
                <a:cs typeface="+mn-cs"/>
              </a:rPr>
              <a:t>	Cannot carry out activities at state level</a:t>
            </a:r>
          </a:p>
          <a:p>
            <a:pPr indent="-228600" defTabSz="914400">
              <a:buFont typeface="Arial" panose="020B0604020202020204" pitchFamily="34" charset="0"/>
              <a:buChar char="•"/>
            </a:pPr>
            <a:r>
              <a:rPr lang="en-US" sz="4400" dirty="0">
                <a:ea typeface="+mn-ea"/>
                <a:cs typeface="+mn-cs"/>
              </a:rPr>
              <a:t>	Must fund grantees with high capacity</a:t>
            </a:r>
          </a:p>
          <a:p>
            <a:pPr indent="-228600" defTabSz="914400">
              <a:buFont typeface="Arial" panose="020B0604020202020204" pitchFamily="34" charset="0"/>
              <a:buChar char="•"/>
            </a:pPr>
            <a:endParaRPr lang="en-US" sz="3000" dirty="0">
              <a:ea typeface="+mn-ea"/>
              <a:cs typeface="+mn-cs"/>
            </a:endParaRPr>
          </a:p>
        </p:txBody>
      </p:sp>
    </p:spTree>
    <p:extLst>
      <p:ext uri="{BB962C8B-B14F-4D97-AF65-F5344CB8AC3E}">
        <p14:creationId xmlns:p14="http://schemas.microsoft.com/office/powerpoint/2010/main" val="1527614015"/>
      </p:ext>
    </p:extLst>
  </p:cSld>
  <p:clrMapOvr>
    <a:masterClrMapping/>
  </p:clrMapOvr>
  <p:transition advClick="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9D5C8-DE2C-479E-A2E6-46FFE9F01BC6}"/>
              </a:ext>
            </a:extLst>
          </p:cNvPr>
          <p:cNvSpPr>
            <a:spLocks noGrp="1"/>
          </p:cNvSpPr>
          <p:nvPr>
            <p:ph type="title"/>
          </p:nvPr>
        </p:nvSpPr>
        <p:spPr>
          <a:xfrm>
            <a:off x="1676400" y="730250"/>
            <a:ext cx="21024850" cy="1579813"/>
          </a:xfrm>
        </p:spPr>
        <p:txBody>
          <a:bodyPr/>
          <a:lstStyle/>
          <a:p>
            <a:r>
              <a:rPr lang="en-US" sz="8000" dirty="0"/>
              <a:t>CHIP Contact Information</a:t>
            </a:r>
            <a:r>
              <a:rPr lang="en-US" dirty="0"/>
              <a:t/>
            </a:r>
            <a:br>
              <a:rPr lang="en-US" dirty="0"/>
            </a:br>
            <a:endParaRPr lang="en-US" sz="8000" dirty="0"/>
          </a:p>
        </p:txBody>
      </p:sp>
      <p:sp>
        <p:nvSpPr>
          <p:cNvPr id="4" name="Rectangle 3">
            <a:extLst>
              <a:ext uri="{FF2B5EF4-FFF2-40B4-BE49-F238E27FC236}">
                <a16:creationId xmlns:a16="http://schemas.microsoft.com/office/drawing/2014/main" id="{2694529C-2C21-4D19-9B08-B45BF42F5EC3}"/>
              </a:ext>
            </a:extLst>
          </p:cNvPr>
          <p:cNvSpPr/>
          <p:nvPr/>
        </p:nvSpPr>
        <p:spPr>
          <a:xfrm>
            <a:off x="1676401" y="2310064"/>
            <a:ext cx="21376104" cy="8956298"/>
          </a:xfrm>
          <a:prstGeom prst="rect">
            <a:avLst/>
          </a:prstGeom>
        </p:spPr>
        <p:txBody>
          <a:bodyPr wrap="square">
            <a:spAutoFit/>
          </a:bodyPr>
          <a:lstStyle/>
          <a:p>
            <a:r>
              <a:rPr lang="en-US" sz="4800" dirty="0">
                <a:latin typeface="Arial" panose="020B0604020202020204" pitchFamily="34" charset="0"/>
              </a:rPr>
              <a:t>DaTonya Lewis, Community Housing Program Manager</a:t>
            </a:r>
          </a:p>
          <a:p>
            <a:pPr marR="79900"/>
            <a:r>
              <a:rPr lang="en-US" sz="4800" dirty="0">
                <a:latin typeface="Arial" panose="020B0604020202020204" pitchFamily="34" charset="0"/>
                <a:hlinkClick r:id="rId2">
                  <a:extLst>
                    <a:ext uri="{A12FA001-AC4F-418D-AE19-62706E023703}">
                      <ahyp:hlinkClr xmlns:ahyp="http://schemas.microsoft.com/office/drawing/2018/hyperlinkcolor" xmlns="" val="tx"/>
                    </a:ext>
                  </a:extLst>
                </a:hlinkClick>
              </a:rPr>
              <a:t>Datonya.Lewis@dca.ga.gov 404-852-2160</a:t>
            </a:r>
          </a:p>
          <a:p>
            <a:endParaRPr lang="en-US" sz="4800" dirty="0">
              <a:latin typeface="Arial" panose="020B0604020202020204" pitchFamily="34" charset="0"/>
            </a:endParaRPr>
          </a:p>
          <a:p>
            <a:r>
              <a:rPr lang="en-US" sz="4800" dirty="0">
                <a:latin typeface="Arial" panose="020B0604020202020204" pitchFamily="34" charset="0"/>
              </a:rPr>
              <a:t>Samanta Carvalho, Director, Office of Community Housing Development </a:t>
            </a:r>
            <a:r>
              <a:rPr lang="en-US" sz="4800" dirty="0">
                <a:latin typeface="Arial" panose="020B0604020202020204" pitchFamily="34" charset="0"/>
                <a:hlinkClick r:id="rId3">
                  <a:extLst>
                    <a:ext uri="{A12FA001-AC4F-418D-AE19-62706E023703}">
                      <ahyp:hlinkClr xmlns:ahyp="http://schemas.microsoft.com/office/drawing/2018/hyperlinkcolor" xmlns="" val="tx"/>
                    </a:ext>
                  </a:extLst>
                </a:hlinkClick>
              </a:rPr>
              <a:t>Samanta.Carvalho@dca.ga.gov</a:t>
            </a:r>
          </a:p>
          <a:p>
            <a:r>
              <a:rPr lang="en-US" sz="4800" dirty="0">
                <a:latin typeface="Arial" panose="020B0604020202020204" pitchFamily="34" charset="0"/>
              </a:rPr>
              <a:t>(404) 679-0567</a:t>
            </a:r>
          </a:p>
          <a:p>
            <a:pPr marR="47800"/>
            <a:endParaRPr lang="en-US" sz="4800" dirty="0">
              <a:latin typeface="Arial" panose="020B0604020202020204" pitchFamily="34" charset="0"/>
            </a:endParaRPr>
          </a:p>
          <a:p>
            <a:pPr marR="47800"/>
            <a:r>
              <a:rPr lang="en-US" sz="4800" dirty="0">
                <a:latin typeface="Arial" panose="020B0604020202020204" pitchFamily="34" charset="0"/>
              </a:rPr>
              <a:t>Application submission email: </a:t>
            </a:r>
            <a:r>
              <a:rPr lang="en-US" sz="4800" dirty="0">
                <a:latin typeface="Arial" panose="020B0604020202020204" pitchFamily="34" charset="0"/>
                <a:hlinkClick r:id="rId3">
                  <a:extLst>
                    <a:ext uri="{A12FA001-AC4F-418D-AE19-62706E023703}">
                      <ahyp:hlinkClr xmlns:ahyp="http://schemas.microsoft.com/office/drawing/2018/hyperlinkcolor" xmlns="" val="tx"/>
                    </a:ext>
                  </a:extLst>
                </a:hlinkClick>
              </a:rPr>
              <a:t>CHIP@dca.ga.gov</a:t>
            </a:r>
          </a:p>
          <a:p>
            <a:endParaRPr lang="en-US" sz="4800" dirty="0">
              <a:latin typeface="Arial" panose="020B0604020202020204" pitchFamily="34" charset="0"/>
            </a:endParaRPr>
          </a:p>
          <a:p>
            <a:r>
              <a:rPr lang="en-US" sz="4800" dirty="0">
                <a:latin typeface="Arial" panose="020B0604020202020204" pitchFamily="34" charset="0"/>
              </a:rPr>
              <a:t>CHIP website:</a:t>
            </a:r>
          </a:p>
          <a:p>
            <a:r>
              <a:rPr lang="en-US" sz="4800" dirty="0">
                <a:latin typeface="Arial" panose="020B0604020202020204" pitchFamily="34" charset="0"/>
              </a:rPr>
              <a:t>https://www.dca.ga.gov/housing/housingdevelopment/programs/homeinvestment.asp</a:t>
            </a:r>
          </a:p>
        </p:txBody>
      </p:sp>
    </p:spTree>
    <p:extLst>
      <p:ext uri="{BB962C8B-B14F-4D97-AF65-F5344CB8AC3E}">
        <p14:creationId xmlns:p14="http://schemas.microsoft.com/office/powerpoint/2010/main" val="1183709355"/>
      </p:ext>
    </p:extLst>
  </p:cSld>
  <p:clrMapOvr>
    <a:masterClrMapping/>
  </p:clrMapOvr>
  <p:transition advClick="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4530286" y="5012732"/>
            <a:ext cx="15317078" cy="1477328"/>
          </a:xfrm>
          <a:prstGeom prst="rect">
            <a:avLst/>
          </a:prstGeom>
          <a:noFill/>
        </p:spPr>
        <p:txBody>
          <a:bodyPr wrap="none" lIns="457200" tIns="457200" rIns="457200" bIns="0" rtlCol="0">
            <a:spAutoFit/>
          </a:bodyPr>
          <a:lstStyle/>
          <a:p>
            <a:pPr algn="ctr"/>
            <a:r>
              <a:rPr lang="en-US" sz="6600" spc="300" dirty="0">
                <a:solidFill>
                  <a:schemeClr val="tx2"/>
                </a:solidFill>
                <a:latin typeface="+mj-lt"/>
                <a:ea typeface="Nunito" charset="0"/>
                <a:cs typeface="Nunito" charset="0"/>
              </a:rPr>
              <a:t>WE WANT YOU TO SUCCEED!</a:t>
            </a:r>
          </a:p>
        </p:txBody>
      </p:sp>
      <p:sp>
        <p:nvSpPr>
          <p:cNvPr id="13" name="TextBox 12"/>
          <p:cNvSpPr txBox="1"/>
          <p:nvPr/>
        </p:nvSpPr>
        <p:spPr>
          <a:xfrm>
            <a:off x="1130968" y="1258277"/>
            <a:ext cx="21295895" cy="1323439"/>
          </a:xfrm>
          <a:prstGeom prst="rect">
            <a:avLst/>
          </a:prstGeom>
          <a:noFill/>
        </p:spPr>
        <p:txBody>
          <a:bodyPr wrap="square" rtlCol="0">
            <a:spAutoFit/>
          </a:bodyPr>
          <a:lstStyle/>
          <a:p>
            <a:r>
              <a:rPr lang="en-US" sz="8000" dirty="0">
                <a:solidFill>
                  <a:schemeClr val="tx2"/>
                </a:solidFill>
                <a:latin typeface="+mj-lt"/>
                <a:ea typeface="Nunito" charset="0"/>
                <a:cs typeface="Nunito" charset="0"/>
              </a:rPr>
              <a:t>Key Takeaway</a:t>
            </a:r>
          </a:p>
        </p:txBody>
      </p:sp>
    </p:spTree>
    <p:extLst>
      <p:ext uri="{BB962C8B-B14F-4D97-AF65-F5344CB8AC3E}">
        <p14:creationId xmlns:p14="http://schemas.microsoft.com/office/powerpoint/2010/main" val="124654272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4357755" y="4964003"/>
            <a:ext cx="15662173" cy="3067763"/>
          </a:xfrm>
          <a:prstGeom prst="rect">
            <a:avLst/>
          </a:prstGeom>
          <a:noFill/>
        </p:spPr>
        <p:txBody>
          <a:bodyPr wrap="none" tIns="1097280" rtlCol="0">
            <a:spAutoFit/>
          </a:bodyPr>
          <a:lstStyle/>
          <a:p>
            <a:pPr algn="ctr">
              <a:lnSpc>
                <a:spcPts val="13000"/>
              </a:lnSpc>
            </a:pPr>
            <a:r>
              <a:rPr lang="en-US" sz="19600" b="1" spc="300" dirty="0">
                <a:solidFill>
                  <a:schemeClr val="tx2"/>
                </a:solidFill>
                <a:latin typeface="+mj-lt"/>
                <a:ea typeface="Nunito" charset="0"/>
                <a:cs typeface="Nunito" charset="0"/>
              </a:rPr>
              <a:t>Thank you</a:t>
            </a:r>
            <a:r>
              <a:rPr lang="en-US" sz="19600" b="1" spc="300" dirty="0">
                <a:solidFill>
                  <a:schemeClr val="tx2"/>
                </a:solidFill>
                <a:latin typeface="Nunito" charset="0"/>
                <a:ea typeface="Nunito" charset="0"/>
                <a:cs typeface="Nunito" charset="0"/>
              </a:rPr>
              <a:t>!</a:t>
            </a:r>
          </a:p>
        </p:txBody>
      </p:sp>
      <p:sp>
        <p:nvSpPr>
          <p:cNvPr id="4" name="TextBox 3"/>
          <p:cNvSpPr txBox="1"/>
          <p:nvPr/>
        </p:nvSpPr>
        <p:spPr>
          <a:xfrm>
            <a:off x="3321903" y="8942228"/>
            <a:ext cx="17778458" cy="592726"/>
          </a:xfrm>
          <a:prstGeom prst="rect">
            <a:avLst/>
          </a:prstGeom>
          <a:noFill/>
        </p:spPr>
        <p:txBody>
          <a:bodyPr wrap="none" rtlCol="0">
            <a:spAutoFit/>
          </a:bodyPr>
          <a:lstStyle/>
          <a:p>
            <a:pPr algn="ctr">
              <a:lnSpc>
                <a:spcPts val="3200"/>
              </a:lnSpc>
            </a:pPr>
            <a:r>
              <a:rPr lang="en-US" sz="6600" dirty="0">
                <a:solidFill>
                  <a:schemeClr val="tx2"/>
                </a:solidFill>
                <a:ea typeface="Nunito" charset="0"/>
                <a:cs typeface="Nunito" charset="0"/>
              </a:rPr>
              <a:t>You can find me at: datonya.lewis@dca.ga.gov</a:t>
            </a:r>
          </a:p>
        </p:txBody>
      </p:sp>
      <p:sp>
        <p:nvSpPr>
          <p:cNvPr id="2" name="TextBox 1"/>
          <p:cNvSpPr txBox="1"/>
          <p:nvPr/>
        </p:nvSpPr>
        <p:spPr>
          <a:xfrm>
            <a:off x="7619304" y="2567581"/>
            <a:ext cx="9139041" cy="1569660"/>
          </a:xfrm>
          <a:prstGeom prst="rect">
            <a:avLst/>
          </a:prstGeom>
          <a:noFill/>
        </p:spPr>
        <p:txBody>
          <a:bodyPr wrap="none" rtlCol="0">
            <a:spAutoFit/>
          </a:bodyPr>
          <a:lstStyle/>
          <a:p>
            <a:pPr algn="ctr"/>
            <a:r>
              <a:rPr lang="en-US" sz="9600" spc="300" dirty="0">
                <a:solidFill>
                  <a:schemeClr val="accent2"/>
                </a:solidFill>
                <a:ea typeface="Nunito" charset="0"/>
                <a:cs typeface="Nunito" charset="0"/>
              </a:rPr>
              <a:t>Any questions?</a:t>
            </a:r>
          </a:p>
        </p:txBody>
      </p:sp>
    </p:spTree>
    <p:extLst>
      <p:ext uri="{BB962C8B-B14F-4D97-AF65-F5344CB8AC3E}">
        <p14:creationId xmlns:p14="http://schemas.microsoft.com/office/powerpoint/2010/main" val="231889412"/>
      </p:ext>
    </p:extLst>
  </p:cSld>
  <p:clrMapOvr>
    <a:masterClrMapping/>
  </p:clrMapOvr>
  <p:transition advClick="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240632"/>
            <a:ext cx="11351942" cy="1371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50000"/>
                </a:schemeClr>
              </a:solidFill>
              <a:latin typeface="Nunito Light" charset="0"/>
            </a:endParaRPr>
          </a:p>
        </p:txBody>
      </p:sp>
      <p:sp>
        <p:nvSpPr>
          <p:cNvPr id="12" name="TextBox 11"/>
          <p:cNvSpPr txBox="1"/>
          <p:nvPr/>
        </p:nvSpPr>
        <p:spPr>
          <a:xfrm>
            <a:off x="1711325" y="6852725"/>
            <a:ext cx="9165222" cy="4585871"/>
          </a:xfrm>
          <a:prstGeom prst="rect">
            <a:avLst/>
          </a:prstGeom>
          <a:noFill/>
        </p:spPr>
        <p:txBody>
          <a:bodyPr wrap="square" rtlCol="0">
            <a:spAutoFit/>
          </a:bodyPr>
          <a:lstStyle/>
          <a:p>
            <a:r>
              <a:rPr lang="en-US" sz="3200" dirty="0">
                <a:solidFill>
                  <a:schemeClr val="bg1"/>
                </a:solidFill>
                <a:ea typeface="Nunito" charset="0"/>
                <a:cs typeface="Nunito" charset="0"/>
              </a:rPr>
              <a:t>My Name is </a:t>
            </a:r>
            <a:r>
              <a:rPr lang="en-US" sz="4000" b="1" dirty="0">
                <a:solidFill>
                  <a:schemeClr val="bg1"/>
                </a:solidFill>
                <a:ea typeface="Nunito" charset="0"/>
                <a:cs typeface="Nunito" charset="0"/>
              </a:rPr>
              <a:t>DaTonya Lewis </a:t>
            </a:r>
            <a:r>
              <a:rPr lang="en-US" sz="3200" dirty="0">
                <a:solidFill>
                  <a:schemeClr val="bg1"/>
                </a:solidFill>
                <a:ea typeface="Nunito" charset="0"/>
                <a:cs typeface="Nunito" charset="0"/>
              </a:rPr>
              <a:t>and I </a:t>
            </a:r>
            <a:r>
              <a:rPr lang="en-US" dirty="0">
                <a:solidFill>
                  <a:schemeClr val="bg1"/>
                </a:solidFill>
              </a:rPr>
              <a:t>joined Department of Community Affairs as the new Community Housing Program Manager in January, 2020. I am responsible for overseeing the CHIP Program, which awards owner occupied housing rehab and new construction grants to grantees across the state.  </a:t>
            </a:r>
            <a:endParaRPr lang="en-US" sz="4000" dirty="0">
              <a:solidFill>
                <a:schemeClr val="bg1"/>
              </a:solidFill>
              <a:latin typeface="Nunito" charset="0"/>
              <a:ea typeface="Nunito" charset="0"/>
              <a:cs typeface="Nunito" charset="0"/>
            </a:endParaRPr>
          </a:p>
        </p:txBody>
      </p:sp>
      <p:sp>
        <p:nvSpPr>
          <p:cNvPr id="13" name="TextBox 12"/>
          <p:cNvSpPr txBox="1"/>
          <p:nvPr/>
        </p:nvSpPr>
        <p:spPr>
          <a:xfrm>
            <a:off x="1622117" y="3447556"/>
            <a:ext cx="5288627" cy="1938992"/>
          </a:xfrm>
          <a:prstGeom prst="rect">
            <a:avLst/>
          </a:prstGeom>
          <a:noFill/>
        </p:spPr>
        <p:txBody>
          <a:bodyPr wrap="none" rtlCol="0">
            <a:spAutoFit/>
          </a:bodyPr>
          <a:lstStyle/>
          <a:p>
            <a:r>
              <a:rPr lang="en-US" sz="12000" spc="300" dirty="0">
                <a:solidFill>
                  <a:schemeClr val="bg1"/>
                </a:solidFill>
                <a:latin typeface="+mj-lt"/>
                <a:ea typeface="Nunito" charset="0"/>
                <a:cs typeface="Nunito" charset="0"/>
              </a:rPr>
              <a:t>Hello!</a:t>
            </a:r>
          </a:p>
        </p:txBody>
      </p:sp>
      <p:sp>
        <p:nvSpPr>
          <p:cNvPr id="15" name="TextBox 14"/>
          <p:cNvSpPr txBox="1"/>
          <p:nvPr/>
        </p:nvSpPr>
        <p:spPr>
          <a:xfrm>
            <a:off x="588378" y="12612385"/>
            <a:ext cx="9240799" cy="584775"/>
          </a:xfrm>
          <a:prstGeom prst="rect">
            <a:avLst/>
          </a:prstGeom>
          <a:noFill/>
        </p:spPr>
        <p:txBody>
          <a:bodyPr wrap="none" rtlCol="0">
            <a:spAutoFit/>
          </a:bodyPr>
          <a:lstStyle/>
          <a:p>
            <a:r>
              <a:rPr lang="en-US" sz="3200" dirty="0">
                <a:solidFill>
                  <a:schemeClr val="bg1"/>
                </a:solidFill>
                <a:ea typeface="Nunito" charset="0"/>
                <a:cs typeface="Nunito" charset="0"/>
              </a:rPr>
              <a:t>You can contact me at datonya.lewis@dca.ga.gov</a:t>
            </a:r>
          </a:p>
        </p:txBody>
      </p:sp>
      <p:pic>
        <p:nvPicPr>
          <p:cNvPr id="6" name="Picture Placeholder 5" descr="A person posing for the camera&#10;&#10;Description automatically generated">
            <a:extLst>
              <a:ext uri="{FF2B5EF4-FFF2-40B4-BE49-F238E27FC236}">
                <a16:creationId xmlns:a16="http://schemas.microsoft.com/office/drawing/2014/main" id="{4D6A3561-24A7-4156-93A8-F511C9F09B78}"/>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t="8961" b="8961"/>
          <a:stretch>
            <a:fillRect/>
          </a:stretch>
        </p:blipFill>
        <p:spPr>
          <a:xfrm rot="640389">
            <a:off x="15772501" y="2085591"/>
            <a:ext cx="6550131" cy="8298661"/>
          </a:xfrm>
        </p:spPr>
      </p:pic>
    </p:spTree>
    <p:extLst>
      <p:ext uri="{BB962C8B-B14F-4D97-AF65-F5344CB8AC3E}">
        <p14:creationId xmlns:p14="http://schemas.microsoft.com/office/powerpoint/2010/main" val="13847802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 name="TextBox 311"/>
          <p:cNvSpPr txBox="1"/>
          <p:nvPr/>
        </p:nvSpPr>
        <p:spPr>
          <a:xfrm>
            <a:off x="8163410" y="5678106"/>
            <a:ext cx="8095486" cy="2246769"/>
          </a:xfrm>
          <a:prstGeom prst="rect">
            <a:avLst/>
          </a:prstGeom>
          <a:noFill/>
        </p:spPr>
        <p:txBody>
          <a:bodyPr wrap="none" rtlCol="0">
            <a:spAutoFit/>
          </a:bodyPr>
          <a:lstStyle/>
          <a:p>
            <a:pPr algn="ctr" defTabSz="457063"/>
            <a:r>
              <a:rPr lang="en-US" sz="14000" b="1" spc="300" dirty="0">
                <a:solidFill>
                  <a:srgbClr val="FFFFFF"/>
                </a:solidFill>
                <a:latin typeface="Arial Black" panose="020B0A04020102020204"/>
                <a:ea typeface="Nunito" charset="0"/>
                <a:cs typeface="Nunito" charset="0"/>
              </a:rPr>
              <a:t>GA DCA</a:t>
            </a:r>
          </a:p>
        </p:txBody>
      </p:sp>
      <p:grpSp>
        <p:nvGrpSpPr>
          <p:cNvPr id="130" name="Group 129"/>
          <p:cNvGrpSpPr/>
          <p:nvPr/>
        </p:nvGrpSpPr>
        <p:grpSpPr>
          <a:xfrm>
            <a:off x="0" y="-1582767"/>
            <a:ext cx="24535152" cy="4304369"/>
            <a:chOff x="0" y="-156114"/>
            <a:chExt cx="24535152" cy="4304369"/>
          </a:xfrm>
        </p:grpSpPr>
        <p:sp>
          <p:nvSpPr>
            <p:cNvPr id="131" name="Freeform 130"/>
            <p:cNvSpPr>
              <a:spLocks noChangeArrowheads="1"/>
            </p:cNvSpPr>
            <p:nvPr/>
          </p:nvSpPr>
          <p:spPr bwMode="auto">
            <a:xfrm>
              <a:off x="23378291" y="2431564"/>
              <a:ext cx="1134322" cy="1716691"/>
            </a:xfrm>
            <a:custGeom>
              <a:avLst/>
              <a:gdLst>
                <a:gd name="T0" fmla="*/ 0 w 1152"/>
                <a:gd name="T1" fmla="*/ 1739 h 1740"/>
                <a:gd name="T2" fmla="*/ 1151 w 1152"/>
                <a:gd name="T3" fmla="*/ 918 h 1740"/>
                <a:gd name="T4" fmla="*/ 1151 w 1152"/>
                <a:gd name="T5" fmla="*/ 0 h 1740"/>
                <a:gd name="T6" fmla="*/ 0 w 1152"/>
                <a:gd name="T7" fmla="*/ 1739 h 1740"/>
              </a:gdLst>
              <a:ahLst/>
              <a:cxnLst>
                <a:cxn ang="0">
                  <a:pos x="T0" y="T1"/>
                </a:cxn>
                <a:cxn ang="0">
                  <a:pos x="T2" y="T3"/>
                </a:cxn>
                <a:cxn ang="0">
                  <a:pos x="T4" y="T5"/>
                </a:cxn>
                <a:cxn ang="0">
                  <a:pos x="T6" y="T7"/>
                </a:cxn>
              </a:cxnLst>
              <a:rect l="0" t="0" r="r" b="b"/>
              <a:pathLst>
                <a:path w="1152" h="1740">
                  <a:moveTo>
                    <a:pt x="0" y="1739"/>
                  </a:moveTo>
                  <a:lnTo>
                    <a:pt x="1151" y="918"/>
                  </a:lnTo>
                  <a:lnTo>
                    <a:pt x="1151" y="0"/>
                  </a:lnTo>
                  <a:lnTo>
                    <a:pt x="0" y="1739"/>
                  </a:lnTo>
                </a:path>
              </a:pathLst>
            </a:custGeom>
            <a:solidFill>
              <a:schemeClr val="accent3"/>
            </a:solidFill>
            <a:ln>
              <a:noFill/>
            </a:ln>
            <a:effectLst/>
          </p:spPr>
          <p:txBody>
            <a:bodyPr wrap="none" anchor="ctr"/>
            <a:lstStyle/>
            <a:p>
              <a:pPr defTabSz="457063"/>
              <a:endParaRPr lang="en-US" sz="7197" dirty="0">
                <a:solidFill>
                  <a:srgbClr val="FFFFFF"/>
                </a:solidFill>
                <a:latin typeface="Nunito Light" charset="0"/>
              </a:endParaRPr>
            </a:p>
          </p:txBody>
        </p:sp>
        <p:sp>
          <p:nvSpPr>
            <p:cNvPr id="132" name="Freeform 131"/>
            <p:cNvSpPr>
              <a:spLocks noChangeArrowheads="1"/>
            </p:cNvSpPr>
            <p:nvPr/>
          </p:nvSpPr>
          <p:spPr bwMode="auto">
            <a:xfrm>
              <a:off x="23079221" y="-88970"/>
              <a:ext cx="1455931" cy="4233061"/>
            </a:xfrm>
            <a:custGeom>
              <a:avLst/>
              <a:gdLst>
                <a:gd name="T0" fmla="*/ 0 w 1479"/>
                <a:gd name="T1" fmla="*/ 0 h 4296"/>
                <a:gd name="T2" fmla="*/ 327 w 1479"/>
                <a:gd name="T3" fmla="*/ 4295 h 4296"/>
                <a:gd name="T4" fmla="*/ 1478 w 1479"/>
                <a:gd name="T5" fmla="*/ 2556 h 4296"/>
                <a:gd name="T6" fmla="*/ 1478 w 1479"/>
                <a:gd name="T7" fmla="*/ 0 h 4296"/>
                <a:gd name="T8" fmla="*/ 0 w 1479"/>
                <a:gd name="T9" fmla="*/ 0 h 4296"/>
              </a:gdLst>
              <a:ahLst/>
              <a:cxnLst>
                <a:cxn ang="0">
                  <a:pos x="T0" y="T1"/>
                </a:cxn>
                <a:cxn ang="0">
                  <a:pos x="T2" y="T3"/>
                </a:cxn>
                <a:cxn ang="0">
                  <a:pos x="T4" y="T5"/>
                </a:cxn>
                <a:cxn ang="0">
                  <a:pos x="T6" y="T7"/>
                </a:cxn>
                <a:cxn ang="0">
                  <a:pos x="T8" y="T9"/>
                </a:cxn>
              </a:cxnLst>
              <a:rect l="0" t="0" r="r" b="b"/>
              <a:pathLst>
                <a:path w="1479" h="4296">
                  <a:moveTo>
                    <a:pt x="0" y="0"/>
                  </a:moveTo>
                  <a:lnTo>
                    <a:pt x="327" y="4295"/>
                  </a:lnTo>
                  <a:lnTo>
                    <a:pt x="1478" y="2556"/>
                  </a:lnTo>
                  <a:lnTo>
                    <a:pt x="1478" y="0"/>
                  </a:lnTo>
                  <a:lnTo>
                    <a:pt x="0" y="0"/>
                  </a:lnTo>
                </a:path>
              </a:pathLst>
            </a:custGeom>
            <a:solidFill>
              <a:schemeClr val="accent3">
                <a:lumMod val="60000"/>
                <a:lumOff val="40000"/>
              </a:schemeClr>
            </a:solidFill>
            <a:ln>
              <a:noFill/>
            </a:ln>
            <a:effectLst/>
          </p:spPr>
          <p:txBody>
            <a:bodyPr wrap="none" anchor="ctr"/>
            <a:lstStyle/>
            <a:p>
              <a:pPr defTabSz="457063"/>
              <a:endParaRPr lang="en-US" sz="7197" dirty="0">
                <a:solidFill>
                  <a:srgbClr val="FFFFFF"/>
                </a:solidFill>
                <a:latin typeface="Nunito Light" charset="0"/>
              </a:endParaRPr>
            </a:p>
          </p:txBody>
        </p:sp>
        <p:sp>
          <p:nvSpPr>
            <p:cNvPr id="133" name="Freeform 132"/>
            <p:cNvSpPr>
              <a:spLocks noChangeArrowheads="1"/>
            </p:cNvSpPr>
            <p:nvPr/>
          </p:nvSpPr>
          <p:spPr bwMode="auto">
            <a:xfrm>
              <a:off x="20776620" y="-88970"/>
              <a:ext cx="2646748" cy="4233061"/>
            </a:xfrm>
            <a:custGeom>
              <a:avLst/>
              <a:gdLst>
                <a:gd name="T0" fmla="*/ 0 w 2687"/>
                <a:gd name="T1" fmla="*/ 0 h 4296"/>
                <a:gd name="T2" fmla="*/ 2686 w 2687"/>
                <a:gd name="T3" fmla="*/ 4295 h 4296"/>
                <a:gd name="T4" fmla="*/ 2359 w 2687"/>
                <a:gd name="T5" fmla="*/ 0 h 4296"/>
                <a:gd name="T6" fmla="*/ 0 w 2687"/>
                <a:gd name="T7" fmla="*/ 0 h 4296"/>
              </a:gdLst>
              <a:ahLst/>
              <a:cxnLst>
                <a:cxn ang="0">
                  <a:pos x="T0" y="T1"/>
                </a:cxn>
                <a:cxn ang="0">
                  <a:pos x="T2" y="T3"/>
                </a:cxn>
                <a:cxn ang="0">
                  <a:pos x="T4" y="T5"/>
                </a:cxn>
                <a:cxn ang="0">
                  <a:pos x="T6" y="T7"/>
                </a:cxn>
              </a:cxnLst>
              <a:rect l="0" t="0" r="r" b="b"/>
              <a:pathLst>
                <a:path w="2687" h="4296">
                  <a:moveTo>
                    <a:pt x="0" y="0"/>
                  </a:moveTo>
                  <a:lnTo>
                    <a:pt x="2686" y="4295"/>
                  </a:lnTo>
                  <a:lnTo>
                    <a:pt x="2359" y="0"/>
                  </a:lnTo>
                  <a:lnTo>
                    <a:pt x="0" y="0"/>
                  </a:lnTo>
                </a:path>
              </a:pathLst>
            </a:custGeom>
            <a:solidFill>
              <a:schemeClr val="accent3"/>
            </a:solidFill>
            <a:ln>
              <a:noFill/>
            </a:ln>
            <a:effectLst/>
          </p:spPr>
          <p:txBody>
            <a:bodyPr wrap="none" anchor="ctr"/>
            <a:lstStyle/>
            <a:p>
              <a:pPr defTabSz="457063"/>
              <a:endParaRPr lang="en-US" sz="7197" dirty="0">
                <a:solidFill>
                  <a:srgbClr val="FFFFFF"/>
                </a:solidFill>
                <a:latin typeface="Nunito Light" charset="0"/>
              </a:endParaRPr>
            </a:p>
          </p:txBody>
        </p:sp>
        <p:sp>
          <p:nvSpPr>
            <p:cNvPr id="134" name="Freeform 133"/>
            <p:cNvSpPr>
              <a:spLocks noChangeArrowheads="1"/>
            </p:cNvSpPr>
            <p:nvPr/>
          </p:nvSpPr>
          <p:spPr bwMode="auto">
            <a:xfrm>
              <a:off x="20420243" y="-88970"/>
              <a:ext cx="3003125" cy="4233061"/>
            </a:xfrm>
            <a:custGeom>
              <a:avLst/>
              <a:gdLst>
                <a:gd name="T0" fmla="*/ 0 w 3049"/>
                <a:gd name="T1" fmla="*/ 0 h 4296"/>
                <a:gd name="T2" fmla="*/ 43 w 3049"/>
                <a:gd name="T3" fmla="*/ 3187 h 4296"/>
                <a:gd name="T4" fmla="*/ 3048 w 3049"/>
                <a:gd name="T5" fmla="*/ 4295 h 4296"/>
                <a:gd name="T6" fmla="*/ 362 w 3049"/>
                <a:gd name="T7" fmla="*/ 0 h 4296"/>
                <a:gd name="T8" fmla="*/ 0 w 3049"/>
                <a:gd name="T9" fmla="*/ 0 h 4296"/>
              </a:gdLst>
              <a:ahLst/>
              <a:cxnLst>
                <a:cxn ang="0">
                  <a:pos x="T0" y="T1"/>
                </a:cxn>
                <a:cxn ang="0">
                  <a:pos x="T2" y="T3"/>
                </a:cxn>
                <a:cxn ang="0">
                  <a:pos x="T4" y="T5"/>
                </a:cxn>
                <a:cxn ang="0">
                  <a:pos x="T6" y="T7"/>
                </a:cxn>
                <a:cxn ang="0">
                  <a:pos x="T8" y="T9"/>
                </a:cxn>
              </a:cxnLst>
              <a:rect l="0" t="0" r="r" b="b"/>
              <a:pathLst>
                <a:path w="3049" h="4296">
                  <a:moveTo>
                    <a:pt x="0" y="0"/>
                  </a:moveTo>
                  <a:lnTo>
                    <a:pt x="43" y="3187"/>
                  </a:lnTo>
                  <a:lnTo>
                    <a:pt x="3048" y="4295"/>
                  </a:lnTo>
                  <a:lnTo>
                    <a:pt x="362" y="0"/>
                  </a:lnTo>
                  <a:lnTo>
                    <a:pt x="0" y="0"/>
                  </a:lnTo>
                </a:path>
              </a:pathLst>
            </a:custGeom>
            <a:solidFill>
              <a:schemeClr val="accent3">
                <a:lumMod val="60000"/>
                <a:lumOff val="40000"/>
              </a:schemeClr>
            </a:solidFill>
            <a:ln>
              <a:noFill/>
            </a:ln>
            <a:effectLst/>
          </p:spPr>
          <p:txBody>
            <a:bodyPr wrap="none" anchor="ctr"/>
            <a:lstStyle/>
            <a:p>
              <a:pPr defTabSz="457063"/>
              <a:endParaRPr lang="en-US" sz="7197" dirty="0">
                <a:solidFill>
                  <a:srgbClr val="FFFFFF"/>
                </a:solidFill>
                <a:latin typeface="Nunito Light" charset="0"/>
              </a:endParaRPr>
            </a:p>
          </p:txBody>
        </p:sp>
        <p:sp>
          <p:nvSpPr>
            <p:cNvPr id="135" name="Freeform 134"/>
            <p:cNvSpPr>
              <a:spLocks noChangeArrowheads="1"/>
            </p:cNvSpPr>
            <p:nvPr/>
          </p:nvSpPr>
          <p:spPr bwMode="auto">
            <a:xfrm>
              <a:off x="17677877" y="-88971"/>
              <a:ext cx="2785824" cy="3142198"/>
            </a:xfrm>
            <a:custGeom>
              <a:avLst/>
              <a:gdLst>
                <a:gd name="T0" fmla="*/ 2126 w 2826"/>
                <a:gd name="T1" fmla="*/ 0 h 3188"/>
                <a:gd name="T2" fmla="*/ 0 w 2826"/>
                <a:gd name="T3" fmla="*/ 1954 h 3188"/>
                <a:gd name="T4" fmla="*/ 2825 w 2826"/>
                <a:gd name="T5" fmla="*/ 3187 h 3188"/>
                <a:gd name="T6" fmla="*/ 2782 w 2826"/>
                <a:gd name="T7" fmla="*/ 0 h 3188"/>
                <a:gd name="T8" fmla="*/ 2126 w 2826"/>
                <a:gd name="T9" fmla="*/ 0 h 3188"/>
              </a:gdLst>
              <a:ahLst/>
              <a:cxnLst>
                <a:cxn ang="0">
                  <a:pos x="T0" y="T1"/>
                </a:cxn>
                <a:cxn ang="0">
                  <a:pos x="T2" y="T3"/>
                </a:cxn>
                <a:cxn ang="0">
                  <a:pos x="T4" y="T5"/>
                </a:cxn>
                <a:cxn ang="0">
                  <a:pos x="T6" y="T7"/>
                </a:cxn>
                <a:cxn ang="0">
                  <a:pos x="T8" y="T9"/>
                </a:cxn>
              </a:cxnLst>
              <a:rect l="0" t="0" r="r" b="b"/>
              <a:pathLst>
                <a:path w="2826" h="3188">
                  <a:moveTo>
                    <a:pt x="2126" y="0"/>
                  </a:moveTo>
                  <a:lnTo>
                    <a:pt x="0" y="1954"/>
                  </a:lnTo>
                  <a:lnTo>
                    <a:pt x="2825" y="3187"/>
                  </a:lnTo>
                  <a:lnTo>
                    <a:pt x="2782" y="0"/>
                  </a:lnTo>
                  <a:lnTo>
                    <a:pt x="2126" y="0"/>
                  </a:lnTo>
                </a:path>
              </a:pathLst>
            </a:custGeom>
            <a:solidFill>
              <a:schemeClr val="accent3"/>
            </a:solidFill>
            <a:ln>
              <a:noFill/>
            </a:ln>
            <a:effectLst/>
          </p:spPr>
          <p:txBody>
            <a:bodyPr wrap="none" anchor="ctr"/>
            <a:lstStyle/>
            <a:p>
              <a:pPr defTabSz="457063"/>
              <a:endParaRPr lang="en-US" sz="7197" dirty="0">
                <a:solidFill>
                  <a:srgbClr val="FFFFFF"/>
                </a:solidFill>
                <a:latin typeface="Nunito Light" charset="0"/>
              </a:endParaRPr>
            </a:p>
          </p:txBody>
        </p:sp>
        <p:sp>
          <p:nvSpPr>
            <p:cNvPr id="136" name="Freeform 135"/>
            <p:cNvSpPr>
              <a:spLocks noChangeArrowheads="1"/>
            </p:cNvSpPr>
            <p:nvPr/>
          </p:nvSpPr>
          <p:spPr bwMode="auto">
            <a:xfrm>
              <a:off x="17608342" y="-88971"/>
              <a:ext cx="2168684" cy="1925303"/>
            </a:xfrm>
            <a:custGeom>
              <a:avLst/>
              <a:gdLst>
                <a:gd name="T0" fmla="*/ 0 w 2199"/>
                <a:gd name="T1" fmla="*/ 0 h 1955"/>
                <a:gd name="T2" fmla="*/ 72 w 2199"/>
                <a:gd name="T3" fmla="*/ 1954 h 1955"/>
                <a:gd name="T4" fmla="*/ 2198 w 2199"/>
                <a:gd name="T5" fmla="*/ 0 h 1955"/>
                <a:gd name="T6" fmla="*/ 0 w 2199"/>
                <a:gd name="T7" fmla="*/ 0 h 1955"/>
              </a:gdLst>
              <a:ahLst/>
              <a:cxnLst>
                <a:cxn ang="0">
                  <a:pos x="T0" y="T1"/>
                </a:cxn>
                <a:cxn ang="0">
                  <a:pos x="T2" y="T3"/>
                </a:cxn>
                <a:cxn ang="0">
                  <a:pos x="T4" y="T5"/>
                </a:cxn>
                <a:cxn ang="0">
                  <a:pos x="T6" y="T7"/>
                </a:cxn>
              </a:cxnLst>
              <a:rect l="0" t="0" r="r" b="b"/>
              <a:pathLst>
                <a:path w="2199" h="1955">
                  <a:moveTo>
                    <a:pt x="0" y="0"/>
                  </a:moveTo>
                  <a:lnTo>
                    <a:pt x="72" y="1954"/>
                  </a:lnTo>
                  <a:lnTo>
                    <a:pt x="2198" y="0"/>
                  </a:lnTo>
                  <a:lnTo>
                    <a:pt x="0" y="0"/>
                  </a:lnTo>
                </a:path>
              </a:pathLst>
            </a:custGeom>
            <a:solidFill>
              <a:schemeClr val="accent3">
                <a:lumMod val="60000"/>
                <a:lumOff val="40000"/>
              </a:schemeClr>
            </a:solidFill>
            <a:ln>
              <a:noFill/>
            </a:ln>
            <a:effectLst/>
          </p:spPr>
          <p:txBody>
            <a:bodyPr wrap="none" anchor="ctr"/>
            <a:lstStyle/>
            <a:p>
              <a:pPr defTabSz="457063"/>
              <a:endParaRPr lang="en-US" sz="7197" dirty="0">
                <a:solidFill>
                  <a:srgbClr val="FFFFFF"/>
                </a:solidFill>
                <a:latin typeface="Nunito Light" charset="0"/>
              </a:endParaRPr>
            </a:p>
          </p:txBody>
        </p:sp>
        <p:sp>
          <p:nvSpPr>
            <p:cNvPr id="137" name="Freeform 136"/>
            <p:cNvSpPr>
              <a:spLocks noChangeArrowheads="1"/>
            </p:cNvSpPr>
            <p:nvPr/>
          </p:nvSpPr>
          <p:spPr bwMode="auto">
            <a:xfrm>
              <a:off x="14888518" y="-88734"/>
              <a:ext cx="2811899" cy="1925303"/>
            </a:xfrm>
            <a:custGeom>
              <a:avLst/>
              <a:gdLst>
                <a:gd name="T0" fmla="*/ 0 w 2852"/>
                <a:gd name="T1" fmla="*/ 0 h 1955"/>
                <a:gd name="T2" fmla="*/ 2851 w 2852"/>
                <a:gd name="T3" fmla="*/ 1954 h 1955"/>
                <a:gd name="T4" fmla="*/ 2779 w 2852"/>
                <a:gd name="T5" fmla="*/ 0 h 1955"/>
                <a:gd name="T6" fmla="*/ 0 w 2852"/>
                <a:gd name="T7" fmla="*/ 0 h 1955"/>
              </a:gdLst>
              <a:ahLst/>
              <a:cxnLst>
                <a:cxn ang="0">
                  <a:pos x="T0" y="T1"/>
                </a:cxn>
                <a:cxn ang="0">
                  <a:pos x="T2" y="T3"/>
                </a:cxn>
                <a:cxn ang="0">
                  <a:pos x="T4" y="T5"/>
                </a:cxn>
                <a:cxn ang="0">
                  <a:pos x="T6" y="T7"/>
                </a:cxn>
              </a:cxnLst>
              <a:rect l="0" t="0" r="r" b="b"/>
              <a:pathLst>
                <a:path w="2852" h="1955">
                  <a:moveTo>
                    <a:pt x="0" y="0"/>
                  </a:moveTo>
                  <a:lnTo>
                    <a:pt x="2851" y="1954"/>
                  </a:lnTo>
                  <a:lnTo>
                    <a:pt x="2779" y="0"/>
                  </a:lnTo>
                  <a:lnTo>
                    <a:pt x="0" y="0"/>
                  </a:lnTo>
                </a:path>
              </a:pathLst>
            </a:custGeom>
            <a:solidFill>
              <a:schemeClr val="accent3"/>
            </a:solidFill>
            <a:ln>
              <a:noFill/>
            </a:ln>
            <a:effectLst/>
          </p:spPr>
          <p:txBody>
            <a:bodyPr wrap="none" anchor="ctr"/>
            <a:lstStyle/>
            <a:p>
              <a:pPr defTabSz="457063"/>
              <a:endParaRPr lang="en-US" sz="7197" dirty="0">
                <a:solidFill>
                  <a:srgbClr val="FFFFFF"/>
                </a:solidFill>
                <a:latin typeface="Nunito Light" charset="0"/>
              </a:endParaRPr>
            </a:p>
          </p:txBody>
        </p:sp>
        <p:sp>
          <p:nvSpPr>
            <p:cNvPr id="138" name="Freeform 137"/>
            <p:cNvSpPr>
              <a:spLocks noChangeArrowheads="1"/>
            </p:cNvSpPr>
            <p:nvPr/>
          </p:nvSpPr>
          <p:spPr bwMode="auto">
            <a:xfrm>
              <a:off x="13589856" y="-88970"/>
              <a:ext cx="4137447" cy="3520308"/>
            </a:xfrm>
            <a:custGeom>
              <a:avLst/>
              <a:gdLst>
                <a:gd name="T0" fmla="*/ 0 w 4196"/>
                <a:gd name="T1" fmla="*/ 0 h 3572"/>
                <a:gd name="T2" fmla="*/ 1886 w 4196"/>
                <a:gd name="T3" fmla="*/ 3571 h 3572"/>
                <a:gd name="T4" fmla="*/ 4195 w 4196"/>
                <a:gd name="T5" fmla="*/ 1954 h 3572"/>
                <a:gd name="T6" fmla="*/ 1344 w 4196"/>
                <a:gd name="T7" fmla="*/ 0 h 3572"/>
                <a:gd name="T8" fmla="*/ 0 w 4196"/>
                <a:gd name="T9" fmla="*/ 0 h 3572"/>
              </a:gdLst>
              <a:ahLst/>
              <a:cxnLst>
                <a:cxn ang="0">
                  <a:pos x="T0" y="T1"/>
                </a:cxn>
                <a:cxn ang="0">
                  <a:pos x="T2" y="T3"/>
                </a:cxn>
                <a:cxn ang="0">
                  <a:pos x="T4" y="T5"/>
                </a:cxn>
                <a:cxn ang="0">
                  <a:pos x="T6" y="T7"/>
                </a:cxn>
                <a:cxn ang="0">
                  <a:pos x="T8" y="T9"/>
                </a:cxn>
              </a:cxnLst>
              <a:rect l="0" t="0" r="r" b="b"/>
              <a:pathLst>
                <a:path w="4196" h="3572">
                  <a:moveTo>
                    <a:pt x="0" y="0"/>
                  </a:moveTo>
                  <a:lnTo>
                    <a:pt x="1886" y="3571"/>
                  </a:lnTo>
                  <a:lnTo>
                    <a:pt x="4195" y="1954"/>
                  </a:lnTo>
                  <a:lnTo>
                    <a:pt x="1344" y="0"/>
                  </a:lnTo>
                  <a:lnTo>
                    <a:pt x="0" y="0"/>
                  </a:lnTo>
                </a:path>
              </a:pathLst>
            </a:custGeom>
            <a:solidFill>
              <a:schemeClr val="accent3">
                <a:lumMod val="60000"/>
                <a:lumOff val="40000"/>
              </a:schemeClr>
            </a:solidFill>
            <a:ln>
              <a:noFill/>
            </a:ln>
            <a:effectLst/>
          </p:spPr>
          <p:txBody>
            <a:bodyPr wrap="none" anchor="ctr"/>
            <a:lstStyle/>
            <a:p>
              <a:pPr defTabSz="457063"/>
              <a:endParaRPr lang="en-US" sz="7197" dirty="0">
                <a:solidFill>
                  <a:srgbClr val="FFFFFF"/>
                </a:solidFill>
                <a:latin typeface="Nunito Light" charset="0"/>
              </a:endParaRPr>
            </a:p>
          </p:txBody>
        </p:sp>
        <p:sp>
          <p:nvSpPr>
            <p:cNvPr id="139" name="Freeform 138"/>
            <p:cNvSpPr>
              <a:spLocks noChangeArrowheads="1"/>
            </p:cNvSpPr>
            <p:nvPr/>
          </p:nvSpPr>
          <p:spPr bwMode="auto">
            <a:xfrm>
              <a:off x="11104147" y="-111272"/>
              <a:ext cx="4346058" cy="3520308"/>
            </a:xfrm>
            <a:custGeom>
              <a:avLst/>
              <a:gdLst>
                <a:gd name="T0" fmla="*/ 965 w 4408"/>
                <a:gd name="T1" fmla="*/ 0 h 3572"/>
                <a:gd name="T2" fmla="*/ 0 w 4408"/>
                <a:gd name="T3" fmla="*/ 1760 h 3572"/>
                <a:gd name="T4" fmla="*/ 4407 w 4408"/>
                <a:gd name="T5" fmla="*/ 3571 h 3572"/>
                <a:gd name="T6" fmla="*/ 2521 w 4408"/>
                <a:gd name="T7" fmla="*/ 0 h 3572"/>
                <a:gd name="T8" fmla="*/ 965 w 4408"/>
                <a:gd name="T9" fmla="*/ 0 h 3572"/>
              </a:gdLst>
              <a:ahLst/>
              <a:cxnLst>
                <a:cxn ang="0">
                  <a:pos x="T0" y="T1"/>
                </a:cxn>
                <a:cxn ang="0">
                  <a:pos x="T2" y="T3"/>
                </a:cxn>
                <a:cxn ang="0">
                  <a:pos x="T4" y="T5"/>
                </a:cxn>
                <a:cxn ang="0">
                  <a:pos x="T6" y="T7"/>
                </a:cxn>
                <a:cxn ang="0">
                  <a:pos x="T8" y="T9"/>
                </a:cxn>
              </a:cxnLst>
              <a:rect l="0" t="0" r="r" b="b"/>
              <a:pathLst>
                <a:path w="4408" h="3572">
                  <a:moveTo>
                    <a:pt x="965" y="0"/>
                  </a:moveTo>
                  <a:lnTo>
                    <a:pt x="0" y="1760"/>
                  </a:lnTo>
                  <a:lnTo>
                    <a:pt x="4407" y="3571"/>
                  </a:lnTo>
                  <a:lnTo>
                    <a:pt x="2521" y="0"/>
                  </a:lnTo>
                  <a:lnTo>
                    <a:pt x="965" y="0"/>
                  </a:lnTo>
                </a:path>
              </a:pathLst>
            </a:custGeom>
            <a:solidFill>
              <a:schemeClr val="accent2"/>
            </a:solidFill>
            <a:ln>
              <a:noFill/>
            </a:ln>
            <a:effectLst/>
          </p:spPr>
          <p:txBody>
            <a:bodyPr wrap="none" anchor="ctr"/>
            <a:lstStyle/>
            <a:p>
              <a:pPr defTabSz="457063"/>
              <a:endParaRPr lang="en-US" sz="7197" dirty="0">
                <a:solidFill>
                  <a:srgbClr val="FFFFFF"/>
                </a:solidFill>
                <a:latin typeface="Nunito Light" charset="0"/>
              </a:endParaRPr>
            </a:p>
          </p:txBody>
        </p:sp>
        <p:sp>
          <p:nvSpPr>
            <p:cNvPr id="140" name="Freeform 139"/>
            <p:cNvSpPr>
              <a:spLocks noChangeArrowheads="1"/>
            </p:cNvSpPr>
            <p:nvPr/>
          </p:nvSpPr>
          <p:spPr bwMode="auto">
            <a:xfrm>
              <a:off x="9793019" y="-88970"/>
              <a:ext cx="369415" cy="195571"/>
            </a:xfrm>
            <a:custGeom>
              <a:avLst/>
              <a:gdLst>
                <a:gd name="T0" fmla="*/ 112 w 374"/>
                <a:gd name="T1" fmla="*/ 0 h 198"/>
                <a:gd name="T2" fmla="*/ 0 w 374"/>
                <a:gd name="T3" fmla="*/ 197 h 198"/>
                <a:gd name="T4" fmla="*/ 373 w 374"/>
                <a:gd name="T5" fmla="*/ 0 h 198"/>
                <a:gd name="T6" fmla="*/ 112 w 374"/>
                <a:gd name="T7" fmla="*/ 0 h 198"/>
              </a:gdLst>
              <a:ahLst/>
              <a:cxnLst>
                <a:cxn ang="0">
                  <a:pos x="T0" y="T1"/>
                </a:cxn>
                <a:cxn ang="0">
                  <a:pos x="T2" y="T3"/>
                </a:cxn>
                <a:cxn ang="0">
                  <a:pos x="T4" y="T5"/>
                </a:cxn>
                <a:cxn ang="0">
                  <a:pos x="T6" y="T7"/>
                </a:cxn>
              </a:cxnLst>
              <a:rect l="0" t="0" r="r" b="b"/>
              <a:pathLst>
                <a:path w="374" h="198">
                  <a:moveTo>
                    <a:pt x="112" y="0"/>
                  </a:moveTo>
                  <a:lnTo>
                    <a:pt x="0" y="197"/>
                  </a:lnTo>
                  <a:lnTo>
                    <a:pt x="373" y="0"/>
                  </a:lnTo>
                  <a:lnTo>
                    <a:pt x="112" y="0"/>
                  </a:lnTo>
                </a:path>
              </a:pathLst>
            </a:custGeom>
            <a:solidFill>
              <a:schemeClr val="accent2">
                <a:lumMod val="75000"/>
              </a:schemeClr>
            </a:solidFill>
            <a:ln>
              <a:noFill/>
            </a:ln>
            <a:effectLst/>
          </p:spPr>
          <p:txBody>
            <a:bodyPr wrap="none" anchor="ctr"/>
            <a:lstStyle/>
            <a:p>
              <a:pPr defTabSz="457063"/>
              <a:endParaRPr lang="en-US" sz="7197" dirty="0">
                <a:solidFill>
                  <a:srgbClr val="FFFFFF"/>
                </a:solidFill>
                <a:latin typeface="Nunito Light" charset="0"/>
              </a:endParaRPr>
            </a:p>
          </p:txBody>
        </p:sp>
        <p:sp>
          <p:nvSpPr>
            <p:cNvPr id="141" name="Freeform 13"/>
            <p:cNvSpPr>
              <a:spLocks noChangeArrowheads="1"/>
            </p:cNvSpPr>
            <p:nvPr/>
          </p:nvSpPr>
          <p:spPr bwMode="auto">
            <a:xfrm>
              <a:off x="9698211" y="-88970"/>
              <a:ext cx="225996" cy="195571"/>
            </a:xfrm>
            <a:custGeom>
              <a:avLst/>
              <a:gdLst>
                <a:gd name="T0" fmla="*/ 0 w 231"/>
                <a:gd name="T1" fmla="*/ 0 h 198"/>
                <a:gd name="T2" fmla="*/ 118 w 231"/>
                <a:gd name="T3" fmla="*/ 197 h 198"/>
                <a:gd name="T4" fmla="*/ 230 w 231"/>
                <a:gd name="T5" fmla="*/ 0 h 198"/>
                <a:gd name="T6" fmla="*/ 0 w 231"/>
                <a:gd name="T7" fmla="*/ 0 h 198"/>
              </a:gdLst>
              <a:ahLst/>
              <a:cxnLst>
                <a:cxn ang="0">
                  <a:pos x="T0" y="T1"/>
                </a:cxn>
                <a:cxn ang="0">
                  <a:pos x="T2" y="T3"/>
                </a:cxn>
                <a:cxn ang="0">
                  <a:pos x="T4" y="T5"/>
                </a:cxn>
                <a:cxn ang="0">
                  <a:pos x="T6" y="T7"/>
                </a:cxn>
              </a:cxnLst>
              <a:rect l="0" t="0" r="r" b="b"/>
              <a:pathLst>
                <a:path w="231" h="198">
                  <a:moveTo>
                    <a:pt x="0" y="0"/>
                  </a:moveTo>
                  <a:lnTo>
                    <a:pt x="118" y="197"/>
                  </a:lnTo>
                  <a:lnTo>
                    <a:pt x="230" y="0"/>
                  </a:lnTo>
                  <a:lnTo>
                    <a:pt x="0" y="0"/>
                  </a:lnTo>
                </a:path>
              </a:pathLst>
            </a:custGeom>
            <a:solidFill>
              <a:schemeClr val="accent2">
                <a:lumMod val="75000"/>
              </a:schemeClr>
            </a:solidFill>
            <a:ln>
              <a:noFill/>
            </a:ln>
            <a:effectLst/>
          </p:spPr>
          <p:txBody>
            <a:bodyPr wrap="none" anchor="ctr"/>
            <a:lstStyle/>
            <a:p>
              <a:pPr defTabSz="457063"/>
              <a:endParaRPr lang="en-US" sz="7197" dirty="0">
                <a:solidFill>
                  <a:srgbClr val="FFFFFF"/>
                </a:solidFill>
                <a:latin typeface="Nunito Light" charset="0"/>
              </a:endParaRPr>
            </a:p>
          </p:txBody>
        </p:sp>
        <p:sp>
          <p:nvSpPr>
            <p:cNvPr id="142" name="Freeform 14"/>
            <p:cNvSpPr>
              <a:spLocks noChangeArrowheads="1"/>
            </p:cNvSpPr>
            <p:nvPr/>
          </p:nvSpPr>
          <p:spPr bwMode="auto">
            <a:xfrm>
              <a:off x="8502000" y="61758"/>
              <a:ext cx="2646751" cy="2259950"/>
            </a:xfrm>
            <a:custGeom>
              <a:avLst/>
              <a:gdLst>
                <a:gd name="T0" fmla="*/ 2685 w 2686"/>
                <a:gd name="T1" fmla="*/ 1563 h 2292"/>
                <a:gd name="T2" fmla="*/ 1308 w 2686"/>
                <a:gd name="T3" fmla="*/ 0 h 2292"/>
                <a:gd name="T4" fmla="*/ 0 w 2686"/>
                <a:gd name="T5" fmla="*/ 2291 h 2292"/>
                <a:gd name="T6" fmla="*/ 2685 w 2686"/>
                <a:gd name="T7" fmla="*/ 1563 h 2292"/>
              </a:gdLst>
              <a:ahLst/>
              <a:cxnLst>
                <a:cxn ang="0">
                  <a:pos x="T0" y="T1"/>
                </a:cxn>
                <a:cxn ang="0">
                  <a:pos x="T2" y="T3"/>
                </a:cxn>
                <a:cxn ang="0">
                  <a:pos x="T4" y="T5"/>
                </a:cxn>
                <a:cxn ang="0">
                  <a:pos x="T6" y="T7"/>
                </a:cxn>
              </a:cxnLst>
              <a:rect l="0" t="0" r="r" b="b"/>
              <a:pathLst>
                <a:path w="2686" h="2292">
                  <a:moveTo>
                    <a:pt x="2685" y="1563"/>
                  </a:moveTo>
                  <a:lnTo>
                    <a:pt x="1308" y="0"/>
                  </a:lnTo>
                  <a:lnTo>
                    <a:pt x="0" y="2291"/>
                  </a:lnTo>
                  <a:lnTo>
                    <a:pt x="2685" y="1563"/>
                  </a:lnTo>
                </a:path>
              </a:pathLst>
            </a:custGeom>
            <a:solidFill>
              <a:schemeClr val="accent2"/>
            </a:solidFill>
            <a:ln>
              <a:noFill/>
            </a:ln>
            <a:effectLst/>
          </p:spPr>
          <p:txBody>
            <a:bodyPr wrap="none" anchor="ctr"/>
            <a:lstStyle/>
            <a:p>
              <a:pPr defTabSz="457063"/>
              <a:endParaRPr lang="en-US" sz="7197" dirty="0">
                <a:solidFill>
                  <a:srgbClr val="FFFFFF"/>
                </a:solidFill>
                <a:latin typeface="Nunito Light" charset="0"/>
              </a:endParaRPr>
            </a:p>
          </p:txBody>
        </p:sp>
        <p:sp>
          <p:nvSpPr>
            <p:cNvPr id="143" name="Freeform 15"/>
            <p:cNvSpPr>
              <a:spLocks noChangeArrowheads="1"/>
            </p:cNvSpPr>
            <p:nvPr/>
          </p:nvSpPr>
          <p:spPr bwMode="auto">
            <a:xfrm>
              <a:off x="6821130" y="61996"/>
              <a:ext cx="2985743" cy="2259950"/>
            </a:xfrm>
            <a:custGeom>
              <a:avLst/>
              <a:gdLst>
                <a:gd name="T0" fmla="*/ 3029 w 3030"/>
                <a:gd name="T1" fmla="*/ 0 h 2292"/>
                <a:gd name="T2" fmla="*/ 0 w 3030"/>
                <a:gd name="T3" fmla="*/ 624 h 2292"/>
                <a:gd name="T4" fmla="*/ 1721 w 3030"/>
                <a:gd name="T5" fmla="*/ 2291 h 2292"/>
                <a:gd name="T6" fmla="*/ 3029 w 3030"/>
                <a:gd name="T7" fmla="*/ 0 h 2292"/>
              </a:gdLst>
              <a:ahLst/>
              <a:cxnLst>
                <a:cxn ang="0">
                  <a:pos x="T0" y="T1"/>
                </a:cxn>
                <a:cxn ang="0">
                  <a:pos x="T2" y="T3"/>
                </a:cxn>
                <a:cxn ang="0">
                  <a:pos x="T4" y="T5"/>
                </a:cxn>
                <a:cxn ang="0">
                  <a:pos x="T6" y="T7"/>
                </a:cxn>
              </a:cxnLst>
              <a:rect l="0" t="0" r="r" b="b"/>
              <a:pathLst>
                <a:path w="3030" h="2292">
                  <a:moveTo>
                    <a:pt x="3029" y="0"/>
                  </a:moveTo>
                  <a:lnTo>
                    <a:pt x="0" y="624"/>
                  </a:lnTo>
                  <a:lnTo>
                    <a:pt x="1721" y="2291"/>
                  </a:lnTo>
                  <a:lnTo>
                    <a:pt x="3029" y="0"/>
                  </a:lnTo>
                </a:path>
              </a:pathLst>
            </a:custGeom>
            <a:solidFill>
              <a:schemeClr val="accent2">
                <a:lumMod val="75000"/>
              </a:schemeClr>
            </a:solidFill>
            <a:ln>
              <a:noFill/>
            </a:ln>
            <a:effectLst/>
          </p:spPr>
          <p:txBody>
            <a:bodyPr wrap="none" anchor="ctr"/>
            <a:lstStyle/>
            <a:p>
              <a:pPr defTabSz="457063"/>
              <a:endParaRPr lang="en-US" sz="7197" dirty="0">
                <a:solidFill>
                  <a:srgbClr val="FFFFFF"/>
                </a:solidFill>
                <a:latin typeface="Nunito Light" charset="0"/>
              </a:endParaRPr>
            </a:p>
          </p:txBody>
        </p:sp>
        <p:sp>
          <p:nvSpPr>
            <p:cNvPr id="144" name="Freeform 16"/>
            <p:cNvSpPr>
              <a:spLocks noChangeArrowheads="1"/>
            </p:cNvSpPr>
            <p:nvPr/>
          </p:nvSpPr>
          <p:spPr bwMode="auto">
            <a:xfrm>
              <a:off x="6829814" y="-88970"/>
              <a:ext cx="2985743" cy="808366"/>
            </a:xfrm>
            <a:custGeom>
              <a:avLst/>
              <a:gdLst>
                <a:gd name="T0" fmla="*/ 61 w 3030"/>
                <a:gd name="T1" fmla="*/ 0 h 822"/>
                <a:gd name="T2" fmla="*/ 0 w 3030"/>
                <a:gd name="T3" fmla="*/ 821 h 822"/>
                <a:gd name="T4" fmla="*/ 3029 w 3030"/>
                <a:gd name="T5" fmla="*/ 197 h 822"/>
                <a:gd name="T6" fmla="*/ 2911 w 3030"/>
                <a:gd name="T7" fmla="*/ 0 h 822"/>
                <a:gd name="T8" fmla="*/ 61 w 3030"/>
                <a:gd name="T9" fmla="*/ 0 h 822"/>
              </a:gdLst>
              <a:ahLst/>
              <a:cxnLst>
                <a:cxn ang="0">
                  <a:pos x="T0" y="T1"/>
                </a:cxn>
                <a:cxn ang="0">
                  <a:pos x="T2" y="T3"/>
                </a:cxn>
                <a:cxn ang="0">
                  <a:pos x="T4" y="T5"/>
                </a:cxn>
                <a:cxn ang="0">
                  <a:pos x="T6" y="T7"/>
                </a:cxn>
                <a:cxn ang="0">
                  <a:pos x="T8" y="T9"/>
                </a:cxn>
              </a:cxnLst>
              <a:rect l="0" t="0" r="r" b="b"/>
              <a:pathLst>
                <a:path w="3030" h="822">
                  <a:moveTo>
                    <a:pt x="61" y="0"/>
                  </a:moveTo>
                  <a:lnTo>
                    <a:pt x="0" y="821"/>
                  </a:lnTo>
                  <a:lnTo>
                    <a:pt x="3029" y="197"/>
                  </a:lnTo>
                  <a:lnTo>
                    <a:pt x="2911" y="0"/>
                  </a:lnTo>
                  <a:lnTo>
                    <a:pt x="61" y="0"/>
                  </a:lnTo>
                </a:path>
              </a:pathLst>
            </a:custGeom>
            <a:solidFill>
              <a:schemeClr val="accent2">
                <a:lumMod val="50000"/>
              </a:schemeClr>
            </a:solidFill>
            <a:ln>
              <a:noFill/>
            </a:ln>
            <a:effectLst/>
          </p:spPr>
          <p:txBody>
            <a:bodyPr wrap="none" anchor="ctr"/>
            <a:lstStyle/>
            <a:p>
              <a:pPr defTabSz="457063"/>
              <a:endParaRPr lang="en-US" sz="7197" dirty="0">
                <a:solidFill>
                  <a:srgbClr val="FFFFFF"/>
                </a:solidFill>
                <a:latin typeface="Nunito Light" charset="0"/>
              </a:endParaRPr>
            </a:p>
          </p:txBody>
        </p:sp>
        <p:sp>
          <p:nvSpPr>
            <p:cNvPr id="145" name="Freeform 17"/>
            <p:cNvSpPr>
              <a:spLocks noChangeArrowheads="1"/>
            </p:cNvSpPr>
            <p:nvPr/>
          </p:nvSpPr>
          <p:spPr bwMode="auto">
            <a:xfrm>
              <a:off x="5975275" y="-88970"/>
              <a:ext cx="943094" cy="808366"/>
            </a:xfrm>
            <a:custGeom>
              <a:avLst/>
              <a:gdLst>
                <a:gd name="T0" fmla="*/ 0 w 955"/>
                <a:gd name="T1" fmla="*/ 0 h 822"/>
                <a:gd name="T2" fmla="*/ 893 w 955"/>
                <a:gd name="T3" fmla="*/ 821 h 822"/>
                <a:gd name="T4" fmla="*/ 954 w 955"/>
                <a:gd name="T5" fmla="*/ 0 h 822"/>
                <a:gd name="T6" fmla="*/ 0 w 955"/>
                <a:gd name="T7" fmla="*/ 0 h 822"/>
              </a:gdLst>
              <a:ahLst/>
              <a:cxnLst>
                <a:cxn ang="0">
                  <a:pos x="T0" y="T1"/>
                </a:cxn>
                <a:cxn ang="0">
                  <a:pos x="T2" y="T3"/>
                </a:cxn>
                <a:cxn ang="0">
                  <a:pos x="T4" y="T5"/>
                </a:cxn>
                <a:cxn ang="0">
                  <a:pos x="T6" y="T7"/>
                </a:cxn>
              </a:cxnLst>
              <a:rect l="0" t="0" r="r" b="b"/>
              <a:pathLst>
                <a:path w="955" h="822">
                  <a:moveTo>
                    <a:pt x="0" y="0"/>
                  </a:moveTo>
                  <a:lnTo>
                    <a:pt x="893" y="821"/>
                  </a:lnTo>
                  <a:lnTo>
                    <a:pt x="954" y="0"/>
                  </a:lnTo>
                  <a:lnTo>
                    <a:pt x="0" y="0"/>
                  </a:lnTo>
                </a:path>
              </a:pathLst>
            </a:custGeom>
            <a:solidFill>
              <a:schemeClr val="accent1"/>
            </a:solidFill>
            <a:ln>
              <a:noFill/>
            </a:ln>
            <a:effectLst/>
          </p:spPr>
          <p:txBody>
            <a:bodyPr wrap="none" anchor="ctr"/>
            <a:lstStyle/>
            <a:p>
              <a:pPr defTabSz="457063"/>
              <a:endParaRPr lang="en-US" sz="7197" dirty="0">
                <a:solidFill>
                  <a:srgbClr val="FFFFFF"/>
                </a:solidFill>
                <a:latin typeface="Nunito Light" charset="0"/>
              </a:endParaRPr>
            </a:p>
          </p:txBody>
        </p:sp>
        <p:sp>
          <p:nvSpPr>
            <p:cNvPr id="146" name="Freeform 18"/>
            <p:cNvSpPr>
              <a:spLocks noChangeArrowheads="1"/>
            </p:cNvSpPr>
            <p:nvPr/>
          </p:nvSpPr>
          <p:spPr bwMode="auto">
            <a:xfrm>
              <a:off x="5608571" y="674793"/>
              <a:ext cx="2916204" cy="1642810"/>
            </a:xfrm>
            <a:custGeom>
              <a:avLst/>
              <a:gdLst>
                <a:gd name="T0" fmla="*/ 2958 w 2959"/>
                <a:gd name="T1" fmla="*/ 1667 h 1668"/>
                <a:gd name="T2" fmla="*/ 1237 w 2959"/>
                <a:gd name="T3" fmla="*/ 0 h 1668"/>
                <a:gd name="T4" fmla="*/ 0 w 2959"/>
                <a:gd name="T5" fmla="*/ 1323 h 1668"/>
                <a:gd name="T6" fmla="*/ 2958 w 2959"/>
                <a:gd name="T7" fmla="*/ 1667 h 1668"/>
              </a:gdLst>
              <a:ahLst/>
              <a:cxnLst>
                <a:cxn ang="0">
                  <a:pos x="T0" y="T1"/>
                </a:cxn>
                <a:cxn ang="0">
                  <a:pos x="T2" y="T3"/>
                </a:cxn>
                <a:cxn ang="0">
                  <a:pos x="T4" y="T5"/>
                </a:cxn>
                <a:cxn ang="0">
                  <a:pos x="T6" y="T7"/>
                </a:cxn>
              </a:cxnLst>
              <a:rect l="0" t="0" r="r" b="b"/>
              <a:pathLst>
                <a:path w="2959" h="1668">
                  <a:moveTo>
                    <a:pt x="2958" y="1667"/>
                  </a:moveTo>
                  <a:lnTo>
                    <a:pt x="1237" y="0"/>
                  </a:lnTo>
                  <a:lnTo>
                    <a:pt x="0" y="1323"/>
                  </a:lnTo>
                  <a:lnTo>
                    <a:pt x="2958" y="1667"/>
                  </a:lnTo>
                </a:path>
              </a:pathLst>
            </a:custGeom>
            <a:solidFill>
              <a:schemeClr val="accent2"/>
            </a:solidFill>
            <a:ln>
              <a:noFill/>
            </a:ln>
            <a:effectLst/>
          </p:spPr>
          <p:txBody>
            <a:bodyPr wrap="none" anchor="ctr"/>
            <a:lstStyle/>
            <a:p>
              <a:pPr defTabSz="457063"/>
              <a:endParaRPr lang="en-US" sz="7197" dirty="0">
                <a:solidFill>
                  <a:srgbClr val="FFFFFF"/>
                </a:solidFill>
                <a:latin typeface="Nunito Light" charset="0"/>
              </a:endParaRPr>
            </a:p>
          </p:txBody>
        </p:sp>
        <p:sp>
          <p:nvSpPr>
            <p:cNvPr id="147" name="Freeform 19"/>
            <p:cNvSpPr>
              <a:spLocks noChangeArrowheads="1"/>
            </p:cNvSpPr>
            <p:nvPr/>
          </p:nvSpPr>
          <p:spPr bwMode="auto">
            <a:xfrm>
              <a:off x="5092201" y="-155877"/>
              <a:ext cx="1760153" cy="2112184"/>
            </a:xfrm>
            <a:custGeom>
              <a:avLst/>
              <a:gdLst>
                <a:gd name="T0" fmla="*/ 0 w 1787"/>
                <a:gd name="T1" fmla="*/ 0 h 2145"/>
                <a:gd name="T2" fmla="*/ 549 w 1787"/>
                <a:gd name="T3" fmla="*/ 2144 h 2145"/>
                <a:gd name="T4" fmla="*/ 1786 w 1787"/>
                <a:gd name="T5" fmla="*/ 821 h 2145"/>
                <a:gd name="T6" fmla="*/ 893 w 1787"/>
                <a:gd name="T7" fmla="*/ 0 h 2145"/>
                <a:gd name="T8" fmla="*/ 0 w 1787"/>
                <a:gd name="T9" fmla="*/ 0 h 2145"/>
              </a:gdLst>
              <a:ahLst/>
              <a:cxnLst>
                <a:cxn ang="0">
                  <a:pos x="T0" y="T1"/>
                </a:cxn>
                <a:cxn ang="0">
                  <a:pos x="T2" y="T3"/>
                </a:cxn>
                <a:cxn ang="0">
                  <a:pos x="T4" y="T5"/>
                </a:cxn>
                <a:cxn ang="0">
                  <a:pos x="T6" y="T7"/>
                </a:cxn>
                <a:cxn ang="0">
                  <a:pos x="T8" y="T9"/>
                </a:cxn>
              </a:cxnLst>
              <a:rect l="0" t="0" r="r" b="b"/>
              <a:pathLst>
                <a:path w="1787" h="2145">
                  <a:moveTo>
                    <a:pt x="0" y="0"/>
                  </a:moveTo>
                  <a:lnTo>
                    <a:pt x="549" y="2144"/>
                  </a:lnTo>
                  <a:lnTo>
                    <a:pt x="1786" y="821"/>
                  </a:lnTo>
                  <a:lnTo>
                    <a:pt x="893" y="0"/>
                  </a:lnTo>
                  <a:lnTo>
                    <a:pt x="0" y="0"/>
                  </a:lnTo>
                </a:path>
              </a:pathLst>
            </a:custGeom>
            <a:solidFill>
              <a:schemeClr val="accent1"/>
            </a:solidFill>
            <a:ln>
              <a:noFill/>
            </a:ln>
            <a:effectLst/>
          </p:spPr>
          <p:txBody>
            <a:bodyPr wrap="none" anchor="ctr"/>
            <a:lstStyle/>
            <a:p>
              <a:pPr defTabSz="457063"/>
              <a:endParaRPr lang="en-US" sz="7197" dirty="0">
                <a:solidFill>
                  <a:srgbClr val="FFFFFF"/>
                </a:solidFill>
                <a:latin typeface="Nunito Light" charset="0"/>
              </a:endParaRPr>
            </a:p>
          </p:txBody>
        </p:sp>
        <p:sp>
          <p:nvSpPr>
            <p:cNvPr id="148" name="Freeform 20"/>
            <p:cNvSpPr>
              <a:spLocks noChangeArrowheads="1"/>
            </p:cNvSpPr>
            <p:nvPr/>
          </p:nvSpPr>
          <p:spPr bwMode="auto">
            <a:xfrm>
              <a:off x="443059" y="190760"/>
              <a:ext cx="5232654" cy="2977052"/>
            </a:xfrm>
            <a:custGeom>
              <a:avLst/>
              <a:gdLst>
                <a:gd name="T0" fmla="*/ 5310 w 5311"/>
                <a:gd name="T1" fmla="*/ 1771 h 3020"/>
                <a:gd name="T2" fmla="*/ 853 w 5311"/>
                <a:gd name="T3" fmla="*/ 0 h 3020"/>
                <a:gd name="T4" fmla="*/ 0 w 5311"/>
                <a:gd name="T5" fmla="*/ 3019 h 3020"/>
                <a:gd name="T6" fmla="*/ 5310 w 5311"/>
                <a:gd name="T7" fmla="*/ 1771 h 3020"/>
              </a:gdLst>
              <a:ahLst/>
              <a:cxnLst>
                <a:cxn ang="0">
                  <a:pos x="T0" y="T1"/>
                </a:cxn>
                <a:cxn ang="0">
                  <a:pos x="T2" y="T3"/>
                </a:cxn>
                <a:cxn ang="0">
                  <a:pos x="T4" y="T5"/>
                </a:cxn>
                <a:cxn ang="0">
                  <a:pos x="T6" y="T7"/>
                </a:cxn>
              </a:cxnLst>
              <a:rect l="0" t="0" r="r" b="b"/>
              <a:pathLst>
                <a:path w="5311" h="3020">
                  <a:moveTo>
                    <a:pt x="5310" y="1771"/>
                  </a:moveTo>
                  <a:lnTo>
                    <a:pt x="853" y="0"/>
                  </a:lnTo>
                  <a:lnTo>
                    <a:pt x="0" y="3019"/>
                  </a:lnTo>
                  <a:lnTo>
                    <a:pt x="5310" y="1771"/>
                  </a:lnTo>
                </a:path>
              </a:pathLst>
            </a:custGeom>
            <a:solidFill>
              <a:schemeClr val="accent1">
                <a:lumMod val="50000"/>
              </a:schemeClr>
            </a:solidFill>
            <a:ln>
              <a:noFill/>
            </a:ln>
            <a:effectLst/>
          </p:spPr>
          <p:txBody>
            <a:bodyPr wrap="none" anchor="ctr"/>
            <a:lstStyle/>
            <a:p>
              <a:pPr defTabSz="457063"/>
              <a:endParaRPr lang="en-US" sz="7197" dirty="0">
                <a:solidFill>
                  <a:srgbClr val="FFFFFF"/>
                </a:solidFill>
                <a:latin typeface="Nunito Light" charset="0"/>
              </a:endParaRPr>
            </a:p>
          </p:txBody>
        </p:sp>
        <p:sp>
          <p:nvSpPr>
            <p:cNvPr id="149" name="Freeform 21"/>
            <p:cNvSpPr>
              <a:spLocks noChangeArrowheads="1"/>
            </p:cNvSpPr>
            <p:nvPr/>
          </p:nvSpPr>
          <p:spPr bwMode="auto">
            <a:xfrm>
              <a:off x="1264131" y="-156113"/>
              <a:ext cx="4393864" cy="2112184"/>
            </a:xfrm>
            <a:custGeom>
              <a:avLst/>
              <a:gdLst>
                <a:gd name="T0" fmla="*/ 936 w 4458"/>
                <a:gd name="T1" fmla="*/ 0 h 2145"/>
                <a:gd name="T2" fmla="*/ 0 w 4458"/>
                <a:gd name="T3" fmla="*/ 373 h 2145"/>
                <a:gd name="T4" fmla="*/ 4457 w 4458"/>
                <a:gd name="T5" fmla="*/ 2144 h 2145"/>
                <a:gd name="T6" fmla="*/ 3908 w 4458"/>
                <a:gd name="T7" fmla="*/ 0 h 2145"/>
                <a:gd name="T8" fmla="*/ 936 w 4458"/>
                <a:gd name="T9" fmla="*/ 0 h 2145"/>
              </a:gdLst>
              <a:ahLst/>
              <a:cxnLst>
                <a:cxn ang="0">
                  <a:pos x="T0" y="T1"/>
                </a:cxn>
                <a:cxn ang="0">
                  <a:pos x="T2" y="T3"/>
                </a:cxn>
                <a:cxn ang="0">
                  <a:pos x="T4" y="T5"/>
                </a:cxn>
                <a:cxn ang="0">
                  <a:pos x="T6" y="T7"/>
                </a:cxn>
                <a:cxn ang="0">
                  <a:pos x="T8" y="T9"/>
                </a:cxn>
              </a:cxnLst>
              <a:rect l="0" t="0" r="r" b="b"/>
              <a:pathLst>
                <a:path w="4458" h="2145">
                  <a:moveTo>
                    <a:pt x="936" y="0"/>
                  </a:moveTo>
                  <a:lnTo>
                    <a:pt x="0" y="373"/>
                  </a:lnTo>
                  <a:lnTo>
                    <a:pt x="4457" y="2144"/>
                  </a:lnTo>
                  <a:lnTo>
                    <a:pt x="3908" y="0"/>
                  </a:lnTo>
                  <a:lnTo>
                    <a:pt x="936" y="0"/>
                  </a:lnTo>
                </a:path>
              </a:pathLst>
            </a:custGeom>
            <a:solidFill>
              <a:schemeClr val="accent1">
                <a:lumMod val="75000"/>
              </a:schemeClr>
            </a:solidFill>
            <a:ln>
              <a:noFill/>
            </a:ln>
            <a:effectLst/>
          </p:spPr>
          <p:txBody>
            <a:bodyPr wrap="none" anchor="ctr"/>
            <a:lstStyle/>
            <a:p>
              <a:pPr defTabSz="457063"/>
              <a:endParaRPr lang="en-US" sz="7197" dirty="0">
                <a:solidFill>
                  <a:srgbClr val="FFFFFF"/>
                </a:solidFill>
                <a:latin typeface="Nunito Light" charset="0"/>
              </a:endParaRPr>
            </a:p>
          </p:txBody>
        </p:sp>
        <p:sp>
          <p:nvSpPr>
            <p:cNvPr id="150" name="Freeform 22"/>
            <p:cNvSpPr>
              <a:spLocks noChangeArrowheads="1"/>
            </p:cNvSpPr>
            <p:nvPr/>
          </p:nvSpPr>
          <p:spPr bwMode="auto">
            <a:xfrm>
              <a:off x="1264131" y="-133574"/>
              <a:ext cx="921364" cy="369415"/>
            </a:xfrm>
            <a:custGeom>
              <a:avLst/>
              <a:gdLst>
                <a:gd name="T0" fmla="*/ 72 w 937"/>
                <a:gd name="T1" fmla="*/ 0 h 374"/>
                <a:gd name="T2" fmla="*/ 0 w 937"/>
                <a:gd name="T3" fmla="*/ 373 h 374"/>
                <a:gd name="T4" fmla="*/ 936 w 937"/>
                <a:gd name="T5" fmla="*/ 0 h 374"/>
                <a:gd name="T6" fmla="*/ 72 w 937"/>
                <a:gd name="T7" fmla="*/ 0 h 374"/>
              </a:gdLst>
              <a:ahLst/>
              <a:cxnLst>
                <a:cxn ang="0">
                  <a:pos x="T0" y="T1"/>
                </a:cxn>
                <a:cxn ang="0">
                  <a:pos x="T2" y="T3"/>
                </a:cxn>
                <a:cxn ang="0">
                  <a:pos x="T4" y="T5"/>
                </a:cxn>
                <a:cxn ang="0">
                  <a:pos x="T6" y="T7"/>
                </a:cxn>
              </a:cxnLst>
              <a:rect l="0" t="0" r="r" b="b"/>
              <a:pathLst>
                <a:path w="937" h="374">
                  <a:moveTo>
                    <a:pt x="72" y="0"/>
                  </a:moveTo>
                  <a:lnTo>
                    <a:pt x="0" y="373"/>
                  </a:lnTo>
                  <a:lnTo>
                    <a:pt x="936" y="0"/>
                  </a:lnTo>
                  <a:lnTo>
                    <a:pt x="72" y="0"/>
                  </a:lnTo>
                </a:path>
              </a:pathLst>
            </a:custGeom>
            <a:solidFill>
              <a:schemeClr val="accent1"/>
            </a:solidFill>
            <a:ln>
              <a:noFill/>
            </a:ln>
            <a:effectLst/>
          </p:spPr>
          <p:txBody>
            <a:bodyPr wrap="none" anchor="ctr"/>
            <a:lstStyle/>
            <a:p>
              <a:pPr defTabSz="457063"/>
              <a:endParaRPr lang="en-US" sz="7197" dirty="0">
                <a:solidFill>
                  <a:srgbClr val="FFFFFF"/>
                </a:solidFill>
                <a:latin typeface="Nunito Light" charset="0"/>
              </a:endParaRPr>
            </a:p>
          </p:txBody>
        </p:sp>
        <p:sp>
          <p:nvSpPr>
            <p:cNvPr id="151" name="Freeform 23"/>
            <p:cNvSpPr>
              <a:spLocks noChangeArrowheads="1"/>
            </p:cNvSpPr>
            <p:nvPr/>
          </p:nvSpPr>
          <p:spPr bwMode="auto">
            <a:xfrm>
              <a:off x="734484" y="-133574"/>
              <a:ext cx="621488" cy="369415"/>
            </a:xfrm>
            <a:custGeom>
              <a:avLst/>
              <a:gdLst>
                <a:gd name="T0" fmla="*/ 0 w 629"/>
                <a:gd name="T1" fmla="*/ 0 h 374"/>
                <a:gd name="T2" fmla="*/ 556 w 629"/>
                <a:gd name="T3" fmla="*/ 373 h 374"/>
                <a:gd name="T4" fmla="*/ 628 w 629"/>
                <a:gd name="T5" fmla="*/ 0 h 374"/>
                <a:gd name="T6" fmla="*/ 0 w 629"/>
                <a:gd name="T7" fmla="*/ 0 h 374"/>
              </a:gdLst>
              <a:ahLst/>
              <a:cxnLst>
                <a:cxn ang="0">
                  <a:pos x="T0" y="T1"/>
                </a:cxn>
                <a:cxn ang="0">
                  <a:pos x="T2" y="T3"/>
                </a:cxn>
                <a:cxn ang="0">
                  <a:pos x="T4" y="T5"/>
                </a:cxn>
                <a:cxn ang="0">
                  <a:pos x="T6" y="T7"/>
                </a:cxn>
              </a:cxnLst>
              <a:rect l="0" t="0" r="r" b="b"/>
              <a:pathLst>
                <a:path w="629" h="374">
                  <a:moveTo>
                    <a:pt x="0" y="0"/>
                  </a:moveTo>
                  <a:lnTo>
                    <a:pt x="556" y="373"/>
                  </a:lnTo>
                  <a:lnTo>
                    <a:pt x="628" y="0"/>
                  </a:lnTo>
                  <a:lnTo>
                    <a:pt x="0" y="0"/>
                  </a:lnTo>
                </a:path>
              </a:pathLst>
            </a:custGeom>
            <a:solidFill>
              <a:schemeClr val="accent1"/>
            </a:solidFill>
            <a:ln>
              <a:noFill/>
            </a:ln>
            <a:effectLst/>
          </p:spPr>
          <p:txBody>
            <a:bodyPr wrap="none" anchor="ctr"/>
            <a:lstStyle/>
            <a:p>
              <a:pPr defTabSz="457063"/>
              <a:endParaRPr lang="en-US" sz="7197" dirty="0">
                <a:solidFill>
                  <a:srgbClr val="FFFFFF"/>
                </a:solidFill>
                <a:latin typeface="Nunito Light" charset="0"/>
              </a:endParaRPr>
            </a:p>
          </p:txBody>
        </p:sp>
        <p:sp>
          <p:nvSpPr>
            <p:cNvPr id="152" name="Freeform 24"/>
            <p:cNvSpPr>
              <a:spLocks noChangeArrowheads="1"/>
            </p:cNvSpPr>
            <p:nvPr/>
          </p:nvSpPr>
          <p:spPr bwMode="auto">
            <a:xfrm>
              <a:off x="0" y="885559"/>
              <a:ext cx="447642" cy="2259950"/>
            </a:xfrm>
            <a:custGeom>
              <a:avLst/>
              <a:gdLst>
                <a:gd name="T0" fmla="*/ 0 w 453"/>
                <a:gd name="T1" fmla="*/ 2104 h 2292"/>
                <a:gd name="T2" fmla="*/ 452 w 453"/>
                <a:gd name="T3" fmla="*/ 2291 h 2292"/>
                <a:gd name="T4" fmla="*/ 0 w 453"/>
                <a:gd name="T5" fmla="*/ 0 h 2292"/>
                <a:gd name="T6" fmla="*/ 0 w 453"/>
                <a:gd name="T7" fmla="*/ 2104 h 2292"/>
              </a:gdLst>
              <a:ahLst/>
              <a:cxnLst>
                <a:cxn ang="0">
                  <a:pos x="T0" y="T1"/>
                </a:cxn>
                <a:cxn ang="0">
                  <a:pos x="T2" y="T3"/>
                </a:cxn>
                <a:cxn ang="0">
                  <a:pos x="T4" y="T5"/>
                </a:cxn>
                <a:cxn ang="0">
                  <a:pos x="T6" y="T7"/>
                </a:cxn>
              </a:cxnLst>
              <a:rect l="0" t="0" r="r" b="b"/>
              <a:pathLst>
                <a:path w="453" h="2292">
                  <a:moveTo>
                    <a:pt x="0" y="2104"/>
                  </a:moveTo>
                  <a:lnTo>
                    <a:pt x="452" y="2291"/>
                  </a:lnTo>
                  <a:lnTo>
                    <a:pt x="0" y="0"/>
                  </a:lnTo>
                  <a:lnTo>
                    <a:pt x="0" y="2104"/>
                  </a:lnTo>
                </a:path>
              </a:pathLst>
            </a:custGeom>
            <a:solidFill>
              <a:schemeClr val="accent1">
                <a:lumMod val="50000"/>
              </a:schemeClr>
            </a:solidFill>
            <a:ln>
              <a:noFill/>
            </a:ln>
            <a:effectLst/>
          </p:spPr>
          <p:txBody>
            <a:bodyPr wrap="none" anchor="ctr"/>
            <a:lstStyle/>
            <a:p>
              <a:pPr defTabSz="457063"/>
              <a:endParaRPr lang="en-US" sz="7197" dirty="0">
                <a:solidFill>
                  <a:srgbClr val="FFFFFF"/>
                </a:solidFill>
                <a:latin typeface="Nunito Light" charset="0"/>
              </a:endParaRPr>
            </a:p>
          </p:txBody>
        </p:sp>
        <p:sp>
          <p:nvSpPr>
            <p:cNvPr id="153" name="Freeform 25"/>
            <p:cNvSpPr>
              <a:spLocks noChangeArrowheads="1"/>
            </p:cNvSpPr>
            <p:nvPr/>
          </p:nvSpPr>
          <p:spPr bwMode="auto">
            <a:xfrm>
              <a:off x="0" y="-156114"/>
              <a:ext cx="1286433" cy="3342117"/>
            </a:xfrm>
            <a:custGeom>
              <a:avLst/>
              <a:gdLst>
                <a:gd name="T0" fmla="*/ 0 w 1306"/>
                <a:gd name="T1" fmla="*/ 0 h 3393"/>
                <a:gd name="T2" fmla="*/ 0 w 1306"/>
                <a:gd name="T3" fmla="*/ 1101 h 3393"/>
                <a:gd name="T4" fmla="*/ 452 w 1306"/>
                <a:gd name="T5" fmla="*/ 3392 h 3393"/>
                <a:gd name="T6" fmla="*/ 1305 w 1306"/>
                <a:gd name="T7" fmla="*/ 373 h 3393"/>
                <a:gd name="T8" fmla="*/ 749 w 1306"/>
                <a:gd name="T9" fmla="*/ 0 h 3393"/>
                <a:gd name="T10" fmla="*/ 0 w 1306"/>
                <a:gd name="T11" fmla="*/ 0 h 3393"/>
              </a:gdLst>
              <a:ahLst/>
              <a:cxnLst>
                <a:cxn ang="0">
                  <a:pos x="T0" y="T1"/>
                </a:cxn>
                <a:cxn ang="0">
                  <a:pos x="T2" y="T3"/>
                </a:cxn>
                <a:cxn ang="0">
                  <a:pos x="T4" y="T5"/>
                </a:cxn>
                <a:cxn ang="0">
                  <a:pos x="T6" y="T7"/>
                </a:cxn>
                <a:cxn ang="0">
                  <a:pos x="T8" y="T9"/>
                </a:cxn>
                <a:cxn ang="0">
                  <a:pos x="T10" y="T11"/>
                </a:cxn>
              </a:cxnLst>
              <a:rect l="0" t="0" r="r" b="b"/>
              <a:pathLst>
                <a:path w="1306" h="3393">
                  <a:moveTo>
                    <a:pt x="0" y="0"/>
                  </a:moveTo>
                  <a:lnTo>
                    <a:pt x="0" y="1101"/>
                  </a:lnTo>
                  <a:lnTo>
                    <a:pt x="452" y="3392"/>
                  </a:lnTo>
                  <a:lnTo>
                    <a:pt x="1305" y="373"/>
                  </a:lnTo>
                  <a:lnTo>
                    <a:pt x="749" y="0"/>
                  </a:lnTo>
                  <a:lnTo>
                    <a:pt x="0" y="0"/>
                  </a:lnTo>
                </a:path>
              </a:pathLst>
            </a:custGeom>
            <a:solidFill>
              <a:schemeClr val="accent1">
                <a:lumMod val="75000"/>
              </a:schemeClr>
            </a:solidFill>
            <a:ln>
              <a:noFill/>
            </a:ln>
            <a:effectLst/>
          </p:spPr>
          <p:txBody>
            <a:bodyPr wrap="none" anchor="ctr"/>
            <a:lstStyle/>
            <a:p>
              <a:pPr defTabSz="457063"/>
              <a:endParaRPr lang="en-US" sz="7197" dirty="0">
                <a:solidFill>
                  <a:srgbClr val="FFFFFF"/>
                </a:solidFill>
                <a:latin typeface="Nunito Light" charset="0"/>
              </a:endParaRPr>
            </a:p>
          </p:txBody>
        </p:sp>
        <p:sp>
          <p:nvSpPr>
            <p:cNvPr id="154" name="Freeform 26"/>
            <p:cNvSpPr>
              <a:spLocks noChangeArrowheads="1"/>
            </p:cNvSpPr>
            <p:nvPr/>
          </p:nvSpPr>
          <p:spPr bwMode="auto">
            <a:xfrm>
              <a:off x="8462804" y="1591817"/>
              <a:ext cx="6988462" cy="1786231"/>
            </a:xfrm>
            <a:custGeom>
              <a:avLst/>
              <a:gdLst>
                <a:gd name="T0" fmla="*/ 7092 w 7093"/>
                <a:gd name="T1" fmla="*/ 1811 h 1812"/>
                <a:gd name="T2" fmla="*/ 0 w 7093"/>
                <a:gd name="T3" fmla="*/ 728 h 1812"/>
                <a:gd name="T4" fmla="*/ 2685 w 7093"/>
                <a:gd name="T5" fmla="*/ 0 h 1812"/>
                <a:gd name="T6" fmla="*/ 7092 w 7093"/>
                <a:gd name="T7" fmla="*/ 1811 h 1812"/>
              </a:gdLst>
              <a:ahLst/>
              <a:cxnLst>
                <a:cxn ang="0">
                  <a:pos x="T0" y="T1"/>
                </a:cxn>
                <a:cxn ang="0">
                  <a:pos x="T2" y="T3"/>
                </a:cxn>
                <a:cxn ang="0">
                  <a:pos x="T4" y="T5"/>
                </a:cxn>
                <a:cxn ang="0">
                  <a:pos x="T6" y="T7"/>
                </a:cxn>
              </a:cxnLst>
              <a:rect l="0" t="0" r="r" b="b"/>
              <a:pathLst>
                <a:path w="7093" h="1812">
                  <a:moveTo>
                    <a:pt x="7092" y="1811"/>
                  </a:moveTo>
                  <a:lnTo>
                    <a:pt x="0" y="728"/>
                  </a:lnTo>
                  <a:lnTo>
                    <a:pt x="2685" y="0"/>
                  </a:lnTo>
                  <a:lnTo>
                    <a:pt x="7092" y="1811"/>
                  </a:lnTo>
                </a:path>
              </a:pathLst>
            </a:custGeom>
            <a:solidFill>
              <a:schemeClr val="accent2">
                <a:lumMod val="75000"/>
              </a:schemeClr>
            </a:solidFill>
            <a:ln>
              <a:noFill/>
            </a:ln>
            <a:effectLst/>
          </p:spPr>
          <p:txBody>
            <a:bodyPr wrap="none" anchor="ctr"/>
            <a:lstStyle/>
            <a:p>
              <a:pPr defTabSz="457063"/>
              <a:endParaRPr lang="en-US" sz="7197" dirty="0">
                <a:solidFill>
                  <a:srgbClr val="FFFFFF"/>
                </a:solidFill>
                <a:latin typeface="Nunito Light" charset="0"/>
              </a:endParaRPr>
            </a:p>
          </p:txBody>
        </p:sp>
        <p:sp>
          <p:nvSpPr>
            <p:cNvPr id="155" name="Freeform 12"/>
            <p:cNvSpPr>
              <a:spLocks noChangeArrowheads="1"/>
            </p:cNvSpPr>
            <p:nvPr/>
          </p:nvSpPr>
          <p:spPr bwMode="auto">
            <a:xfrm>
              <a:off x="9776123" y="-125128"/>
              <a:ext cx="2307757" cy="1734076"/>
            </a:xfrm>
            <a:custGeom>
              <a:avLst/>
              <a:gdLst>
                <a:gd name="T0" fmla="*/ 373 w 2343"/>
                <a:gd name="T1" fmla="*/ 0 h 1761"/>
                <a:gd name="T2" fmla="*/ 0 w 2343"/>
                <a:gd name="T3" fmla="*/ 197 h 1761"/>
                <a:gd name="T4" fmla="*/ 1377 w 2343"/>
                <a:gd name="T5" fmla="*/ 1760 h 1761"/>
                <a:gd name="T6" fmla="*/ 2342 w 2343"/>
                <a:gd name="T7" fmla="*/ 0 h 1761"/>
                <a:gd name="T8" fmla="*/ 373 w 2343"/>
                <a:gd name="T9" fmla="*/ 0 h 1761"/>
              </a:gdLst>
              <a:ahLst/>
              <a:cxnLst>
                <a:cxn ang="0">
                  <a:pos x="T0" y="T1"/>
                </a:cxn>
                <a:cxn ang="0">
                  <a:pos x="T2" y="T3"/>
                </a:cxn>
                <a:cxn ang="0">
                  <a:pos x="T4" y="T5"/>
                </a:cxn>
                <a:cxn ang="0">
                  <a:pos x="T6" y="T7"/>
                </a:cxn>
                <a:cxn ang="0">
                  <a:pos x="T8" y="T9"/>
                </a:cxn>
              </a:cxnLst>
              <a:rect l="0" t="0" r="r" b="b"/>
              <a:pathLst>
                <a:path w="2343" h="1761">
                  <a:moveTo>
                    <a:pt x="373" y="0"/>
                  </a:moveTo>
                  <a:lnTo>
                    <a:pt x="0" y="197"/>
                  </a:lnTo>
                  <a:lnTo>
                    <a:pt x="1377" y="1760"/>
                  </a:lnTo>
                  <a:lnTo>
                    <a:pt x="2342" y="0"/>
                  </a:lnTo>
                  <a:lnTo>
                    <a:pt x="373" y="0"/>
                  </a:lnTo>
                </a:path>
              </a:pathLst>
            </a:custGeom>
            <a:solidFill>
              <a:schemeClr val="accent2">
                <a:lumMod val="75000"/>
              </a:schemeClr>
            </a:solidFill>
            <a:ln>
              <a:noFill/>
            </a:ln>
            <a:effectLst/>
          </p:spPr>
          <p:txBody>
            <a:bodyPr wrap="none" anchor="ctr"/>
            <a:lstStyle/>
            <a:p>
              <a:pPr defTabSz="457063"/>
              <a:endParaRPr lang="en-US" sz="7197" dirty="0">
                <a:solidFill>
                  <a:srgbClr val="FFFFFF"/>
                </a:solidFill>
                <a:latin typeface="Nunito Light" charset="0"/>
              </a:endParaRPr>
            </a:p>
          </p:txBody>
        </p:sp>
      </p:grpSp>
      <p:pic>
        <p:nvPicPr>
          <p:cNvPr id="2" name="Picture 1">
            <a:extLst>
              <a:ext uri="{FF2B5EF4-FFF2-40B4-BE49-F238E27FC236}">
                <a16:creationId xmlns:a16="http://schemas.microsoft.com/office/drawing/2014/main" id="{1CA25E6E-3FB5-439A-89FC-80A1FD1CA412}"/>
              </a:ext>
            </a:extLst>
          </p:cNvPr>
          <p:cNvPicPr>
            <a:picLocks noChangeAspect="1"/>
          </p:cNvPicPr>
          <p:nvPr/>
        </p:nvPicPr>
        <p:blipFill>
          <a:blip r:embed="rId3">
            <a:lum bright="70000" contrast="-70000"/>
          </a:blip>
          <a:stretch>
            <a:fillRect/>
          </a:stretch>
        </p:blipFill>
        <p:spPr>
          <a:xfrm>
            <a:off x="8240179" y="9347444"/>
            <a:ext cx="7897294" cy="2890514"/>
          </a:xfrm>
          <a:prstGeom prst="rect">
            <a:avLst/>
          </a:prstGeom>
        </p:spPr>
      </p:pic>
    </p:spTree>
    <p:extLst>
      <p:ext uri="{BB962C8B-B14F-4D97-AF65-F5344CB8AC3E}">
        <p14:creationId xmlns:p14="http://schemas.microsoft.com/office/powerpoint/2010/main" val="343447704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179061" y="5212506"/>
            <a:ext cx="16907590" cy="3655696"/>
          </a:xfrm>
        </p:spPr>
        <p:txBody>
          <a:bodyPr>
            <a:normAutofit fontScale="90000"/>
          </a:bodyPr>
          <a:lstStyle/>
          <a:p>
            <a:r>
              <a:rPr lang="en-US" dirty="0"/>
              <a:t>The</a:t>
            </a:r>
            <a:r>
              <a:rPr lang="en-US" u="sng" dirty="0"/>
              <a:t/>
            </a:r>
            <a:br>
              <a:rPr lang="en-US" u="sng" dirty="0"/>
            </a:br>
            <a:r>
              <a:rPr lang="en-US" dirty="0">
                <a:solidFill>
                  <a:schemeClr val="accent2">
                    <a:lumMod val="60000"/>
                    <a:lumOff val="40000"/>
                  </a:schemeClr>
                </a:solidFill>
              </a:rPr>
              <a:t>C</a:t>
            </a:r>
            <a:r>
              <a:rPr lang="en-US" dirty="0"/>
              <a:t>ommunity </a:t>
            </a:r>
            <a:r>
              <a:rPr lang="en-US" dirty="0">
                <a:solidFill>
                  <a:schemeClr val="accent2">
                    <a:lumMod val="60000"/>
                    <a:lumOff val="40000"/>
                  </a:schemeClr>
                </a:solidFill>
              </a:rPr>
              <a:t>D</a:t>
            </a:r>
            <a:r>
              <a:rPr lang="en-US" dirty="0"/>
              <a:t>evelopment </a:t>
            </a:r>
            <a:r>
              <a:rPr lang="en-US" dirty="0">
                <a:solidFill>
                  <a:schemeClr val="accent2">
                    <a:lumMod val="60000"/>
                    <a:lumOff val="40000"/>
                  </a:schemeClr>
                </a:solidFill>
              </a:rPr>
              <a:t>B</a:t>
            </a:r>
            <a:r>
              <a:rPr lang="en-US" dirty="0"/>
              <a:t>lock </a:t>
            </a:r>
            <a:r>
              <a:rPr lang="en-US" dirty="0">
                <a:solidFill>
                  <a:schemeClr val="accent2">
                    <a:lumMod val="60000"/>
                    <a:lumOff val="40000"/>
                  </a:schemeClr>
                </a:solidFill>
              </a:rPr>
              <a:t>G</a:t>
            </a:r>
            <a:r>
              <a:rPr lang="en-US" dirty="0"/>
              <a:t>rant Program</a:t>
            </a:r>
          </a:p>
        </p:txBody>
      </p:sp>
      <p:sp>
        <p:nvSpPr>
          <p:cNvPr id="5" name="Subtitle 4"/>
          <p:cNvSpPr>
            <a:spLocks noGrp="1"/>
          </p:cNvSpPr>
          <p:nvPr>
            <p:ph type="subTitle" idx="1"/>
          </p:nvPr>
        </p:nvSpPr>
        <p:spPr/>
        <p:txBody>
          <a:bodyPr/>
          <a:lstStyle/>
          <a:p>
            <a:r>
              <a:rPr lang="en-US" dirty="0" smtClean="0"/>
              <a:t>Glenn </a:t>
            </a:r>
            <a:r>
              <a:rPr lang="en-US" dirty="0"/>
              <a:t>M</a:t>
            </a:r>
            <a:r>
              <a:rPr lang="en-US" dirty="0" smtClean="0"/>
              <a:t>isner</a:t>
            </a:r>
            <a:endParaRPr lang="en-US" dirty="0"/>
          </a:p>
        </p:txBody>
      </p:sp>
      <p:sp>
        <p:nvSpPr>
          <p:cNvPr id="6" name="Text Placeholder 5"/>
          <p:cNvSpPr>
            <a:spLocks noGrp="1"/>
          </p:cNvSpPr>
          <p:nvPr>
            <p:ph type="body" sz="quarter" idx="10"/>
          </p:nvPr>
        </p:nvSpPr>
        <p:spPr/>
        <p:txBody>
          <a:bodyPr/>
          <a:lstStyle/>
          <a:p>
            <a:r>
              <a:rPr lang="en-US" dirty="0" smtClean="0"/>
              <a:t>September 8, 2020</a:t>
            </a:r>
            <a:endParaRPr lang="en-US" dirty="0"/>
          </a:p>
        </p:txBody>
      </p:sp>
      <p:pic>
        <p:nvPicPr>
          <p:cNvPr id="2" name="Picture 1"/>
          <p:cNvPicPr>
            <a:picLocks noChangeAspect="1"/>
          </p:cNvPicPr>
          <p:nvPr/>
        </p:nvPicPr>
        <p:blipFill>
          <a:blip r:embed="rId2"/>
          <a:stretch>
            <a:fillRect/>
          </a:stretch>
        </p:blipFill>
        <p:spPr>
          <a:xfrm>
            <a:off x="8243709" y="631086"/>
            <a:ext cx="6991531" cy="4112665"/>
          </a:xfrm>
          <a:prstGeom prst="rect">
            <a:avLst/>
          </a:prstGeom>
        </p:spPr>
      </p:pic>
    </p:spTree>
    <p:extLst>
      <p:ext uri="{BB962C8B-B14F-4D97-AF65-F5344CB8AC3E}">
        <p14:creationId xmlns:p14="http://schemas.microsoft.com/office/powerpoint/2010/main" val="3524435320"/>
      </p:ext>
    </p:extLst>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Look </a:t>
            </a:r>
            <a:r>
              <a:rPr lang="en-US" dirty="0"/>
              <a:t>familiar???</a:t>
            </a:r>
          </a:p>
        </p:txBody>
      </p:sp>
      <p:pic>
        <p:nvPicPr>
          <p:cNvPr id="4" name="Content Placeholder 3"/>
          <p:cNvPicPr>
            <a:picLocks noGrp="1" noChangeAspect="1"/>
          </p:cNvPicPr>
          <p:nvPr>
            <p:ph sz="quarter" idx="1"/>
          </p:nvPr>
        </p:nvPicPr>
        <p:blipFill>
          <a:blip r:embed="rId2"/>
          <a:stretch>
            <a:fillRect/>
          </a:stretch>
        </p:blipFill>
        <p:spPr>
          <a:xfrm>
            <a:off x="5180251" y="3048992"/>
            <a:ext cx="15766653" cy="10446103"/>
          </a:xfrm>
          <a:prstGeom prst="rect">
            <a:avLst/>
          </a:prstGeom>
        </p:spPr>
      </p:pic>
    </p:spTree>
    <p:extLst>
      <p:ext uri="{BB962C8B-B14F-4D97-AF65-F5344CB8AC3E}">
        <p14:creationId xmlns:p14="http://schemas.microsoft.com/office/powerpoint/2010/main" val="38337495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
          </p:nvPr>
        </p:nvPicPr>
        <p:blipFill>
          <a:blip r:embed="rId2"/>
          <a:stretch>
            <a:fillRect/>
          </a:stretch>
        </p:blipFill>
        <p:spPr>
          <a:xfrm>
            <a:off x="4787315" y="1449209"/>
            <a:ext cx="15272290" cy="10738091"/>
          </a:xfrm>
          <a:prstGeom prst="rect">
            <a:avLst/>
          </a:prstGeom>
        </p:spPr>
      </p:pic>
    </p:spTree>
    <p:extLst>
      <p:ext uri="{BB962C8B-B14F-4D97-AF65-F5344CB8AC3E}">
        <p14:creationId xmlns:p14="http://schemas.microsoft.com/office/powerpoint/2010/main" val="41915483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3835" y="763588"/>
            <a:ext cx="16153420" cy="12655343"/>
          </a:xfrm>
          <a:prstGeom prst="rect">
            <a:avLst/>
          </a:prstGeom>
        </p:spPr>
      </p:pic>
    </p:spTree>
    <p:extLst>
      <p:ext uri="{BB962C8B-B14F-4D97-AF65-F5344CB8AC3E}">
        <p14:creationId xmlns:p14="http://schemas.microsoft.com/office/powerpoint/2010/main" val="36457055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
          </p:nvPr>
        </p:nvPicPr>
        <p:blipFill rotWithShape="1">
          <a:blip r:embed="rId2">
            <a:extLst>
              <a:ext uri="{28A0092B-C50C-407E-A947-70E740481C1C}">
                <a14:useLocalDpi xmlns:a14="http://schemas.microsoft.com/office/drawing/2010/main" val="0"/>
              </a:ext>
            </a:extLst>
          </a:blip>
          <a:srcRect l="-166" t="3772" r="166" b="-927"/>
          <a:stretch/>
        </p:blipFill>
        <p:spPr>
          <a:xfrm>
            <a:off x="3199566" y="763588"/>
            <a:ext cx="17702477" cy="12341185"/>
          </a:xfrm>
        </p:spPr>
      </p:pic>
    </p:spTree>
    <p:extLst>
      <p:ext uri="{BB962C8B-B14F-4D97-AF65-F5344CB8AC3E}">
        <p14:creationId xmlns:p14="http://schemas.microsoft.com/office/powerpoint/2010/main" val="2988188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
          </p:nvPr>
        </p:nvPicPr>
        <p:blipFill rotWithShape="1">
          <a:blip r:embed="rId2"/>
          <a:srcRect l="128" t="-171" b="12099"/>
          <a:stretch/>
        </p:blipFill>
        <p:spPr>
          <a:xfrm>
            <a:off x="2906569" y="896360"/>
            <a:ext cx="18259796" cy="12091212"/>
          </a:xfrm>
          <a:prstGeom prst="rect">
            <a:avLst/>
          </a:prstGeom>
        </p:spPr>
      </p:pic>
    </p:spTree>
    <p:extLst>
      <p:ext uri="{BB962C8B-B14F-4D97-AF65-F5344CB8AC3E}">
        <p14:creationId xmlns:p14="http://schemas.microsoft.com/office/powerpoint/2010/main" val="32603276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
          </p:nvPr>
        </p:nvPicPr>
        <p:blipFill>
          <a:blip r:embed="rId2"/>
          <a:stretch>
            <a:fillRect/>
          </a:stretch>
        </p:blipFill>
        <p:spPr>
          <a:xfrm>
            <a:off x="3351930" y="763588"/>
            <a:ext cx="17741629" cy="11827751"/>
          </a:xfrm>
          <a:prstGeom prst="rect">
            <a:avLst/>
          </a:prstGeom>
        </p:spPr>
      </p:pic>
    </p:spTree>
    <p:extLst>
      <p:ext uri="{BB962C8B-B14F-4D97-AF65-F5344CB8AC3E}">
        <p14:creationId xmlns:p14="http://schemas.microsoft.com/office/powerpoint/2010/main" val="14659521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
          </p:nvPr>
        </p:nvPicPr>
        <p:blipFill>
          <a:blip r:embed="rId2"/>
          <a:stretch>
            <a:fillRect/>
          </a:stretch>
        </p:blipFill>
        <p:spPr>
          <a:xfrm>
            <a:off x="6341805" y="821100"/>
            <a:ext cx="12163314" cy="12893114"/>
          </a:xfrm>
          <a:prstGeom prst="rect">
            <a:avLst/>
          </a:prstGeom>
        </p:spPr>
      </p:pic>
    </p:spTree>
    <p:extLst>
      <p:ext uri="{BB962C8B-B14F-4D97-AF65-F5344CB8AC3E}">
        <p14:creationId xmlns:p14="http://schemas.microsoft.com/office/powerpoint/2010/main" val="21091191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
          </p:nvPr>
        </p:nvPicPr>
        <p:blipFill>
          <a:blip r:embed="rId2"/>
          <a:stretch>
            <a:fillRect/>
          </a:stretch>
        </p:blipFill>
        <p:spPr>
          <a:xfrm>
            <a:off x="6246773" y="504179"/>
            <a:ext cx="11268401" cy="13210035"/>
          </a:xfrm>
          <a:prstGeom prst="rect">
            <a:avLst/>
          </a:prstGeom>
        </p:spPr>
      </p:pic>
    </p:spTree>
    <p:extLst>
      <p:ext uri="{BB962C8B-B14F-4D97-AF65-F5344CB8AC3E}">
        <p14:creationId xmlns:p14="http://schemas.microsoft.com/office/powerpoint/2010/main" val="11836530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4752136" y="4351747"/>
            <a:ext cx="13677334" cy="1887696"/>
          </a:xfrm>
          <a:prstGeom prst="rect">
            <a:avLst/>
          </a:prstGeom>
          <a:noFill/>
        </p:spPr>
        <p:txBody>
          <a:bodyPr wrap="none" rtlCol="0">
            <a:spAutoFit/>
          </a:bodyPr>
          <a:lstStyle/>
          <a:p>
            <a:pPr>
              <a:lnSpc>
                <a:spcPts val="14000"/>
              </a:lnSpc>
            </a:pPr>
            <a:r>
              <a:rPr lang="en-US" sz="12500" b="1" spc="600" dirty="0">
                <a:solidFill>
                  <a:schemeClr val="tx2"/>
                </a:solidFill>
                <a:latin typeface="+mj-lt"/>
                <a:ea typeface="Nunito" charset="0"/>
                <a:cs typeface="Nunito" charset="0"/>
              </a:rPr>
              <a:t>What Is CHIP?</a:t>
            </a:r>
          </a:p>
        </p:txBody>
      </p:sp>
      <p:grpSp>
        <p:nvGrpSpPr>
          <p:cNvPr id="2" name="Group 1"/>
          <p:cNvGrpSpPr/>
          <p:nvPr/>
        </p:nvGrpSpPr>
        <p:grpSpPr>
          <a:xfrm>
            <a:off x="489147" y="5608800"/>
            <a:ext cx="4092370" cy="4233061"/>
            <a:chOff x="-858390" y="4477832"/>
            <a:chExt cx="4092370" cy="4233061"/>
          </a:xfrm>
        </p:grpSpPr>
        <p:sp>
          <p:nvSpPr>
            <p:cNvPr id="6" name="Freeform 5"/>
            <p:cNvSpPr>
              <a:spLocks noChangeArrowheads="1"/>
            </p:cNvSpPr>
            <p:nvPr/>
          </p:nvSpPr>
          <p:spPr bwMode="auto">
            <a:xfrm>
              <a:off x="2099658" y="6974920"/>
              <a:ext cx="1134322" cy="1716691"/>
            </a:xfrm>
            <a:custGeom>
              <a:avLst/>
              <a:gdLst>
                <a:gd name="T0" fmla="*/ 0 w 1152"/>
                <a:gd name="T1" fmla="*/ 1739 h 1740"/>
                <a:gd name="T2" fmla="*/ 1151 w 1152"/>
                <a:gd name="T3" fmla="*/ 918 h 1740"/>
                <a:gd name="T4" fmla="*/ 1151 w 1152"/>
                <a:gd name="T5" fmla="*/ 0 h 1740"/>
                <a:gd name="T6" fmla="*/ 0 w 1152"/>
                <a:gd name="T7" fmla="*/ 1739 h 1740"/>
              </a:gdLst>
              <a:ahLst/>
              <a:cxnLst>
                <a:cxn ang="0">
                  <a:pos x="T0" y="T1"/>
                </a:cxn>
                <a:cxn ang="0">
                  <a:pos x="T2" y="T3"/>
                </a:cxn>
                <a:cxn ang="0">
                  <a:pos x="T4" y="T5"/>
                </a:cxn>
                <a:cxn ang="0">
                  <a:pos x="T6" y="T7"/>
                </a:cxn>
              </a:cxnLst>
              <a:rect l="0" t="0" r="r" b="b"/>
              <a:pathLst>
                <a:path w="1152" h="1740">
                  <a:moveTo>
                    <a:pt x="0" y="1739"/>
                  </a:moveTo>
                  <a:lnTo>
                    <a:pt x="1151" y="918"/>
                  </a:lnTo>
                  <a:lnTo>
                    <a:pt x="1151" y="0"/>
                  </a:lnTo>
                  <a:lnTo>
                    <a:pt x="0" y="1739"/>
                  </a:lnTo>
                </a:path>
              </a:pathLst>
            </a:custGeom>
            <a:solidFill>
              <a:schemeClr val="accent3"/>
            </a:solidFill>
            <a:ln>
              <a:noFill/>
            </a:ln>
            <a:effectLst/>
          </p:spPr>
          <p:txBody>
            <a:bodyPr wrap="none" anchor="ctr"/>
            <a:lstStyle/>
            <a:p>
              <a:endParaRPr lang="en-US" sz="7197" dirty="0">
                <a:latin typeface="Nunito Light" charset="0"/>
              </a:endParaRPr>
            </a:p>
          </p:txBody>
        </p:sp>
        <p:sp>
          <p:nvSpPr>
            <p:cNvPr id="7" name="Freeform 6"/>
            <p:cNvSpPr>
              <a:spLocks noChangeArrowheads="1"/>
            </p:cNvSpPr>
            <p:nvPr/>
          </p:nvSpPr>
          <p:spPr bwMode="auto">
            <a:xfrm>
              <a:off x="1777142" y="4477832"/>
              <a:ext cx="1455931" cy="4233061"/>
            </a:xfrm>
            <a:custGeom>
              <a:avLst/>
              <a:gdLst>
                <a:gd name="T0" fmla="*/ 0 w 1479"/>
                <a:gd name="T1" fmla="*/ 0 h 4296"/>
                <a:gd name="T2" fmla="*/ 327 w 1479"/>
                <a:gd name="T3" fmla="*/ 4295 h 4296"/>
                <a:gd name="T4" fmla="*/ 1478 w 1479"/>
                <a:gd name="T5" fmla="*/ 2556 h 4296"/>
                <a:gd name="T6" fmla="*/ 1478 w 1479"/>
                <a:gd name="T7" fmla="*/ 0 h 4296"/>
                <a:gd name="T8" fmla="*/ 0 w 1479"/>
                <a:gd name="T9" fmla="*/ 0 h 4296"/>
              </a:gdLst>
              <a:ahLst/>
              <a:cxnLst>
                <a:cxn ang="0">
                  <a:pos x="T0" y="T1"/>
                </a:cxn>
                <a:cxn ang="0">
                  <a:pos x="T2" y="T3"/>
                </a:cxn>
                <a:cxn ang="0">
                  <a:pos x="T4" y="T5"/>
                </a:cxn>
                <a:cxn ang="0">
                  <a:pos x="T6" y="T7"/>
                </a:cxn>
                <a:cxn ang="0">
                  <a:pos x="T8" y="T9"/>
                </a:cxn>
              </a:cxnLst>
              <a:rect l="0" t="0" r="r" b="b"/>
              <a:pathLst>
                <a:path w="1479" h="4296">
                  <a:moveTo>
                    <a:pt x="0" y="0"/>
                  </a:moveTo>
                  <a:lnTo>
                    <a:pt x="327" y="4295"/>
                  </a:lnTo>
                  <a:lnTo>
                    <a:pt x="1478" y="2556"/>
                  </a:lnTo>
                  <a:lnTo>
                    <a:pt x="1478" y="0"/>
                  </a:lnTo>
                  <a:lnTo>
                    <a:pt x="0" y="0"/>
                  </a:lnTo>
                </a:path>
              </a:pathLst>
            </a:custGeom>
            <a:solidFill>
              <a:schemeClr val="accent3">
                <a:lumMod val="60000"/>
                <a:lumOff val="40000"/>
              </a:schemeClr>
            </a:solidFill>
            <a:ln>
              <a:noFill/>
            </a:ln>
            <a:effectLst/>
          </p:spPr>
          <p:txBody>
            <a:bodyPr wrap="none" anchor="ctr"/>
            <a:lstStyle/>
            <a:p>
              <a:endParaRPr lang="en-US" sz="7197" dirty="0">
                <a:latin typeface="Nunito Light" charset="0"/>
              </a:endParaRPr>
            </a:p>
          </p:txBody>
        </p:sp>
        <p:sp>
          <p:nvSpPr>
            <p:cNvPr id="8" name="Freeform 7"/>
            <p:cNvSpPr>
              <a:spLocks noChangeArrowheads="1"/>
            </p:cNvSpPr>
            <p:nvPr/>
          </p:nvSpPr>
          <p:spPr bwMode="auto">
            <a:xfrm>
              <a:off x="-525459" y="4477832"/>
              <a:ext cx="2646748" cy="4233061"/>
            </a:xfrm>
            <a:custGeom>
              <a:avLst/>
              <a:gdLst>
                <a:gd name="T0" fmla="*/ 0 w 2687"/>
                <a:gd name="T1" fmla="*/ 0 h 4296"/>
                <a:gd name="T2" fmla="*/ 2686 w 2687"/>
                <a:gd name="T3" fmla="*/ 4295 h 4296"/>
                <a:gd name="T4" fmla="*/ 2359 w 2687"/>
                <a:gd name="T5" fmla="*/ 0 h 4296"/>
                <a:gd name="T6" fmla="*/ 0 w 2687"/>
                <a:gd name="T7" fmla="*/ 0 h 4296"/>
              </a:gdLst>
              <a:ahLst/>
              <a:cxnLst>
                <a:cxn ang="0">
                  <a:pos x="T0" y="T1"/>
                </a:cxn>
                <a:cxn ang="0">
                  <a:pos x="T2" y="T3"/>
                </a:cxn>
                <a:cxn ang="0">
                  <a:pos x="T4" y="T5"/>
                </a:cxn>
                <a:cxn ang="0">
                  <a:pos x="T6" y="T7"/>
                </a:cxn>
              </a:cxnLst>
              <a:rect l="0" t="0" r="r" b="b"/>
              <a:pathLst>
                <a:path w="2687" h="4296">
                  <a:moveTo>
                    <a:pt x="0" y="0"/>
                  </a:moveTo>
                  <a:lnTo>
                    <a:pt x="2686" y="4295"/>
                  </a:lnTo>
                  <a:lnTo>
                    <a:pt x="2359" y="0"/>
                  </a:lnTo>
                  <a:lnTo>
                    <a:pt x="0" y="0"/>
                  </a:lnTo>
                </a:path>
              </a:pathLst>
            </a:custGeom>
            <a:solidFill>
              <a:schemeClr val="accent3"/>
            </a:solidFill>
            <a:ln>
              <a:noFill/>
            </a:ln>
            <a:effectLst/>
          </p:spPr>
          <p:txBody>
            <a:bodyPr wrap="none" anchor="ctr"/>
            <a:lstStyle/>
            <a:p>
              <a:endParaRPr lang="en-US" sz="7197" dirty="0">
                <a:latin typeface="Nunito Light" charset="0"/>
              </a:endParaRPr>
            </a:p>
          </p:txBody>
        </p:sp>
        <p:sp>
          <p:nvSpPr>
            <p:cNvPr id="9" name="Freeform 8"/>
            <p:cNvSpPr>
              <a:spLocks noChangeArrowheads="1"/>
            </p:cNvSpPr>
            <p:nvPr/>
          </p:nvSpPr>
          <p:spPr bwMode="auto">
            <a:xfrm>
              <a:off x="-858390" y="4477832"/>
              <a:ext cx="3003125" cy="4233061"/>
            </a:xfrm>
            <a:custGeom>
              <a:avLst/>
              <a:gdLst>
                <a:gd name="T0" fmla="*/ 0 w 3049"/>
                <a:gd name="T1" fmla="*/ 0 h 4296"/>
                <a:gd name="T2" fmla="*/ 43 w 3049"/>
                <a:gd name="T3" fmla="*/ 3187 h 4296"/>
                <a:gd name="T4" fmla="*/ 3048 w 3049"/>
                <a:gd name="T5" fmla="*/ 4295 h 4296"/>
                <a:gd name="T6" fmla="*/ 362 w 3049"/>
                <a:gd name="T7" fmla="*/ 0 h 4296"/>
                <a:gd name="T8" fmla="*/ 0 w 3049"/>
                <a:gd name="T9" fmla="*/ 0 h 4296"/>
              </a:gdLst>
              <a:ahLst/>
              <a:cxnLst>
                <a:cxn ang="0">
                  <a:pos x="T0" y="T1"/>
                </a:cxn>
                <a:cxn ang="0">
                  <a:pos x="T2" y="T3"/>
                </a:cxn>
                <a:cxn ang="0">
                  <a:pos x="T4" y="T5"/>
                </a:cxn>
                <a:cxn ang="0">
                  <a:pos x="T6" y="T7"/>
                </a:cxn>
                <a:cxn ang="0">
                  <a:pos x="T8" y="T9"/>
                </a:cxn>
              </a:cxnLst>
              <a:rect l="0" t="0" r="r" b="b"/>
              <a:pathLst>
                <a:path w="3049" h="4296">
                  <a:moveTo>
                    <a:pt x="0" y="0"/>
                  </a:moveTo>
                  <a:lnTo>
                    <a:pt x="43" y="3187"/>
                  </a:lnTo>
                  <a:lnTo>
                    <a:pt x="3048" y="4295"/>
                  </a:lnTo>
                  <a:lnTo>
                    <a:pt x="362" y="0"/>
                  </a:lnTo>
                  <a:lnTo>
                    <a:pt x="0" y="0"/>
                  </a:lnTo>
                </a:path>
              </a:pathLst>
            </a:custGeom>
            <a:solidFill>
              <a:schemeClr val="accent3">
                <a:lumMod val="60000"/>
                <a:lumOff val="40000"/>
              </a:schemeClr>
            </a:solidFill>
            <a:ln>
              <a:noFill/>
            </a:ln>
            <a:effectLst/>
          </p:spPr>
          <p:txBody>
            <a:bodyPr wrap="none" anchor="ctr"/>
            <a:lstStyle/>
            <a:p>
              <a:endParaRPr lang="en-US" sz="7197" dirty="0">
                <a:latin typeface="Nunito Light" charset="0"/>
              </a:endParaRPr>
            </a:p>
          </p:txBody>
        </p:sp>
      </p:grpSp>
    </p:spTree>
    <p:extLst>
      <p:ext uri="{BB962C8B-B14F-4D97-AF65-F5344CB8AC3E}">
        <p14:creationId xmlns:p14="http://schemas.microsoft.com/office/powerpoint/2010/main" val="28632254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
          </p:nvPr>
        </p:nvPicPr>
        <p:blipFill>
          <a:blip r:embed="rId2"/>
          <a:stretch>
            <a:fillRect/>
          </a:stretch>
        </p:blipFill>
        <p:spPr>
          <a:xfrm>
            <a:off x="4272183" y="831120"/>
            <a:ext cx="17058261" cy="12847613"/>
          </a:xfrm>
          <a:prstGeom prst="rect">
            <a:avLst/>
          </a:prstGeom>
        </p:spPr>
      </p:pic>
    </p:spTree>
    <p:extLst>
      <p:ext uri="{BB962C8B-B14F-4D97-AF65-F5344CB8AC3E}">
        <p14:creationId xmlns:p14="http://schemas.microsoft.com/office/powerpoint/2010/main" val="4269825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
          </p:nvPr>
        </p:nvPicPr>
        <p:blipFill>
          <a:blip r:embed="rId2"/>
          <a:stretch>
            <a:fillRect/>
          </a:stretch>
        </p:blipFill>
        <p:spPr>
          <a:xfrm>
            <a:off x="4272183" y="609224"/>
            <a:ext cx="17001907" cy="13044466"/>
          </a:xfrm>
          <a:prstGeom prst="rect">
            <a:avLst/>
          </a:prstGeom>
        </p:spPr>
      </p:pic>
    </p:spTree>
    <p:extLst>
      <p:ext uri="{BB962C8B-B14F-4D97-AF65-F5344CB8AC3E}">
        <p14:creationId xmlns:p14="http://schemas.microsoft.com/office/powerpoint/2010/main" val="5085890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
          </p:nvPr>
        </p:nvPicPr>
        <p:blipFill>
          <a:blip r:embed="rId2"/>
          <a:stretch>
            <a:fillRect/>
          </a:stretch>
        </p:blipFill>
        <p:spPr>
          <a:xfrm>
            <a:off x="3356190" y="458867"/>
            <a:ext cx="17974254" cy="12725217"/>
          </a:xfrm>
          <a:prstGeom prst="rect">
            <a:avLst/>
          </a:prstGeom>
        </p:spPr>
      </p:pic>
    </p:spTree>
    <p:extLst>
      <p:ext uri="{BB962C8B-B14F-4D97-AF65-F5344CB8AC3E}">
        <p14:creationId xmlns:p14="http://schemas.microsoft.com/office/powerpoint/2010/main" val="41432893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3604652" y="458867"/>
            <a:ext cx="17637620" cy="13228214"/>
          </a:xfrm>
        </p:spPr>
      </p:pic>
    </p:spTree>
    <p:extLst>
      <p:ext uri="{BB962C8B-B14F-4D97-AF65-F5344CB8AC3E}">
        <p14:creationId xmlns:p14="http://schemas.microsoft.com/office/powerpoint/2010/main" val="27917359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Rectangle 3"/>
          <p:cNvSpPr>
            <a:spLocks noGrp="1" noChangeArrowheads="1"/>
          </p:cNvSpPr>
          <p:nvPr>
            <p:ph type="body" idx="1"/>
          </p:nvPr>
        </p:nvSpPr>
        <p:spPr>
          <a:xfrm>
            <a:off x="1602831" y="4700682"/>
            <a:ext cx="21025723" cy="8700410"/>
          </a:xfrm>
        </p:spPr>
        <p:txBody>
          <a:bodyPr>
            <a:normAutofit/>
          </a:bodyPr>
          <a:lstStyle/>
          <a:p>
            <a:pPr>
              <a:buFont typeface="Wingdings" panose="05000000000000000000" pitchFamily="2" charset="2"/>
              <a:buChar char="q"/>
            </a:pPr>
            <a:r>
              <a:rPr lang="en-US" altLang="en-US" dirty="0">
                <a:solidFill>
                  <a:srgbClr val="854006"/>
                </a:solidFill>
              </a:rPr>
              <a:t>Community Development Block Grant (CDBG) enacted by Congress as Title I of Housing and Community Development Act of 1974</a:t>
            </a:r>
          </a:p>
          <a:p>
            <a:pPr marL="0" indent="0">
              <a:buNone/>
            </a:pPr>
            <a:endParaRPr lang="en-US" altLang="en-US" dirty="0">
              <a:solidFill>
                <a:srgbClr val="854006"/>
              </a:solidFill>
            </a:endParaRPr>
          </a:p>
          <a:p>
            <a:pPr>
              <a:buFont typeface="Wingdings" panose="05000000000000000000" pitchFamily="2" charset="2"/>
              <a:buChar char="q"/>
            </a:pPr>
            <a:r>
              <a:rPr lang="en-US" altLang="en-US" dirty="0">
                <a:solidFill>
                  <a:srgbClr val="854006"/>
                </a:solidFill>
              </a:rPr>
              <a:t>The primary objective of CDBG is “the development of viable communities through improvement of living conditions, housing and the expansion of economic opportunities in cities and counties, principally for persons of low-and moderate income.”</a:t>
            </a:r>
          </a:p>
          <a:p>
            <a:endParaRPr lang="en-US" altLang="en-US" sz="4199" dirty="0">
              <a:solidFill>
                <a:srgbClr val="FF3300"/>
              </a:solidFill>
            </a:endParaRPr>
          </a:p>
        </p:txBody>
      </p:sp>
      <p:sp>
        <p:nvSpPr>
          <p:cNvPr id="70663" name="Rectangle 7"/>
          <p:cNvSpPr>
            <a:spLocks noGrp="1" noRot="1" noChangeArrowheads="1"/>
          </p:cNvSpPr>
          <p:nvPr>
            <p:ph type="title"/>
          </p:nvPr>
        </p:nvSpPr>
        <p:spPr>
          <a:xfrm>
            <a:off x="3414663" y="1615012"/>
            <a:ext cx="16918089" cy="1714054"/>
          </a:xfrm>
          <a:noFill/>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fontScale="90000"/>
          </a:bodyPr>
          <a:lstStyle/>
          <a:p>
            <a:pPr algn="ctr"/>
            <a:r>
              <a:rPr lang="en-US" altLang="en-US" dirty="0"/>
              <a:t>One tool that can help…….CDBG</a:t>
            </a:r>
          </a:p>
        </p:txBody>
      </p:sp>
    </p:spTree>
    <p:extLst>
      <p:ext uri="{BB962C8B-B14F-4D97-AF65-F5344CB8AC3E}">
        <p14:creationId xmlns:p14="http://schemas.microsoft.com/office/powerpoint/2010/main" val="14452896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Rectangle 3"/>
          <p:cNvSpPr>
            <a:spLocks noGrp="1" noChangeArrowheads="1"/>
          </p:cNvSpPr>
          <p:nvPr>
            <p:ph type="body" idx="1"/>
          </p:nvPr>
        </p:nvSpPr>
        <p:spPr>
          <a:xfrm>
            <a:off x="3000327" y="3189634"/>
            <a:ext cx="17574410" cy="9751060"/>
          </a:xfrm>
        </p:spPr>
        <p:txBody>
          <a:bodyPr>
            <a:normAutofit fontScale="92500" lnSpcReduction="20000"/>
          </a:bodyPr>
          <a:lstStyle/>
          <a:p>
            <a:pPr>
              <a:lnSpc>
                <a:spcPct val="90000"/>
              </a:lnSpc>
              <a:buFont typeface="Wingdings" panose="05000000000000000000" pitchFamily="2" charset="2"/>
              <a:buChar char="q"/>
            </a:pPr>
            <a:r>
              <a:rPr lang="en-US" altLang="en-US" dirty="0" smtClean="0">
                <a:solidFill>
                  <a:srgbClr val="854006"/>
                </a:solidFill>
              </a:rPr>
              <a:t>Any NON-ENTITLEMENT local government (in good standing) may apply for funding through the state program</a:t>
            </a:r>
          </a:p>
          <a:p>
            <a:pPr marL="0" indent="0">
              <a:buNone/>
            </a:pPr>
            <a:endParaRPr lang="en-US" altLang="en-US" dirty="0" smtClean="0">
              <a:solidFill>
                <a:srgbClr val="854006"/>
              </a:solidFill>
            </a:endParaRPr>
          </a:p>
          <a:p>
            <a:pPr>
              <a:lnSpc>
                <a:spcPct val="90000"/>
              </a:lnSpc>
              <a:buFont typeface="Wingdings" panose="05000000000000000000" pitchFamily="2" charset="2"/>
              <a:buChar char="q"/>
            </a:pPr>
            <a:r>
              <a:rPr lang="en-US" altLang="en-US" dirty="0" smtClean="0">
                <a:solidFill>
                  <a:srgbClr val="854006"/>
                </a:solidFill>
              </a:rPr>
              <a:t>Local </a:t>
            </a:r>
            <a:r>
              <a:rPr lang="en-US" altLang="en-US" dirty="0">
                <a:solidFill>
                  <a:srgbClr val="854006"/>
                </a:solidFill>
              </a:rPr>
              <a:t>governments can implement a broad range of activities as long as they further the National Objectives of the Act</a:t>
            </a:r>
          </a:p>
          <a:p>
            <a:pPr>
              <a:lnSpc>
                <a:spcPct val="90000"/>
              </a:lnSpc>
              <a:buFont typeface="Wingdings" panose="05000000000000000000" pitchFamily="2" charset="2"/>
              <a:buChar char="q"/>
            </a:pPr>
            <a:endParaRPr lang="en-US" altLang="en-US" dirty="0">
              <a:solidFill>
                <a:srgbClr val="854006"/>
              </a:solidFill>
            </a:endParaRPr>
          </a:p>
          <a:p>
            <a:pPr>
              <a:lnSpc>
                <a:spcPct val="90000"/>
              </a:lnSpc>
              <a:buFont typeface="Wingdings" panose="05000000000000000000" pitchFamily="2" charset="2"/>
              <a:buChar char="q"/>
            </a:pPr>
            <a:r>
              <a:rPr lang="en-US" altLang="en-US" dirty="0">
                <a:solidFill>
                  <a:srgbClr val="854006"/>
                </a:solidFill>
              </a:rPr>
              <a:t>National Objectives are:</a:t>
            </a:r>
          </a:p>
          <a:p>
            <a:pPr lvl="1">
              <a:lnSpc>
                <a:spcPct val="90000"/>
              </a:lnSpc>
            </a:pPr>
            <a:r>
              <a:rPr lang="en-US" altLang="en-US" sz="5598" dirty="0">
                <a:solidFill>
                  <a:srgbClr val="854006"/>
                </a:solidFill>
              </a:rPr>
              <a:t>Majority benefit to low and moderate income persons through services and job creation </a:t>
            </a:r>
          </a:p>
          <a:p>
            <a:pPr lvl="1">
              <a:lnSpc>
                <a:spcPct val="90000"/>
              </a:lnSpc>
            </a:pPr>
            <a:r>
              <a:rPr lang="en-US" altLang="en-US" sz="5598" dirty="0">
                <a:solidFill>
                  <a:srgbClr val="854006"/>
                </a:solidFill>
              </a:rPr>
              <a:t>Prevention or elimination of slums and blight</a:t>
            </a:r>
          </a:p>
          <a:p>
            <a:pPr lvl="1">
              <a:lnSpc>
                <a:spcPct val="90000"/>
              </a:lnSpc>
            </a:pPr>
            <a:r>
              <a:rPr lang="en-US" altLang="en-US" sz="5598" dirty="0">
                <a:solidFill>
                  <a:srgbClr val="854006"/>
                </a:solidFill>
              </a:rPr>
              <a:t>Meeting urgent needs that pose a threat to the health and welfare of the community</a:t>
            </a:r>
          </a:p>
          <a:p>
            <a:pPr>
              <a:lnSpc>
                <a:spcPct val="90000"/>
              </a:lnSpc>
            </a:pPr>
            <a:endParaRPr lang="en-US" altLang="en-US" sz="4199" dirty="0"/>
          </a:p>
        </p:txBody>
      </p:sp>
      <p:sp>
        <p:nvSpPr>
          <p:cNvPr id="71684" name="Rectangle 4"/>
          <p:cNvSpPr>
            <a:spLocks noGrp="1" noRot="1" noChangeArrowheads="1"/>
          </p:cNvSpPr>
          <p:nvPr>
            <p:ph type="title"/>
          </p:nvPr>
        </p:nvSpPr>
        <p:spPr>
          <a:noFill/>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altLang="en-US" dirty="0" smtClean="0"/>
              <a:t>State CDBG Program</a:t>
            </a:r>
            <a:endParaRPr lang="en-US" altLang="en-US" dirty="0"/>
          </a:p>
        </p:txBody>
      </p:sp>
    </p:spTree>
    <p:extLst>
      <p:ext uri="{BB962C8B-B14F-4D97-AF65-F5344CB8AC3E}">
        <p14:creationId xmlns:p14="http://schemas.microsoft.com/office/powerpoint/2010/main" val="18917694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CDBG Annual Competition</a:t>
            </a:r>
          </a:p>
        </p:txBody>
      </p:sp>
      <p:sp>
        <p:nvSpPr>
          <p:cNvPr id="3" name="Content Placeholder 2"/>
          <p:cNvSpPr>
            <a:spLocks noGrp="1"/>
          </p:cNvSpPr>
          <p:nvPr>
            <p:ph sz="quarter" idx="1"/>
          </p:nvPr>
        </p:nvSpPr>
        <p:spPr>
          <a:xfrm>
            <a:off x="2086164" y="3201352"/>
            <a:ext cx="19549000" cy="10055781"/>
          </a:xfrm>
        </p:spPr>
        <p:txBody>
          <a:bodyPr>
            <a:normAutofit/>
          </a:bodyPr>
          <a:lstStyle/>
          <a:p>
            <a:pPr marL="0" indent="0">
              <a:buNone/>
            </a:pPr>
            <a:r>
              <a:rPr lang="en-US" dirty="0" smtClean="0">
                <a:solidFill>
                  <a:schemeClr val="accent4">
                    <a:lumMod val="50000"/>
                  </a:schemeClr>
                </a:solidFill>
              </a:rPr>
              <a:t>Funding Available:</a:t>
            </a:r>
            <a:r>
              <a:rPr lang="en-US" dirty="0">
                <a:solidFill>
                  <a:schemeClr val="accent4">
                    <a:lumMod val="50000"/>
                  </a:schemeClr>
                </a:solidFill>
              </a:rPr>
              <a:t>	</a:t>
            </a:r>
          </a:p>
          <a:p>
            <a:pPr marL="0" indent="0">
              <a:buNone/>
            </a:pPr>
            <a:r>
              <a:rPr lang="en-US" dirty="0">
                <a:solidFill>
                  <a:schemeClr val="accent4">
                    <a:lumMod val="50000"/>
                  </a:schemeClr>
                </a:solidFill>
              </a:rPr>
              <a:t>Single Activity CDBG (Annual Competition)</a:t>
            </a:r>
          </a:p>
          <a:p>
            <a:pPr marL="0" indent="0">
              <a:buNone/>
            </a:pPr>
            <a:r>
              <a:rPr lang="en-US" dirty="0">
                <a:solidFill>
                  <a:schemeClr val="accent4">
                    <a:lumMod val="50000"/>
                  </a:schemeClr>
                </a:solidFill>
              </a:rPr>
              <a:t>Employment Incentive </a:t>
            </a:r>
            <a:r>
              <a:rPr lang="en-US" dirty="0" smtClean="0">
                <a:solidFill>
                  <a:schemeClr val="accent4">
                    <a:lumMod val="50000"/>
                  </a:schemeClr>
                </a:solidFill>
              </a:rPr>
              <a:t>Program*</a:t>
            </a:r>
            <a:r>
              <a:rPr lang="en-US" dirty="0">
                <a:solidFill>
                  <a:schemeClr val="accent4">
                    <a:lumMod val="50000"/>
                  </a:schemeClr>
                </a:solidFill>
              </a:rPr>
              <a:t>			      $750,000</a:t>
            </a:r>
          </a:p>
          <a:p>
            <a:pPr marL="0" indent="0">
              <a:buNone/>
            </a:pPr>
            <a:r>
              <a:rPr lang="en-US" dirty="0">
                <a:solidFill>
                  <a:schemeClr val="accent4">
                    <a:lumMod val="50000"/>
                  </a:schemeClr>
                </a:solidFill>
              </a:rPr>
              <a:t>Redevelopment Fund </a:t>
            </a:r>
            <a:r>
              <a:rPr lang="en-US" dirty="0" smtClean="0">
                <a:solidFill>
                  <a:schemeClr val="accent4">
                    <a:lumMod val="50000"/>
                  </a:schemeClr>
                </a:solidFill>
              </a:rPr>
              <a:t>Program*</a:t>
            </a:r>
            <a:endParaRPr lang="en-US" dirty="0">
              <a:solidFill>
                <a:schemeClr val="accent4">
                  <a:lumMod val="50000"/>
                </a:schemeClr>
              </a:solidFill>
            </a:endParaRPr>
          </a:p>
          <a:p>
            <a:pPr marL="0" indent="0">
              <a:buNone/>
            </a:pPr>
            <a:r>
              <a:rPr lang="en-US" dirty="0" smtClean="0">
                <a:solidFill>
                  <a:schemeClr val="accent4">
                    <a:lumMod val="50000"/>
                  </a:schemeClr>
                </a:solidFill>
              </a:rPr>
              <a:t>	* </a:t>
            </a:r>
            <a:r>
              <a:rPr lang="en-US" sz="4799" dirty="0">
                <a:solidFill>
                  <a:schemeClr val="accent4">
                    <a:lumMod val="50000"/>
                  </a:schemeClr>
                </a:solidFill>
              </a:rPr>
              <a:t>CDBG “Set Aside” programs</a:t>
            </a:r>
          </a:p>
          <a:p>
            <a:pPr marL="0" indent="0">
              <a:buNone/>
            </a:pPr>
            <a:endParaRPr lang="en-US" dirty="0">
              <a:solidFill>
                <a:schemeClr val="accent4">
                  <a:lumMod val="50000"/>
                </a:schemeClr>
              </a:solidFill>
            </a:endParaRPr>
          </a:p>
          <a:p>
            <a:pPr marL="0" indent="0">
              <a:buNone/>
            </a:pPr>
            <a:r>
              <a:rPr lang="en-US" dirty="0" smtClean="0">
                <a:solidFill>
                  <a:schemeClr val="accent4">
                    <a:lumMod val="50000"/>
                  </a:schemeClr>
                </a:solidFill>
              </a:rPr>
              <a:t>Multi-Activity </a:t>
            </a:r>
            <a:r>
              <a:rPr lang="en-US" dirty="0">
                <a:solidFill>
                  <a:schemeClr val="accent4">
                    <a:lumMod val="50000"/>
                  </a:schemeClr>
                </a:solidFill>
              </a:rPr>
              <a:t>------------------------------------	$</a:t>
            </a:r>
            <a:r>
              <a:rPr lang="en-US" dirty="0" smtClean="0">
                <a:solidFill>
                  <a:schemeClr val="accent4">
                    <a:lumMod val="50000"/>
                  </a:schemeClr>
                </a:solidFill>
              </a:rPr>
              <a:t>1,000,000</a:t>
            </a:r>
          </a:p>
          <a:p>
            <a:pPr marL="0" indent="0">
              <a:buNone/>
            </a:pPr>
            <a:endParaRPr lang="en-US" dirty="0" smtClean="0">
              <a:solidFill>
                <a:schemeClr val="accent4">
                  <a:lumMod val="50000"/>
                </a:schemeClr>
              </a:solidFill>
            </a:endParaRPr>
          </a:p>
          <a:p>
            <a:pPr marL="0" indent="0">
              <a:buNone/>
            </a:pPr>
            <a:r>
              <a:rPr lang="en-US" dirty="0" smtClean="0">
                <a:solidFill>
                  <a:schemeClr val="accent4">
                    <a:lumMod val="50000"/>
                  </a:schemeClr>
                </a:solidFill>
              </a:rPr>
              <a:t>Innovative Award – Details to come</a:t>
            </a:r>
            <a:endParaRPr lang="en-US" dirty="0">
              <a:solidFill>
                <a:schemeClr val="accent4">
                  <a:lumMod val="50000"/>
                </a:schemeClr>
              </a:solidFill>
            </a:endParaRPr>
          </a:p>
        </p:txBody>
      </p:sp>
      <p:cxnSp>
        <p:nvCxnSpPr>
          <p:cNvPr id="5" name="Straight Connector 4"/>
          <p:cNvCxnSpPr/>
          <p:nvPr/>
        </p:nvCxnSpPr>
        <p:spPr>
          <a:xfrm>
            <a:off x="16242027" y="4431470"/>
            <a:ext cx="1360808" cy="1258278"/>
          </a:xfrm>
          <a:prstGeom prst="line">
            <a:avLst/>
          </a:prstGeom>
        </p:spPr>
        <p:style>
          <a:lnRef idx="3">
            <a:schemeClr val="accent2"/>
          </a:lnRef>
          <a:fillRef idx="0">
            <a:schemeClr val="accent2"/>
          </a:fillRef>
          <a:effectRef idx="2">
            <a:schemeClr val="accent2"/>
          </a:effectRef>
          <a:fontRef idx="minor">
            <a:schemeClr val="tx1"/>
          </a:fontRef>
        </p:style>
      </p:cxnSp>
      <p:cxnSp>
        <p:nvCxnSpPr>
          <p:cNvPr id="7" name="Straight Connector 6"/>
          <p:cNvCxnSpPr/>
          <p:nvPr/>
        </p:nvCxnSpPr>
        <p:spPr>
          <a:xfrm flipH="1">
            <a:off x="16242027" y="5689748"/>
            <a:ext cx="1371243" cy="1156779"/>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1101551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8" name="Rectangle 4"/>
          <p:cNvSpPr>
            <a:spLocks noGrp="1" noRot="1" noChangeArrowheads="1"/>
          </p:cNvSpPr>
          <p:nvPr>
            <p:ph type="title"/>
          </p:nvPr>
        </p:nvSpPr>
        <p:spPr>
          <a:xfrm>
            <a:off x="3809008" y="611227"/>
            <a:ext cx="15540752" cy="2285405"/>
          </a:xfrm>
          <a:noFill/>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a:bodyPr>
          <a:lstStyle/>
          <a:p>
            <a:pPr algn="ctr"/>
            <a:r>
              <a:rPr lang="en-US" altLang="en-US" dirty="0" smtClean="0">
                <a:solidFill>
                  <a:schemeClr val="tx1"/>
                </a:solidFill>
              </a:rPr>
              <a:t>CDBG</a:t>
            </a:r>
            <a:endParaRPr lang="en-US" altLang="en-US" dirty="0">
              <a:solidFill>
                <a:schemeClr val="tx1"/>
              </a:solidFill>
            </a:endParaRPr>
          </a:p>
        </p:txBody>
      </p:sp>
      <p:sp>
        <p:nvSpPr>
          <p:cNvPr id="72709" name="Rectangle 5"/>
          <p:cNvSpPr>
            <a:spLocks noGrp="1" noChangeArrowheads="1"/>
          </p:cNvSpPr>
          <p:nvPr>
            <p:ph type="body" idx="1"/>
          </p:nvPr>
        </p:nvSpPr>
        <p:spPr>
          <a:xfrm>
            <a:off x="1633303" y="3201351"/>
            <a:ext cx="21736738" cy="10216725"/>
          </a:xfrm>
          <a:noFill/>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fontScale="92500" lnSpcReduction="10000"/>
          </a:bodyPr>
          <a:lstStyle/>
          <a:p>
            <a:pPr>
              <a:lnSpc>
                <a:spcPct val="80000"/>
              </a:lnSpc>
            </a:pPr>
            <a:r>
              <a:rPr lang="en-US" altLang="en-US" sz="6398" dirty="0">
                <a:solidFill>
                  <a:schemeClr val="accent4">
                    <a:lumMod val="50000"/>
                  </a:schemeClr>
                </a:solidFill>
              </a:rPr>
              <a:t>Types of Grants – Annual Competition</a:t>
            </a:r>
          </a:p>
          <a:p>
            <a:pPr lvl="1">
              <a:lnSpc>
                <a:spcPct val="80000"/>
              </a:lnSpc>
            </a:pPr>
            <a:r>
              <a:rPr lang="en-US" altLang="en-US" sz="6398" dirty="0">
                <a:solidFill>
                  <a:schemeClr val="accent4">
                    <a:lumMod val="50000"/>
                  </a:schemeClr>
                </a:solidFill>
              </a:rPr>
              <a:t>Single Activity: up to $750,000</a:t>
            </a:r>
          </a:p>
          <a:p>
            <a:pPr lvl="2">
              <a:lnSpc>
                <a:spcPct val="80000"/>
              </a:lnSpc>
            </a:pPr>
            <a:r>
              <a:rPr lang="en-US" altLang="en-US" sz="6398" dirty="0">
                <a:solidFill>
                  <a:schemeClr val="accent4">
                    <a:lumMod val="50000"/>
                  </a:schemeClr>
                </a:solidFill>
              </a:rPr>
              <a:t>Neighborhood Revitalization</a:t>
            </a:r>
          </a:p>
          <a:p>
            <a:pPr lvl="3">
              <a:lnSpc>
                <a:spcPct val="80000"/>
              </a:lnSpc>
              <a:buFont typeface="Wingdings" panose="05000000000000000000" pitchFamily="2" charset="2"/>
              <a:buChar char="Ø"/>
            </a:pPr>
            <a:r>
              <a:rPr lang="en-US" altLang="en-US" sz="5598" dirty="0">
                <a:solidFill>
                  <a:schemeClr val="accent4">
                    <a:lumMod val="50000"/>
                  </a:schemeClr>
                </a:solidFill>
              </a:rPr>
              <a:t>Rehabilitation</a:t>
            </a:r>
          </a:p>
          <a:p>
            <a:pPr lvl="3">
              <a:lnSpc>
                <a:spcPct val="80000"/>
              </a:lnSpc>
              <a:buFont typeface="Wingdings" panose="05000000000000000000" pitchFamily="2" charset="2"/>
              <a:buChar char="Ø"/>
            </a:pPr>
            <a:r>
              <a:rPr lang="en-US" altLang="en-US" sz="5598" dirty="0">
                <a:solidFill>
                  <a:schemeClr val="accent4">
                    <a:lumMod val="50000"/>
                  </a:schemeClr>
                </a:solidFill>
              </a:rPr>
              <a:t>Reconstruction</a:t>
            </a:r>
          </a:p>
          <a:p>
            <a:pPr lvl="3">
              <a:lnSpc>
                <a:spcPct val="80000"/>
              </a:lnSpc>
              <a:buFont typeface="Wingdings" panose="05000000000000000000" pitchFamily="2" charset="2"/>
              <a:buChar char="Ø"/>
            </a:pPr>
            <a:r>
              <a:rPr lang="en-US" altLang="en-US" sz="5598" dirty="0">
                <a:solidFill>
                  <a:schemeClr val="accent4">
                    <a:lumMod val="50000"/>
                  </a:schemeClr>
                </a:solidFill>
              </a:rPr>
              <a:t>Acquisition</a:t>
            </a:r>
          </a:p>
          <a:p>
            <a:pPr lvl="3">
              <a:lnSpc>
                <a:spcPct val="80000"/>
              </a:lnSpc>
              <a:buFont typeface="Wingdings" panose="05000000000000000000" pitchFamily="2" charset="2"/>
              <a:buChar char="Ø"/>
            </a:pPr>
            <a:r>
              <a:rPr lang="en-US" altLang="en-US" sz="5598" dirty="0">
                <a:solidFill>
                  <a:schemeClr val="accent4">
                    <a:lumMod val="50000"/>
                  </a:schemeClr>
                </a:solidFill>
              </a:rPr>
              <a:t>Relocation	</a:t>
            </a:r>
          </a:p>
          <a:p>
            <a:pPr lvl="3">
              <a:lnSpc>
                <a:spcPct val="80000"/>
              </a:lnSpc>
              <a:buFont typeface="Wingdings" panose="05000000000000000000" pitchFamily="2" charset="2"/>
              <a:buChar char="Ø"/>
            </a:pPr>
            <a:r>
              <a:rPr lang="en-US" altLang="en-US" sz="5598" dirty="0">
                <a:solidFill>
                  <a:schemeClr val="accent4">
                    <a:lumMod val="50000"/>
                  </a:schemeClr>
                </a:solidFill>
              </a:rPr>
              <a:t>Demolition</a:t>
            </a:r>
          </a:p>
          <a:p>
            <a:pPr marL="2285314" lvl="3" indent="0">
              <a:lnSpc>
                <a:spcPct val="80000"/>
              </a:lnSpc>
              <a:buNone/>
            </a:pPr>
            <a:endParaRPr lang="en-US" altLang="en-US" sz="1999" dirty="0">
              <a:solidFill>
                <a:schemeClr val="accent4">
                  <a:lumMod val="50000"/>
                </a:schemeClr>
              </a:solidFill>
            </a:endParaRPr>
          </a:p>
          <a:p>
            <a:pPr lvl="2">
              <a:lnSpc>
                <a:spcPct val="80000"/>
              </a:lnSpc>
            </a:pPr>
            <a:r>
              <a:rPr lang="en-US" altLang="en-US" sz="6398" dirty="0">
                <a:solidFill>
                  <a:schemeClr val="accent4">
                    <a:lumMod val="50000"/>
                  </a:schemeClr>
                </a:solidFill>
              </a:rPr>
              <a:t>Infrastructure Improvements</a:t>
            </a:r>
          </a:p>
          <a:p>
            <a:pPr lvl="3">
              <a:lnSpc>
                <a:spcPct val="80000"/>
              </a:lnSpc>
              <a:buFont typeface="Wingdings" panose="05000000000000000000" pitchFamily="2" charset="2"/>
              <a:buChar char="Ø"/>
            </a:pPr>
            <a:r>
              <a:rPr lang="en-US" altLang="en-US" sz="5598" dirty="0">
                <a:solidFill>
                  <a:schemeClr val="accent4">
                    <a:lumMod val="50000"/>
                  </a:schemeClr>
                </a:solidFill>
              </a:rPr>
              <a:t>Sewer</a:t>
            </a:r>
          </a:p>
          <a:p>
            <a:pPr lvl="3">
              <a:lnSpc>
                <a:spcPct val="80000"/>
              </a:lnSpc>
              <a:buFont typeface="Wingdings" panose="05000000000000000000" pitchFamily="2" charset="2"/>
              <a:buChar char="Ø"/>
            </a:pPr>
            <a:r>
              <a:rPr lang="en-US" altLang="en-US" sz="5598" dirty="0">
                <a:solidFill>
                  <a:schemeClr val="accent4">
                    <a:lumMod val="50000"/>
                  </a:schemeClr>
                </a:solidFill>
              </a:rPr>
              <a:t>Water</a:t>
            </a:r>
          </a:p>
          <a:p>
            <a:pPr lvl="3">
              <a:lnSpc>
                <a:spcPct val="80000"/>
              </a:lnSpc>
              <a:buFont typeface="Wingdings" panose="05000000000000000000" pitchFamily="2" charset="2"/>
              <a:buChar char="Ø"/>
            </a:pPr>
            <a:r>
              <a:rPr lang="en-US" altLang="en-US" sz="5598" dirty="0">
                <a:solidFill>
                  <a:schemeClr val="accent4">
                    <a:lumMod val="50000"/>
                  </a:schemeClr>
                </a:solidFill>
              </a:rPr>
              <a:t>Streets</a:t>
            </a:r>
          </a:p>
          <a:p>
            <a:pPr lvl="3">
              <a:lnSpc>
                <a:spcPct val="80000"/>
              </a:lnSpc>
              <a:buFont typeface="Wingdings" panose="05000000000000000000" pitchFamily="2" charset="2"/>
              <a:buChar char="Ø"/>
            </a:pPr>
            <a:r>
              <a:rPr lang="en-US" altLang="en-US" sz="5598" dirty="0">
                <a:solidFill>
                  <a:schemeClr val="accent4">
                    <a:lumMod val="50000"/>
                  </a:schemeClr>
                </a:solidFill>
              </a:rPr>
              <a:t>Drainage</a:t>
            </a:r>
          </a:p>
        </p:txBody>
      </p:sp>
    </p:spTree>
    <p:extLst>
      <p:ext uri="{BB962C8B-B14F-4D97-AF65-F5344CB8AC3E}">
        <p14:creationId xmlns:p14="http://schemas.microsoft.com/office/powerpoint/2010/main" val="36919988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rrowheads="1"/>
          </p:cNvSpPr>
          <p:nvPr>
            <p:ph type="title"/>
          </p:nvPr>
        </p:nvSpPr>
        <p:spPr>
          <a:xfrm>
            <a:off x="3809008" y="611227"/>
            <a:ext cx="15540752" cy="2285405"/>
          </a:xfrm>
          <a:noFill/>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a:bodyPr>
          <a:lstStyle/>
          <a:p>
            <a:pPr algn="ctr"/>
            <a:r>
              <a:rPr lang="en-US" altLang="en-US" dirty="0" smtClean="0">
                <a:solidFill>
                  <a:schemeClr val="tx1"/>
                </a:solidFill>
              </a:rPr>
              <a:t>CDBG</a:t>
            </a:r>
            <a:endParaRPr lang="en-US" altLang="en-US" dirty="0">
              <a:solidFill>
                <a:schemeClr val="tx1"/>
              </a:solidFill>
            </a:endParaRPr>
          </a:p>
        </p:txBody>
      </p:sp>
      <p:sp>
        <p:nvSpPr>
          <p:cNvPr id="81923" name="Rectangle 3"/>
          <p:cNvSpPr>
            <a:spLocks noGrp="1" noChangeArrowheads="1"/>
          </p:cNvSpPr>
          <p:nvPr>
            <p:ph type="body" idx="1"/>
          </p:nvPr>
        </p:nvSpPr>
        <p:spPr>
          <a:noFill/>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lnSpcReduction="10000"/>
          </a:bodyPr>
          <a:lstStyle/>
          <a:p>
            <a:pPr>
              <a:lnSpc>
                <a:spcPct val="80000"/>
              </a:lnSpc>
            </a:pPr>
            <a:r>
              <a:rPr lang="en-US" altLang="en-US" dirty="0">
                <a:solidFill>
                  <a:schemeClr val="accent4">
                    <a:lumMod val="50000"/>
                  </a:schemeClr>
                </a:solidFill>
              </a:rPr>
              <a:t>Types of Grants – Annual Competition</a:t>
            </a:r>
          </a:p>
          <a:p>
            <a:pPr lvl="1">
              <a:lnSpc>
                <a:spcPct val="80000"/>
              </a:lnSpc>
            </a:pPr>
            <a:r>
              <a:rPr lang="en-US" altLang="en-US" sz="7198" dirty="0">
                <a:solidFill>
                  <a:schemeClr val="accent4">
                    <a:lumMod val="50000"/>
                  </a:schemeClr>
                </a:solidFill>
              </a:rPr>
              <a:t>Single Activity: up to $750,000</a:t>
            </a:r>
          </a:p>
          <a:p>
            <a:pPr lvl="2">
              <a:lnSpc>
                <a:spcPct val="80000"/>
              </a:lnSpc>
            </a:pPr>
            <a:r>
              <a:rPr lang="en-US" altLang="en-US" sz="6398" dirty="0">
                <a:solidFill>
                  <a:schemeClr val="accent4">
                    <a:lumMod val="50000"/>
                  </a:schemeClr>
                </a:solidFill>
              </a:rPr>
              <a:t>Public Buildings</a:t>
            </a:r>
          </a:p>
          <a:p>
            <a:pPr lvl="3">
              <a:lnSpc>
                <a:spcPct val="80000"/>
              </a:lnSpc>
              <a:buFont typeface="Wingdings" panose="05000000000000000000" pitchFamily="2" charset="2"/>
              <a:buChar char="Ø"/>
            </a:pPr>
            <a:r>
              <a:rPr lang="en-US" altLang="en-US" sz="5598" dirty="0">
                <a:solidFill>
                  <a:schemeClr val="accent4">
                    <a:lumMod val="50000"/>
                  </a:schemeClr>
                </a:solidFill>
              </a:rPr>
              <a:t>Health Departments</a:t>
            </a:r>
          </a:p>
          <a:p>
            <a:pPr lvl="3">
              <a:lnSpc>
                <a:spcPct val="80000"/>
              </a:lnSpc>
              <a:buFont typeface="Wingdings" panose="05000000000000000000" pitchFamily="2" charset="2"/>
              <a:buChar char="Ø"/>
            </a:pPr>
            <a:r>
              <a:rPr lang="en-US" altLang="en-US" sz="5598" dirty="0">
                <a:solidFill>
                  <a:schemeClr val="accent4">
                    <a:lumMod val="50000"/>
                  </a:schemeClr>
                </a:solidFill>
              </a:rPr>
              <a:t>Senior Centers</a:t>
            </a:r>
          </a:p>
          <a:p>
            <a:pPr lvl="3">
              <a:lnSpc>
                <a:spcPct val="80000"/>
              </a:lnSpc>
              <a:buFont typeface="Wingdings" panose="05000000000000000000" pitchFamily="2" charset="2"/>
              <a:buChar char="Ø"/>
            </a:pPr>
            <a:r>
              <a:rPr lang="en-US" altLang="en-US" sz="5598" dirty="0">
                <a:solidFill>
                  <a:schemeClr val="accent4">
                    <a:lumMod val="50000"/>
                  </a:schemeClr>
                </a:solidFill>
              </a:rPr>
              <a:t>Community Centers</a:t>
            </a:r>
          </a:p>
          <a:p>
            <a:pPr lvl="3">
              <a:lnSpc>
                <a:spcPct val="80000"/>
              </a:lnSpc>
              <a:buFont typeface="Wingdings" panose="05000000000000000000" pitchFamily="2" charset="2"/>
              <a:buChar char="Ø"/>
            </a:pPr>
            <a:r>
              <a:rPr lang="en-US" altLang="en-US" sz="5598" dirty="0">
                <a:solidFill>
                  <a:schemeClr val="accent4">
                    <a:lumMod val="50000"/>
                  </a:schemeClr>
                </a:solidFill>
              </a:rPr>
              <a:t>Head start</a:t>
            </a:r>
          </a:p>
          <a:p>
            <a:pPr lvl="3">
              <a:lnSpc>
                <a:spcPct val="80000"/>
              </a:lnSpc>
              <a:buFont typeface="Wingdings" panose="05000000000000000000" pitchFamily="2" charset="2"/>
              <a:buNone/>
            </a:pPr>
            <a:endParaRPr lang="en-US" altLang="en-US" dirty="0">
              <a:solidFill>
                <a:schemeClr val="accent4">
                  <a:lumMod val="50000"/>
                </a:schemeClr>
              </a:solidFill>
            </a:endParaRPr>
          </a:p>
          <a:p>
            <a:pPr lvl="1">
              <a:lnSpc>
                <a:spcPct val="80000"/>
              </a:lnSpc>
            </a:pPr>
            <a:r>
              <a:rPr lang="en-US" altLang="en-US" sz="7198" dirty="0">
                <a:solidFill>
                  <a:schemeClr val="accent4">
                    <a:lumMod val="50000"/>
                  </a:schemeClr>
                </a:solidFill>
              </a:rPr>
              <a:t>Multi-Activity: up to $1,000,000</a:t>
            </a:r>
          </a:p>
          <a:p>
            <a:pPr lvl="2">
              <a:lnSpc>
                <a:spcPct val="80000"/>
              </a:lnSpc>
            </a:pPr>
            <a:r>
              <a:rPr lang="en-US" altLang="en-US" sz="5598" dirty="0">
                <a:solidFill>
                  <a:schemeClr val="accent4">
                    <a:lumMod val="50000"/>
                  </a:schemeClr>
                </a:solidFill>
              </a:rPr>
              <a:t>Neighborhood Revitalization PLUS Infrastructure/Building Activities</a:t>
            </a:r>
          </a:p>
          <a:p>
            <a:pPr lvl="2">
              <a:lnSpc>
                <a:spcPct val="80000"/>
              </a:lnSpc>
              <a:buFont typeface="Monotype Sorts" pitchFamily="2" charset="2"/>
              <a:buNone/>
            </a:pPr>
            <a:endParaRPr lang="en-US" altLang="en-US" dirty="0">
              <a:solidFill>
                <a:schemeClr val="accent4">
                  <a:lumMod val="50000"/>
                </a:schemeClr>
              </a:solidFill>
            </a:endParaRPr>
          </a:p>
        </p:txBody>
      </p:sp>
    </p:spTree>
    <p:extLst>
      <p:ext uri="{BB962C8B-B14F-4D97-AF65-F5344CB8AC3E}">
        <p14:creationId xmlns:p14="http://schemas.microsoft.com/office/powerpoint/2010/main" val="41992121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rrowheads="1"/>
          </p:cNvSpPr>
          <p:nvPr>
            <p:ph type="title"/>
          </p:nvPr>
        </p:nvSpPr>
        <p:spPr>
          <a:xfrm>
            <a:off x="3809008" y="611227"/>
            <a:ext cx="15540752" cy="2285405"/>
          </a:xfrm>
          <a:noFill/>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a:bodyPr>
          <a:lstStyle/>
          <a:p>
            <a:pPr algn="ctr"/>
            <a:r>
              <a:rPr lang="en-US" altLang="en-US" dirty="0" smtClean="0">
                <a:solidFill>
                  <a:schemeClr val="tx1"/>
                </a:solidFill>
              </a:rPr>
              <a:t>CDBG</a:t>
            </a:r>
            <a:endParaRPr lang="en-US" altLang="en-US" dirty="0">
              <a:solidFill>
                <a:schemeClr val="tx1"/>
              </a:solidFill>
            </a:endParaRPr>
          </a:p>
        </p:txBody>
      </p:sp>
      <p:sp>
        <p:nvSpPr>
          <p:cNvPr id="73731" name="Rectangle 3"/>
          <p:cNvSpPr>
            <a:spLocks noGrp="1" noChangeArrowheads="1"/>
          </p:cNvSpPr>
          <p:nvPr>
            <p:ph type="body" idx="1"/>
          </p:nvPr>
        </p:nvSpPr>
        <p:spPr>
          <a:xfrm>
            <a:off x="2051500" y="2956758"/>
            <a:ext cx="19513345" cy="9078851"/>
          </a:xfrm>
          <a:noFill/>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pPr lvl="2">
              <a:lnSpc>
                <a:spcPct val="90000"/>
              </a:lnSpc>
              <a:buFont typeface="Wingdings" panose="05000000000000000000" pitchFamily="2" charset="2"/>
              <a:buChar char="q"/>
            </a:pPr>
            <a:r>
              <a:rPr lang="en-US" altLang="en-US" sz="5598" dirty="0">
                <a:solidFill>
                  <a:schemeClr val="accent4">
                    <a:lumMod val="50000"/>
                  </a:schemeClr>
                </a:solidFill>
              </a:rPr>
              <a:t>   Apply for Annual Competition </a:t>
            </a:r>
          </a:p>
          <a:p>
            <a:pPr lvl="2">
              <a:lnSpc>
                <a:spcPct val="90000"/>
              </a:lnSpc>
              <a:buFont typeface="Monotype Sorts" pitchFamily="2" charset="2"/>
              <a:buNone/>
            </a:pPr>
            <a:r>
              <a:rPr lang="en-US" altLang="en-US" sz="5598" dirty="0">
                <a:solidFill>
                  <a:schemeClr val="accent4">
                    <a:lumMod val="50000"/>
                  </a:schemeClr>
                </a:solidFill>
              </a:rPr>
              <a:t>	   – Applications due April </a:t>
            </a:r>
            <a:r>
              <a:rPr lang="en-US" altLang="en-US" sz="5598" dirty="0">
                <a:solidFill>
                  <a:schemeClr val="accent4">
                    <a:lumMod val="50000"/>
                  </a:schemeClr>
                </a:solidFill>
              </a:rPr>
              <a:t>5, 2021</a:t>
            </a:r>
            <a:endParaRPr lang="en-US" altLang="en-US" sz="5598" dirty="0">
              <a:solidFill>
                <a:schemeClr val="accent4">
                  <a:lumMod val="50000"/>
                </a:schemeClr>
              </a:solidFill>
            </a:endParaRPr>
          </a:p>
          <a:p>
            <a:pPr lvl="2">
              <a:lnSpc>
                <a:spcPct val="90000"/>
              </a:lnSpc>
              <a:buFont typeface="Wingdings" panose="05000000000000000000" pitchFamily="2" charset="2"/>
              <a:buChar char="q"/>
            </a:pPr>
            <a:r>
              <a:rPr lang="en-US" altLang="en-US" sz="5598" dirty="0">
                <a:solidFill>
                  <a:schemeClr val="accent4">
                    <a:lumMod val="50000"/>
                  </a:schemeClr>
                </a:solidFill>
              </a:rPr>
              <a:t>   Set–aside programs accept applications year-round</a:t>
            </a:r>
          </a:p>
          <a:p>
            <a:pPr lvl="2">
              <a:lnSpc>
                <a:spcPct val="90000"/>
              </a:lnSpc>
              <a:buFont typeface="Wingdings" panose="05000000000000000000" pitchFamily="2" charset="2"/>
              <a:buChar char="q"/>
            </a:pPr>
            <a:r>
              <a:rPr lang="en-US" altLang="en-US" sz="5598" dirty="0">
                <a:solidFill>
                  <a:schemeClr val="accent4">
                    <a:lumMod val="50000"/>
                  </a:schemeClr>
                </a:solidFill>
              </a:rPr>
              <a:t>  Applicant </a:t>
            </a:r>
            <a:r>
              <a:rPr lang="en-US" altLang="en-US" sz="5598" b="1" dirty="0">
                <a:solidFill>
                  <a:schemeClr val="accent4">
                    <a:lumMod val="50000"/>
                  </a:schemeClr>
                </a:solidFill>
              </a:rPr>
              <a:t>must</a:t>
            </a:r>
            <a:r>
              <a:rPr lang="en-US" altLang="en-US" sz="5598" dirty="0">
                <a:solidFill>
                  <a:schemeClr val="accent4">
                    <a:lumMod val="50000"/>
                  </a:schemeClr>
                </a:solidFill>
              </a:rPr>
              <a:t> be Local Government</a:t>
            </a:r>
          </a:p>
          <a:p>
            <a:pPr lvl="3">
              <a:lnSpc>
                <a:spcPct val="90000"/>
              </a:lnSpc>
              <a:buFont typeface="Wingdings" panose="05000000000000000000" pitchFamily="2" charset="2"/>
              <a:buChar char="q"/>
            </a:pPr>
            <a:r>
              <a:rPr lang="en-US" altLang="en-US" sz="4999" dirty="0">
                <a:solidFill>
                  <a:schemeClr val="accent4">
                    <a:lumMod val="50000"/>
                  </a:schemeClr>
                </a:solidFill>
              </a:rPr>
              <a:t> Grant application writing/Administration</a:t>
            </a:r>
          </a:p>
          <a:p>
            <a:pPr lvl="3">
              <a:lnSpc>
                <a:spcPct val="90000"/>
              </a:lnSpc>
              <a:buFont typeface="Wingdings" panose="05000000000000000000" pitchFamily="2" charset="2"/>
              <a:buChar char="q"/>
            </a:pPr>
            <a:r>
              <a:rPr lang="en-US" altLang="en-US" sz="4999" dirty="0">
                <a:solidFill>
                  <a:schemeClr val="accent4">
                    <a:lumMod val="50000"/>
                  </a:schemeClr>
                </a:solidFill>
              </a:rPr>
              <a:t>	- Local Government</a:t>
            </a:r>
          </a:p>
          <a:p>
            <a:pPr lvl="3">
              <a:lnSpc>
                <a:spcPct val="90000"/>
              </a:lnSpc>
              <a:buFont typeface="Wingdings" panose="05000000000000000000" pitchFamily="2" charset="2"/>
              <a:buChar char="q"/>
            </a:pPr>
            <a:r>
              <a:rPr lang="en-US" altLang="en-US" sz="4999" dirty="0">
                <a:solidFill>
                  <a:schemeClr val="accent4">
                    <a:lumMod val="50000"/>
                  </a:schemeClr>
                </a:solidFill>
              </a:rPr>
              <a:t>	- RC’s</a:t>
            </a:r>
          </a:p>
          <a:p>
            <a:pPr lvl="3">
              <a:lnSpc>
                <a:spcPct val="90000"/>
              </a:lnSpc>
              <a:buFont typeface="Wingdings" panose="05000000000000000000" pitchFamily="2" charset="2"/>
              <a:buChar char="q"/>
            </a:pPr>
            <a:r>
              <a:rPr lang="en-US" altLang="en-US" sz="4999" dirty="0">
                <a:solidFill>
                  <a:schemeClr val="accent4">
                    <a:lumMod val="50000"/>
                  </a:schemeClr>
                </a:solidFill>
              </a:rPr>
              <a:t>	- Private Administrators</a:t>
            </a:r>
          </a:p>
          <a:p>
            <a:pPr lvl="2">
              <a:lnSpc>
                <a:spcPct val="90000"/>
              </a:lnSpc>
              <a:buFont typeface="Monotype Sorts" pitchFamily="2" charset="2"/>
              <a:buNone/>
            </a:pPr>
            <a:endParaRPr lang="en-US" altLang="en-US" sz="3599" dirty="0">
              <a:solidFill>
                <a:schemeClr val="accent4">
                  <a:lumMod val="50000"/>
                </a:schemeClr>
              </a:solidFill>
            </a:endParaRPr>
          </a:p>
          <a:p>
            <a:pPr lvl="2">
              <a:lnSpc>
                <a:spcPct val="90000"/>
              </a:lnSpc>
              <a:buFont typeface="Monotype Sorts" pitchFamily="2" charset="2"/>
              <a:buNone/>
            </a:pPr>
            <a:r>
              <a:rPr lang="en-US" altLang="en-US" dirty="0">
                <a:solidFill>
                  <a:schemeClr val="accent4">
                    <a:lumMod val="50000"/>
                  </a:schemeClr>
                </a:solidFill>
              </a:rPr>
              <a:t>Funds </a:t>
            </a:r>
            <a:r>
              <a:rPr lang="en-US" altLang="en-US" u="sng" dirty="0">
                <a:solidFill>
                  <a:schemeClr val="accent4">
                    <a:lumMod val="50000"/>
                  </a:schemeClr>
                </a:solidFill>
              </a:rPr>
              <a:t>may</a:t>
            </a:r>
            <a:r>
              <a:rPr lang="en-US" altLang="en-US" dirty="0">
                <a:solidFill>
                  <a:schemeClr val="accent4">
                    <a:lumMod val="50000"/>
                  </a:schemeClr>
                </a:solidFill>
              </a:rPr>
              <a:t> be channeled through Development Authorities, Non-Profits or other CBO’s</a:t>
            </a:r>
          </a:p>
        </p:txBody>
      </p:sp>
    </p:spTree>
    <p:extLst>
      <p:ext uri="{BB962C8B-B14F-4D97-AF65-F5344CB8AC3E}">
        <p14:creationId xmlns:p14="http://schemas.microsoft.com/office/powerpoint/2010/main" val="20650147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D11D630-CEB0-4CE4-8FA0-1D8A23FC4FB7}"/>
              </a:ext>
            </a:extLst>
          </p:cNvPr>
          <p:cNvSpPr>
            <a:spLocks noGrp="1"/>
          </p:cNvSpPr>
          <p:nvPr>
            <p:ph type="title"/>
          </p:nvPr>
        </p:nvSpPr>
        <p:spPr>
          <a:xfrm>
            <a:off x="1676400" y="730250"/>
            <a:ext cx="21024850" cy="2651125"/>
          </a:xfrm>
        </p:spPr>
        <p:txBody>
          <a:bodyPr/>
          <a:lstStyle/>
          <a:p>
            <a:r>
              <a:rPr lang="en-US" sz="7200" u="sng">
                <a:effectLst>
                  <a:outerShdw blurRad="38100" dist="38100" dir="2700000" algn="tl">
                    <a:srgbClr val="000000">
                      <a:alpha val="43137"/>
                    </a:srgbClr>
                  </a:outerShdw>
                </a:effectLst>
              </a:rPr>
              <a:t>C</a:t>
            </a:r>
            <a:r>
              <a:rPr lang="en-US"/>
              <a:t>ommunity </a:t>
            </a:r>
            <a:r>
              <a:rPr lang="en-US" sz="7200" u="sng">
                <a:effectLst>
                  <a:outerShdw blurRad="38100" dist="38100" dir="2700000" algn="tl">
                    <a:srgbClr val="000000">
                      <a:alpha val="43137"/>
                    </a:srgbClr>
                  </a:outerShdw>
                </a:effectLst>
              </a:rPr>
              <a:t>H</a:t>
            </a:r>
            <a:r>
              <a:rPr lang="en-US"/>
              <a:t>OME </a:t>
            </a:r>
            <a:r>
              <a:rPr lang="en-US" sz="7200" u="sng">
                <a:effectLst>
                  <a:outerShdw blurRad="38100" dist="38100" dir="2700000" algn="tl">
                    <a:srgbClr val="000000">
                      <a:alpha val="43137"/>
                    </a:srgbClr>
                  </a:outerShdw>
                </a:effectLst>
              </a:rPr>
              <a:t>I</a:t>
            </a:r>
            <a:r>
              <a:rPr lang="en-US"/>
              <a:t>nvestment </a:t>
            </a:r>
            <a:r>
              <a:rPr lang="en-US" sz="7200" u="sng">
                <a:effectLst>
                  <a:outerShdw blurRad="38100" dist="38100" dir="2700000" algn="tl">
                    <a:srgbClr val="000000">
                      <a:alpha val="43137"/>
                    </a:srgbClr>
                  </a:outerShdw>
                </a:effectLst>
              </a:rPr>
              <a:t>P</a:t>
            </a:r>
            <a:r>
              <a:rPr lang="en-US"/>
              <a:t>rogram</a:t>
            </a:r>
            <a:endParaRPr lang="en-US" dirty="0"/>
          </a:p>
        </p:txBody>
      </p:sp>
      <p:sp>
        <p:nvSpPr>
          <p:cNvPr id="9" name="Text Placeholder 8">
            <a:extLst>
              <a:ext uri="{FF2B5EF4-FFF2-40B4-BE49-F238E27FC236}">
                <a16:creationId xmlns:a16="http://schemas.microsoft.com/office/drawing/2014/main" id="{C9965E5B-4ECB-4C30-86F3-B3516593A6C6}"/>
              </a:ext>
            </a:extLst>
          </p:cNvPr>
          <p:cNvSpPr>
            <a:spLocks noGrp="1"/>
          </p:cNvSpPr>
          <p:nvPr>
            <p:ph type="body" sz="quarter" idx="10"/>
          </p:nvPr>
        </p:nvSpPr>
        <p:spPr/>
        <p:txBody>
          <a:bodyPr/>
          <a:lstStyle/>
          <a:p>
            <a:pPr marL="685800" indent="-685800">
              <a:buFont typeface="Arial" panose="020B0604020202020204" pitchFamily="34" charset="0"/>
              <a:buChar char="•"/>
            </a:pPr>
            <a:r>
              <a:rPr lang="en-US" dirty="0"/>
              <a:t>Funded with Federal HOME dollars from HUD</a:t>
            </a:r>
          </a:p>
          <a:p>
            <a:pPr marL="685800" indent="-685800">
              <a:buFont typeface="Arial" panose="020B0604020202020204" pitchFamily="34" charset="0"/>
              <a:buChar char="•"/>
            </a:pPr>
            <a:r>
              <a:rPr lang="en-US" dirty="0"/>
              <a:t>Homeowners/homebuyers household income cannot exceed 80% of AMI for the county</a:t>
            </a:r>
          </a:p>
          <a:p>
            <a:pPr marL="685800" indent="-685800">
              <a:buFont typeface="Arial" panose="020B0604020202020204" pitchFamily="34" charset="0"/>
              <a:buChar char="•"/>
            </a:pPr>
            <a:r>
              <a:rPr lang="en-US" dirty="0"/>
              <a:t>Not a direct beneficiary program</a:t>
            </a:r>
          </a:p>
          <a:p>
            <a:pPr marL="685800" indent="-685800">
              <a:buFont typeface="Arial" panose="020B0604020202020204" pitchFamily="34" charset="0"/>
              <a:buChar char="•"/>
            </a:pPr>
            <a:r>
              <a:rPr lang="en-US" dirty="0"/>
              <a:t>Average 10-15 grant awards per year</a:t>
            </a:r>
          </a:p>
          <a:p>
            <a:pPr marL="685800" indent="-685800">
              <a:buFont typeface="Arial" panose="020B0604020202020204" pitchFamily="34" charset="0"/>
              <a:buChar char="•"/>
            </a:pPr>
            <a:r>
              <a:rPr lang="en-US" dirty="0"/>
              <a:t>Awards $3-7 million statewide annually</a:t>
            </a:r>
          </a:p>
          <a:p>
            <a:pPr marL="685800" indent="-685800">
              <a:buFont typeface="Arial" panose="020B0604020202020204" pitchFamily="34" charset="0"/>
              <a:buChar char="•"/>
            </a:pPr>
            <a:endParaRPr lang="en-US" dirty="0"/>
          </a:p>
        </p:txBody>
      </p:sp>
    </p:spTree>
    <p:extLst>
      <p:ext uri="{BB962C8B-B14F-4D97-AF65-F5344CB8AC3E}">
        <p14:creationId xmlns:p14="http://schemas.microsoft.com/office/powerpoint/2010/main" val="39239011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a:xfrm>
            <a:off x="3145793" y="351318"/>
            <a:ext cx="16813408" cy="3351927"/>
          </a:xfrm>
        </p:spPr>
        <p:txBody>
          <a:bodyPr>
            <a:normAutofit fontScale="90000"/>
          </a:bodyPr>
          <a:lstStyle/>
          <a:p>
            <a:r>
              <a:rPr lang="en-US" sz="5598" u="sng" dirty="0">
                <a:solidFill>
                  <a:srgbClr val="FF0000"/>
                </a:solidFill>
              </a:rPr>
              <a:t>Eligible Activities</a:t>
            </a:r>
            <a:r>
              <a:rPr lang="en-US" sz="5598" u="sng" dirty="0"/>
              <a:t/>
            </a:r>
            <a:br>
              <a:rPr lang="en-US" sz="5598" u="sng" dirty="0"/>
            </a:br>
            <a:r>
              <a:rPr lang="en-US" sz="5598" dirty="0">
                <a:solidFill>
                  <a:schemeClr val="accent4">
                    <a:lumMod val="50000"/>
                  </a:schemeClr>
                </a:solidFill>
              </a:rPr>
              <a:t>Single Activity Neighborhood Revitalization</a:t>
            </a:r>
            <a:br>
              <a:rPr lang="en-US" sz="5598" dirty="0">
                <a:solidFill>
                  <a:schemeClr val="accent4">
                    <a:lumMod val="50000"/>
                  </a:schemeClr>
                </a:solidFill>
              </a:rPr>
            </a:br>
            <a:r>
              <a:rPr lang="en-US" sz="3999" dirty="0">
                <a:solidFill>
                  <a:schemeClr val="accent4">
                    <a:lumMod val="50000"/>
                  </a:schemeClr>
                </a:solidFill>
              </a:rPr>
              <a:t>Maximum $750,000.</a:t>
            </a:r>
            <a:r>
              <a:rPr lang="en-US" sz="4799" dirty="0"/>
              <a:t/>
            </a:r>
            <a:br>
              <a:rPr lang="en-US" sz="4799" dirty="0"/>
            </a:br>
            <a:endParaRPr lang="en-US" sz="4799" dirty="0"/>
          </a:p>
        </p:txBody>
      </p:sp>
      <p:sp>
        <p:nvSpPr>
          <p:cNvPr id="122883" name="Rectangle 3"/>
          <p:cNvSpPr>
            <a:spLocks noGrp="1" noChangeArrowheads="1"/>
          </p:cNvSpPr>
          <p:nvPr>
            <p:ph sz="quarter" idx="1"/>
          </p:nvPr>
        </p:nvSpPr>
        <p:spPr>
          <a:xfrm>
            <a:off x="2845931" y="3138616"/>
            <a:ext cx="18533428" cy="10042950"/>
          </a:xfrm>
        </p:spPr>
        <p:txBody>
          <a:bodyPr>
            <a:noAutofit/>
          </a:bodyPr>
          <a:lstStyle/>
          <a:p>
            <a:r>
              <a:rPr lang="en-US" b="1" u="sng" dirty="0">
                <a:solidFill>
                  <a:schemeClr val="accent4">
                    <a:lumMod val="50000"/>
                  </a:schemeClr>
                </a:solidFill>
              </a:rPr>
              <a:t>Rehabilitation </a:t>
            </a:r>
            <a:r>
              <a:rPr lang="en-US" b="1" dirty="0">
                <a:solidFill>
                  <a:schemeClr val="accent4">
                    <a:lumMod val="50000"/>
                  </a:schemeClr>
                </a:solidFill>
              </a:rPr>
              <a:t>– To repair and/or bring to Code existing substandard housing unit – Owner or Renter*</a:t>
            </a:r>
          </a:p>
          <a:p>
            <a:pPr marL="731301" lvl="1" indent="0">
              <a:buNone/>
            </a:pPr>
            <a:r>
              <a:rPr lang="en-US" sz="4999" b="1" dirty="0">
                <a:solidFill>
                  <a:schemeClr val="accent4">
                    <a:lumMod val="50000"/>
                  </a:schemeClr>
                </a:solidFill>
              </a:rPr>
              <a:t>   *Requires 50/50 match from landlord &amp; rental agreement</a:t>
            </a:r>
          </a:p>
          <a:p>
            <a:r>
              <a:rPr lang="en-US" b="1" u="sng" dirty="0">
                <a:solidFill>
                  <a:schemeClr val="accent4">
                    <a:lumMod val="50000"/>
                  </a:schemeClr>
                </a:solidFill>
              </a:rPr>
              <a:t>Reconstruction</a:t>
            </a:r>
            <a:r>
              <a:rPr lang="en-US" b="1" dirty="0">
                <a:solidFill>
                  <a:schemeClr val="accent4">
                    <a:lumMod val="50000"/>
                  </a:schemeClr>
                </a:solidFill>
              </a:rPr>
              <a:t> – Where unfeasible to Rehab, Demolish and construct new unit on same site – </a:t>
            </a:r>
            <a:r>
              <a:rPr lang="en-US" b="1" i="1" dirty="0">
                <a:solidFill>
                  <a:schemeClr val="accent4">
                    <a:lumMod val="50000"/>
                  </a:schemeClr>
                </a:solidFill>
              </a:rPr>
              <a:t>Owner Occupied ONLY</a:t>
            </a:r>
            <a:r>
              <a:rPr lang="en-US" b="1" dirty="0">
                <a:solidFill>
                  <a:schemeClr val="accent4">
                    <a:lumMod val="50000"/>
                  </a:schemeClr>
                </a:solidFill>
              </a:rPr>
              <a:t>.</a:t>
            </a:r>
          </a:p>
          <a:p>
            <a:r>
              <a:rPr lang="en-US" b="1" u="sng" dirty="0">
                <a:solidFill>
                  <a:schemeClr val="accent4">
                    <a:lumMod val="50000"/>
                  </a:schemeClr>
                </a:solidFill>
              </a:rPr>
              <a:t>Acquisition</a:t>
            </a:r>
            <a:r>
              <a:rPr lang="en-US" b="1" dirty="0">
                <a:solidFill>
                  <a:schemeClr val="accent4">
                    <a:lumMod val="50000"/>
                  </a:schemeClr>
                </a:solidFill>
              </a:rPr>
              <a:t> - of Real Property</a:t>
            </a:r>
          </a:p>
          <a:p>
            <a:r>
              <a:rPr lang="en-US" b="1" u="sng" dirty="0">
                <a:solidFill>
                  <a:schemeClr val="accent4">
                    <a:lumMod val="50000"/>
                  </a:schemeClr>
                </a:solidFill>
              </a:rPr>
              <a:t>Disposition</a:t>
            </a:r>
            <a:r>
              <a:rPr lang="en-US" b="1" dirty="0">
                <a:solidFill>
                  <a:schemeClr val="accent4">
                    <a:lumMod val="50000"/>
                  </a:schemeClr>
                </a:solidFill>
              </a:rPr>
              <a:t> – Costs Incidental to Disposing of Property Acquired with CDBG Funds</a:t>
            </a:r>
          </a:p>
          <a:p>
            <a:r>
              <a:rPr lang="en-US" b="1" u="sng" dirty="0">
                <a:solidFill>
                  <a:schemeClr val="accent4">
                    <a:lumMod val="50000"/>
                  </a:schemeClr>
                </a:solidFill>
              </a:rPr>
              <a:t>Code Enforcement – but…</a:t>
            </a:r>
          </a:p>
          <a:p>
            <a:endParaRPr lang="en-US" sz="6398" b="1" dirty="0"/>
          </a:p>
        </p:txBody>
      </p:sp>
    </p:spTree>
    <p:extLst>
      <p:ext uri="{BB962C8B-B14F-4D97-AF65-F5344CB8AC3E}">
        <p14:creationId xmlns:p14="http://schemas.microsoft.com/office/powerpoint/2010/main" val="1570950847"/>
      </p:ext>
    </p:extLst>
  </p:cSld>
  <p:clrMapOvr>
    <a:masterClrMapping/>
  </p:clrMapOvr>
  <p:transition advClick="0"/>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a:xfrm>
            <a:off x="3244378" y="382687"/>
            <a:ext cx="18426635" cy="3996529"/>
          </a:xfrm>
        </p:spPr>
        <p:txBody>
          <a:bodyPr>
            <a:normAutofit/>
          </a:bodyPr>
          <a:lstStyle/>
          <a:p>
            <a:r>
              <a:rPr lang="en-US" sz="5598" u="sng" dirty="0">
                <a:solidFill>
                  <a:srgbClr val="FF0000"/>
                </a:solidFill>
              </a:rPr>
              <a:t>Eligible Activities</a:t>
            </a:r>
            <a:r>
              <a:rPr lang="en-US" u="sng" dirty="0"/>
              <a:t/>
            </a:r>
            <a:br>
              <a:rPr lang="en-US" u="sng" dirty="0"/>
            </a:br>
            <a:r>
              <a:rPr lang="en-US" sz="5598" dirty="0">
                <a:solidFill>
                  <a:schemeClr val="accent4">
                    <a:lumMod val="50000"/>
                  </a:schemeClr>
                </a:solidFill>
              </a:rPr>
              <a:t>Single Activity Neighborhood Revitalization</a:t>
            </a:r>
            <a:br>
              <a:rPr lang="en-US" sz="5598" dirty="0">
                <a:solidFill>
                  <a:schemeClr val="accent4">
                    <a:lumMod val="50000"/>
                  </a:schemeClr>
                </a:solidFill>
              </a:rPr>
            </a:br>
            <a:r>
              <a:rPr lang="en-US" sz="3999" dirty="0">
                <a:solidFill>
                  <a:schemeClr val="accent4">
                    <a:lumMod val="50000"/>
                  </a:schemeClr>
                </a:solidFill>
              </a:rPr>
              <a:t>Maximum $750,000.</a:t>
            </a:r>
            <a:r>
              <a:rPr lang="en-US" sz="3999" dirty="0"/>
              <a:t/>
            </a:r>
            <a:br>
              <a:rPr lang="en-US" sz="3999" dirty="0"/>
            </a:br>
            <a:endParaRPr lang="en-US" sz="3999" dirty="0"/>
          </a:p>
        </p:txBody>
      </p:sp>
      <p:sp>
        <p:nvSpPr>
          <p:cNvPr id="173059" name="Rectangle 3"/>
          <p:cNvSpPr>
            <a:spLocks noGrp="1" noChangeArrowheads="1"/>
          </p:cNvSpPr>
          <p:nvPr>
            <p:ph sz="quarter" idx="1"/>
          </p:nvPr>
        </p:nvSpPr>
        <p:spPr>
          <a:xfrm>
            <a:off x="3244378" y="4220995"/>
            <a:ext cx="15997833" cy="7618016"/>
          </a:xfrm>
        </p:spPr>
        <p:txBody>
          <a:bodyPr/>
          <a:lstStyle/>
          <a:p>
            <a:pPr>
              <a:lnSpc>
                <a:spcPct val="90000"/>
              </a:lnSpc>
            </a:pPr>
            <a:r>
              <a:rPr lang="en-US" sz="6398" b="1" u="sng" dirty="0">
                <a:solidFill>
                  <a:schemeClr val="accent4">
                    <a:lumMod val="50000"/>
                  </a:schemeClr>
                </a:solidFill>
              </a:rPr>
              <a:t>Clearance </a:t>
            </a:r>
            <a:r>
              <a:rPr lang="en-US" sz="6398" b="1" dirty="0">
                <a:solidFill>
                  <a:schemeClr val="accent4">
                    <a:lumMod val="50000"/>
                  </a:schemeClr>
                </a:solidFill>
              </a:rPr>
              <a:t>– Of Dilapidated Structures, out-buildings, etc.</a:t>
            </a:r>
          </a:p>
          <a:p>
            <a:pPr>
              <a:lnSpc>
                <a:spcPct val="90000"/>
              </a:lnSpc>
            </a:pPr>
            <a:r>
              <a:rPr lang="en-US" sz="6398" b="1" u="sng" dirty="0">
                <a:solidFill>
                  <a:schemeClr val="accent4">
                    <a:lumMod val="50000"/>
                  </a:schemeClr>
                </a:solidFill>
              </a:rPr>
              <a:t>Interim Assistance</a:t>
            </a:r>
            <a:r>
              <a:rPr lang="en-US" sz="6398" b="1" dirty="0">
                <a:solidFill>
                  <a:schemeClr val="accent4">
                    <a:lumMod val="50000"/>
                  </a:schemeClr>
                </a:solidFill>
              </a:rPr>
              <a:t> </a:t>
            </a:r>
          </a:p>
          <a:p>
            <a:pPr>
              <a:lnSpc>
                <a:spcPct val="90000"/>
              </a:lnSpc>
            </a:pPr>
            <a:r>
              <a:rPr lang="en-US" sz="6398" b="1" u="sng" dirty="0">
                <a:solidFill>
                  <a:schemeClr val="accent4">
                    <a:lumMod val="50000"/>
                  </a:schemeClr>
                </a:solidFill>
              </a:rPr>
              <a:t>Relocation</a:t>
            </a:r>
            <a:r>
              <a:rPr lang="en-US" sz="6398" b="1" dirty="0">
                <a:solidFill>
                  <a:schemeClr val="accent4">
                    <a:lumMod val="50000"/>
                  </a:schemeClr>
                </a:solidFill>
              </a:rPr>
              <a:t> – Temporary or Permanent</a:t>
            </a:r>
          </a:p>
          <a:p>
            <a:pPr lvl="1">
              <a:lnSpc>
                <a:spcPct val="90000"/>
              </a:lnSpc>
            </a:pPr>
            <a:r>
              <a:rPr lang="en-US" sz="6398" b="1" dirty="0">
                <a:solidFill>
                  <a:schemeClr val="accent4">
                    <a:lumMod val="50000"/>
                  </a:schemeClr>
                </a:solidFill>
              </a:rPr>
              <a:t>Temp Relocation is NOT mandatory for Owner occupied units</a:t>
            </a:r>
          </a:p>
          <a:p>
            <a:pPr>
              <a:lnSpc>
                <a:spcPct val="90000"/>
              </a:lnSpc>
            </a:pPr>
            <a:r>
              <a:rPr lang="en-US" sz="6398" b="1" u="sng" dirty="0">
                <a:solidFill>
                  <a:schemeClr val="accent4">
                    <a:lumMod val="50000"/>
                  </a:schemeClr>
                </a:solidFill>
              </a:rPr>
              <a:t>Removal of Architectural Barriers</a:t>
            </a:r>
          </a:p>
          <a:p>
            <a:pPr>
              <a:lnSpc>
                <a:spcPct val="90000"/>
              </a:lnSpc>
            </a:pPr>
            <a:endParaRPr lang="en-US" b="1" u="sng" dirty="0"/>
          </a:p>
        </p:txBody>
      </p:sp>
      <p:sp>
        <p:nvSpPr>
          <p:cNvPr id="173060" name="Line 4"/>
          <p:cNvSpPr>
            <a:spLocks noChangeShapeType="1"/>
          </p:cNvSpPr>
          <p:nvPr/>
        </p:nvSpPr>
        <p:spPr bwMode="auto">
          <a:xfrm>
            <a:off x="4488770" y="4033474"/>
            <a:ext cx="14778950" cy="0"/>
          </a:xfrm>
          <a:prstGeom prst="line">
            <a:avLst/>
          </a:prstGeom>
          <a:noFill/>
          <a:ln w="9525">
            <a:solidFill>
              <a:schemeClr val="accent1"/>
            </a:solidFill>
            <a:round/>
            <a:headEnd/>
            <a:tailEnd/>
          </a:ln>
          <a:effectLst/>
        </p:spPr>
        <p:txBody>
          <a:bodyPr/>
          <a:lstStyle/>
          <a:p>
            <a:pPr defTabSz="457063"/>
            <a:endParaRPr lang="en-US" sz="3599">
              <a:solidFill>
                <a:srgbClr val="FFFFFF"/>
              </a:solidFill>
              <a:latin typeface="Arial" panose="020B0604020202020204"/>
            </a:endParaRPr>
          </a:p>
        </p:txBody>
      </p:sp>
    </p:spTree>
    <p:extLst>
      <p:ext uri="{BB962C8B-B14F-4D97-AF65-F5344CB8AC3E}">
        <p14:creationId xmlns:p14="http://schemas.microsoft.com/office/powerpoint/2010/main" val="3525183494"/>
      </p:ext>
    </p:extLst>
  </p:cSld>
  <p:clrMapOvr>
    <a:masterClrMapping/>
  </p:clrMapOvr>
  <p:transition advClick="0"/>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a:xfrm>
            <a:off x="3715247" y="822186"/>
            <a:ext cx="15997833" cy="3771567"/>
          </a:xfrm>
        </p:spPr>
        <p:txBody>
          <a:bodyPr>
            <a:normAutofit/>
          </a:bodyPr>
          <a:lstStyle/>
          <a:p>
            <a:r>
              <a:rPr lang="en-US" sz="5598" u="sng" dirty="0">
                <a:solidFill>
                  <a:srgbClr val="FF0000"/>
                </a:solidFill>
              </a:rPr>
              <a:t>Eligible Activities</a:t>
            </a:r>
            <a:r>
              <a:rPr lang="en-US" u="sng" dirty="0"/>
              <a:t/>
            </a:r>
            <a:br>
              <a:rPr lang="en-US" u="sng" dirty="0"/>
            </a:br>
            <a:r>
              <a:rPr lang="en-US" sz="5598" dirty="0">
                <a:solidFill>
                  <a:schemeClr val="accent4">
                    <a:lumMod val="50000"/>
                  </a:schemeClr>
                </a:solidFill>
              </a:rPr>
              <a:t>Single Activity Neighborhood Revitalization</a:t>
            </a:r>
            <a:br>
              <a:rPr lang="en-US" sz="5598" dirty="0">
                <a:solidFill>
                  <a:schemeClr val="accent4">
                    <a:lumMod val="50000"/>
                  </a:schemeClr>
                </a:solidFill>
              </a:rPr>
            </a:br>
            <a:r>
              <a:rPr lang="en-US" sz="3999" dirty="0">
                <a:solidFill>
                  <a:schemeClr val="accent4">
                    <a:lumMod val="50000"/>
                  </a:schemeClr>
                </a:solidFill>
              </a:rPr>
              <a:t>Maximum $750,000.</a:t>
            </a:r>
            <a:r>
              <a:rPr lang="en-US" sz="3999" dirty="0"/>
              <a:t/>
            </a:r>
            <a:br>
              <a:rPr lang="en-US" sz="3999" dirty="0"/>
            </a:br>
            <a:endParaRPr lang="en-US" sz="3999" dirty="0"/>
          </a:p>
        </p:txBody>
      </p:sp>
      <p:sp>
        <p:nvSpPr>
          <p:cNvPr id="173059" name="Rectangle 3"/>
          <p:cNvSpPr>
            <a:spLocks noGrp="1" noChangeArrowheads="1"/>
          </p:cNvSpPr>
          <p:nvPr>
            <p:ph sz="quarter" idx="1"/>
          </p:nvPr>
        </p:nvSpPr>
        <p:spPr>
          <a:xfrm>
            <a:off x="3504287" y="4593752"/>
            <a:ext cx="15997833" cy="8182860"/>
          </a:xfrm>
        </p:spPr>
        <p:txBody>
          <a:bodyPr>
            <a:normAutofit/>
          </a:bodyPr>
          <a:lstStyle/>
          <a:p>
            <a:pPr>
              <a:lnSpc>
                <a:spcPct val="90000"/>
              </a:lnSpc>
            </a:pPr>
            <a:r>
              <a:rPr lang="en-US" sz="6398" b="1" u="sng" dirty="0">
                <a:solidFill>
                  <a:schemeClr val="accent4">
                    <a:lumMod val="50000"/>
                  </a:schemeClr>
                </a:solidFill>
              </a:rPr>
              <a:t>Home Buyer Assistance</a:t>
            </a:r>
          </a:p>
          <a:p>
            <a:pPr lvl="1">
              <a:lnSpc>
                <a:spcPct val="90000"/>
              </a:lnSpc>
            </a:pPr>
            <a:r>
              <a:rPr lang="en-US" sz="6398" dirty="0">
                <a:solidFill>
                  <a:schemeClr val="accent4">
                    <a:lumMod val="50000"/>
                  </a:schemeClr>
                </a:solidFill>
              </a:rPr>
              <a:t>Down Payment</a:t>
            </a:r>
          </a:p>
          <a:p>
            <a:pPr lvl="1">
              <a:lnSpc>
                <a:spcPct val="90000"/>
              </a:lnSpc>
            </a:pPr>
            <a:r>
              <a:rPr lang="en-US" sz="6398" dirty="0">
                <a:solidFill>
                  <a:schemeClr val="accent4">
                    <a:lumMod val="50000"/>
                  </a:schemeClr>
                </a:solidFill>
              </a:rPr>
              <a:t>Closing costs</a:t>
            </a:r>
          </a:p>
          <a:p>
            <a:pPr lvl="1">
              <a:lnSpc>
                <a:spcPct val="90000"/>
              </a:lnSpc>
            </a:pPr>
            <a:r>
              <a:rPr lang="en-US" sz="6398" dirty="0">
                <a:solidFill>
                  <a:schemeClr val="accent4">
                    <a:lumMod val="50000"/>
                  </a:schemeClr>
                </a:solidFill>
              </a:rPr>
              <a:t>Principle Reduction Payment</a:t>
            </a:r>
          </a:p>
          <a:p>
            <a:pPr lvl="1">
              <a:lnSpc>
                <a:spcPct val="90000"/>
              </a:lnSpc>
            </a:pPr>
            <a:r>
              <a:rPr lang="en-US" sz="6398" dirty="0">
                <a:solidFill>
                  <a:schemeClr val="accent4">
                    <a:lumMod val="50000"/>
                  </a:schemeClr>
                </a:solidFill>
              </a:rPr>
              <a:t>Interest buy-down</a:t>
            </a:r>
          </a:p>
          <a:p>
            <a:pPr lvl="1">
              <a:lnSpc>
                <a:spcPct val="90000"/>
              </a:lnSpc>
              <a:buFont typeface="Arial" charset="0"/>
              <a:buNone/>
            </a:pPr>
            <a:endParaRPr lang="en-US" b="1" dirty="0">
              <a:solidFill>
                <a:schemeClr val="accent4">
                  <a:lumMod val="50000"/>
                </a:schemeClr>
              </a:solidFill>
            </a:endParaRPr>
          </a:p>
          <a:p>
            <a:pPr lvl="1">
              <a:lnSpc>
                <a:spcPct val="90000"/>
              </a:lnSpc>
              <a:buFont typeface="Arial" charset="0"/>
              <a:buNone/>
            </a:pPr>
            <a:r>
              <a:rPr lang="en-US" b="1" dirty="0">
                <a:solidFill>
                  <a:schemeClr val="accent4">
                    <a:lumMod val="50000"/>
                  </a:schemeClr>
                </a:solidFill>
              </a:rPr>
              <a:t>NOTE: </a:t>
            </a:r>
            <a:r>
              <a:rPr lang="en-US" i="1" dirty="0">
                <a:solidFill>
                  <a:schemeClr val="accent4">
                    <a:lumMod val="50000"/>
                  </a:schemeClr>
                </a:solidFill>
              </a:rPr>
              <a:t>DCA policy mandates use of </a:t>
            </a:r>
            <a:r>
              <a:rPr lang="en-US" b="1" i="1" dirty="0">
                <a:solidFill>
                  <a:schemeClr val="accent4">
                    <a:lumMod val="50000"/>
                  </a:schemeClr>
                </a:solidFill>
              </a:rPr>
              <a:t>fixed rate mortgages </a:t>
            </a:r>
            <a:r>
              <a:rPr lang="en-US" i="1" dirty="0">
                <a:solidFill>
                  <a:schemeClr val="accent4">
                    <a:lumMod val="50000"/>
                  </a:schemeClr>
                </a:solidFill>
              </a:rPr>
              <a:t>on all CDBG funded </a:t>
            </a:r>
            <a:r>
              <a:rPr lang="en-US" i="1" dirty="0" smtClean="0">
                <a:solidFill>
                  <a:schemeClr val="accent4">
                    <a:lumMod val="50000"/>
                  </a:schemeClr>
                </a:solidFill>
              </a:rPr>
              <a:t>projects</a:t>
            </a:r>
            <a:endParaRPr lang="en-US" i="1" dirty="0">
              <a:solidFill>
                <a:schemeClr val="accent4">
                  <a:lumMod val="50000"/>
                </a:schemeClr>
              </a:solidFill>
            </a:endParaRPr>
          </a:p>
          <a:p>
            <a:pPr>
              <a:lnSpc>
                <a:spcPct val="90000"/>
              </a:lnSpc>
            </a:pPr>
            <a:endParaRPr lang="en-US" b="1" u="sng" dirty="0"/>
          </a:p>
        </p:txBody>
      </p:sp>
      <p:sp>
        <p:nvSpPr>
          <p:cNvPr id="173060" name="Line 4"/>
          <p:cNvSpPr>
            <a:spLocks noChangeShapeType="1"/>
          </p:cNvSpPr>
          <p:nvPr/>
        </p:nvSpPr>
        <p:spPr bwMode="auto">
          <a:xfrm>
            <a:off x="3715247" y="3869393"/>
            <a:ext cx="14778950" cy="0"/>
          </a:xfrm>
          <a:prstGeom prst="line">
            <a:avLst/>
          </a:prstGeom>
          <a:noFill/>
          <a:ln w="9525">
            <a:solidFill>
              <a:schemeClr val="accent1"/>
            </a:solidFill>
            <a:round/>
            <a:headEnd/>
            <a:tailEnd/>
          </a:ln>
          <a:effectLst/>
        </p:spPr>
        <p:txBody>
          <a:bodyPr/>
          <a:lstStyle/>
          <a:p>
            <a:pPr defTabSz="457063"/>
            <a:endParaRPr lang="en-US" sz="3599">
              <a:solidFill>
                <a:srgbClr val="FFFFFF"/>
              </a:solidFill>
              <a:latin typeface="Arial" panose="020B0604020202020204"/>
            </a:endParaRPr>
          </a:p>
        </p:txBody>
      </p:sp>
    </p:spTree>
    <p:extLst>
      <p:ext uri="{BB962C8B-B14F-4D97-AF65-F5344CB8AC3E}">
        <p14:creationId xmlns:p14="http://schemas.microsoft.com/office/powerpoint/2010/main" val="3109328577"/>
      </p:ext>
    </p:extLst>
  </p:cSld>
  <p:clrMapOvr>
    <a:masterClrMapping/>
  </p:clrMapOvr>
  <p:transition advClick="0"/>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a:xfrm>
            <a:off x="4320938" y="763588"/>
            <a:ext cx="14474230" cy="1066522"/>
          </a:xfrm>
        </p:spPr>
        <p:txBody>
          <a:bodyPr>
            <a:normAutofit fontScale="90000"/>
          </a:bodyPr>
          <a:lstStyle/>
          <a:p>
            <a:r>
              <a:rPr lang="en-US" sz="5598" dirty="0"/>
              <a:t/>
            </a:r>
            <a:br>
              <a:rPr lang="en-US" sz="5598" dirty="0"/>
            </a:br>
            <a:r>
              <a:rPr lang="en-US" sz="7198" dirty="0">
                <a:solidFill>
                  <a:schemeClr val="accent4">
                    <a:lumMod val="50000"/>
                  </a:schemeClr>
                </a:solidFill>
              </a:rPr>
              <a:t>Multi-Activity</a:t>
            </a:r>
            <a:r>
              <a:rPr lang="en-US" sz="5598" dirty="0">
                <a:solidFill>
                  <a:schemeClr val="accent4">
                    <a:lumMod val="50000"/>
                  </a:schemeClr>
                </a:solidFill>
              </a:rPr>
              <a:t/>
            </a:r>
            <a:br>
              <a:rPr lang="en-US" sz="5598" dirty="0">
                <a:solidFill>
                  <a:schemeClr val="accent4">
                    <a:lumMod val="50000"/>
                  </a:schemeClr>
                </a:solidFill>
              </a:rPr>
            </a:br>
            <a:r>
              <a:rPr lang="en-US" sz="3999" dirty="0">
                <a:solidFill>
                  <a:schemeClr val="accent4">
                    <a:lumMod val="50000"/>
                  </a:schemeClr>
                </a:solidFill>
              </a:rPr>
              <a:t>Maximum </a:t>
            </a:r>
            <a:r>
              <a:rPr lang="en-US" sz="3999" b="1" dirty="0">
                <a:solidFill>
                  <a:schemeClr val="accent4">
                    <a:lumMod val="50000"/>
                  </a:schemeClr>
                </a:solidFill>
              </a:rPr>
              <a:t>$1,000,000</a:t>
            </a:r>
            <a:r>
              <a:rPr lang="en-US" sz="3999" dirty="0">
                <a:solidFill>
                  <a:schemeClr val="accent4">
                    <a:lumMod val="50000"/>
                  </a:schemeClr>
                </a:solidFill>
              </a:rPr>
              <a:t>.</a:t>
            </a:r>
          </a:p>
        </p:txBody>
      </p:sp>
      <p:sp>
        <p:nvSpPr>
          <p:cNvPr id="177156" name="Rectangle 4"/>
          <p:cNvSpPr>
            <a:spLocks noGrp="1" noChangeArrowheads="1"/>
          </p:cNvSpPr>
          <p:nvPr>
            <p:ph sz="quarter" idx="1"/>
          </p:nvPr>
        </p:nvSpPr>
        <p:spPr>
          <a:xfrm>
            <a:off x="3961368" y="3898495"/>
            <a:ext cx="16607274" cy="8477904"/>
          </a:xfrm>
        </p:spPr>
        <p:txBody>
          <a:bodyPr>
            <a:normAutofit fontScale="92500" lnSpcReduction="10000"/>
          </a:bodyPr>
          <a:lstStyle/>
          <a:p>
            <a:pPr marL="1218834" indent="-1218834">
              <a:buNone/>
            </a:pPr>
            <a:endParaRPr lang="en-US" sz="2599" dirty="0"/>
          </a:p>
          <a:p>
            <a:pPr algn="ctr">
              <a:lnSpc>
                <a:spcPct val="90000"/>
              </a:lnSpc>
              <a:buFont typeface="Monotype Sorts" pitchFamily="2" charset="2"/>
              <a:buNone/>
            </a:pPr>
            <a:r>
              <a:rPr lang="en-US" altLang="en-US" sz="6398" b="1" dirty="0">
                <a:solidFill>
                  <a:schemeClr val="accent4">
                    <a:lumMod val="50000"/>
                  </a:schemeClr>
                </a:solidFill>
              </a:rPr>
              <a:t>Multi-Activity</a:t>
            </a:r>
          </a:p>
          <a:p>
            <a:pPr algn="ctr">
              <a:lnSpc>
                <a:spcPct val="90000"/>
              </a:lnSpc>
              <a:buFont typeface="Monotype Sorts" pitchFamily="2" charset="2"/>
              <a:buNone/>
            </a:pPr>
            <a:r>
              <a:rPr lang="en-US" altLang="en-US" sz="6398" b="1" dirty="0">
                <a:solidFill>
                  <a:schemeClr val="accent4">
                    <a:lumMod val="50000"/>
                  </a:schemeClr>
                </a:solidFill>
              </a:rPr>
              <a:t>“Comprehensive Neighborhood Revitalization”</a:t>
            </a:r>
          </a:p>
          <a:p>
            <a:pPr>
              <a:lnSpc>
                <a:spcPct val="90000"/>
              </a:lnSpc>
              <a:buClr>
                <a:srgbClr val="92D050"/>
              </a:buClr>
              <a:buFont typeface="Wingdings" panose="05000000000000000000" pitchFamily="2" charset="2"/>
              <a:buChar char="q"/>
            </a:pPr>
            <a:r>
              <a:rPr lang="en-US" altLang="en-US" dirty="0">
                <a:solidFill>
                  <a:schemeClr val="accent4">
                    <a:lumMod val="50000"/>
                  </a:schemeClr>
                </a:solidFill>
              </a:rPr>
              <a:t>Includes Housing AND Public Facilities Activities</a:t>
            </a:r>
          </a:p>
          <a:p>
            <a:pPr>
              <a:lnSpc>
                <a:spcPct val="90000"/>
              </a:lnSpc>
              <a:buClr>
                <a:srgbClr val="92D050"/>
              </a:buClr>
              <a:buFont typeface="Wingdings" panose="05000000000000000000" pitchFamily="2" charset="2"/>
              <a:buChar char="q"/>
            </a:pPr>
            <a:r>
              <a:rPr lang="en-US" altLang="en-US" dirty="0">
                <a:solidFill>
                  <a:schemeClr val="accent4">
                    <a:lumMod val="50000"/>
                  </a:schemeClr>
                </a:solidFill>
              </a:rPr>
              <a:t>Limit of $1,000,000</a:t>
            </a:r>
          </a:p>
          <a:p>
            <a:pPr>
              <a:lnSpc>
                <a:spcPct val="90000"/>
              </a:lnSpc>
              <a:buClr>
                <a:srgbClr val="92D050"/>
              </a:buClr>
              <a:buFont typeface="Wingdings" panose="05000000000000000000" pitchFamily="2" charset="2"/>
              <a:buChar char="q"/>
            </a:pPr>
            <a:r>
              <a:rPr lang="en-US" altLang="en-US" dirty="0">
                <a:solidFill>
                  <a:schemeClr val="accent4">
                    <a:lumMod val="50000"/>
                  </a:schemeClr>
                </a:solidFill>
              </a:rPr>
              <a:t>Inter-related Activities</a:t>
            </a:r>
          </a:p>
          <a:p>
            <a:pPr>
              <a:lnSpc>
                <a:spcPct val="90000"/>
              </a:lnSpc>
              <a:buClr>
                <a:srgbClr val="92D050"/>
              </a:buClr>
              <a:buFont typeface="Wingdings" panose="05000000000000000000" pitchFamily="2" charset="2"/>
              <a:buChar char="q"/>
            </a:pPr>
            <a:r>
              <a:rPr lang="en-US" altLang="en-US" dirty="0">
                <a:solidFill>
                  <a:schemeClr val="accent4">
                    <a:lumMod val="50000"/>
                  </a:schemeClr>
                </a:solidFill>
              </a:rPr>
              <a:t>Same Target Area</a:t>
            </a:r>
          </a:p>
          <a:p>
            <a:pPr>
              <a:lnSpc>
                <a:spcPct val="90000"/>
              </a:lnSpc>
              <a:buClr>
                <a:srgbClr val="92D050"/>
              </a:buClr>
              <a:buFont typeface="Wingdings" panose="05000000000000000000" pitchFamily="2" charset="2"/>
              <a:buChar char="q"/>
            </a:pPr>
            <a:r>
              <a:rPr lang="en-US" altLang="en-US" dirty="0">
                <a:solidFill>
                  <a:schemeClr val="accent4">
                    <a:lumMod val="50000"/>
                  </a:schemeClr>
                </a:solidFill>
              </a:rPr>
              <a:t>Comprehensive (Meets all/most of the Needs in the Target Area)</a:t>
            </a:r>
          </a:p>
          <a:p>
            <a:pPr marL="3428153" lvl="3" indent="-914126"/>
            <a:endParaRPr lang="en-US" sz="5148" b="1" dirty="0"/>
          </a:p>
          <a:p>
            <a:pPr marL="2742377" lvl="2" indent="-914126"/>
            <a:endParaRPr lang="en-US" sz="5598" dirty="0"/>
          </a:p>
        </p:txBody>
      </p:sp>
      <p:sp>
        <p:nvSpPr>
          <p:cNvPr id="177157" name="Line 5"/>
          <p:cNvSpPr>
            <a:spLocks noChangeShapeType="1"/>
          </p:cNvSpPr>
          <p:nvPr/>
        </p:nvSpPr>
        <p:spPr bwMode="auto">
          <a:xfrm>
            <a:off x="4875530" y="3506073"/>
            <a:ext cx="14778950" cy="0"/>
          </a:xfrm>
          <a:prstGeom prst="line">
            <a:avLst/>
          </a:prstGeom>
          <a:noFill/>
          <a:ln w="9525">
            <a:solidFill>
              <a:schemeClr val="accent1"/>
            </a:solidFill>
            <a:round/>
            <a:headEnd/>
            <a:tailEnd/>
          </a:ln>
          <a:effectLst/>
        </p:spPr>
        <p:txBody>
          <a:bodyPr/>
          <a:lstStyle/>
          <a:p>
            <a:pPr defTabSz="457063"/>
            <a:endParaRPr lang="en-US" sz="3599">
              <a:solidFill>
                <a:srgbClr val="FFFFFF"/>
              </a:solidFill>
              <a:latin typeface="Arial" panose="020B0604020202020204"/>
            </a:endParaRPr>
          </a:p>
        </p:txBody>
      </p:sp>
    </p:spTree>
    <p:extLst>
      <p:ext uri="{BB962C8B-B14F-4D97-AF65-F5344CB8AC3E}">
        <p14:creationId xmlns:p14="http://schemas.microsoft.com/office/powerpoint/2010/main" val="1678281818"/>
      </p:ext>
    </p:extLst>
  </p:cSld>
  <p:clrMapOvr>
    <a:masterClrMapping/>
  </p:clrMapOvr>
  <p:transition advClick="0"/>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dirty="0"/>
          </a:p>
        </p:txBody>
      </p:sp>
      <p:sp>
        <p:nvSpPr>
          <p:cNvPr id="3" name="Content Placeholder 2"/>
          <p:cNvSpPr>
            <a:spLocks noGrp="1"/>
          </p:cNvSpPr>
          <p:nvPr>
            <p:ph sz="quarter" idx="1"/>
          </p:nvPr>
        </p:nvSpPr>
        <p:spPr>
          <a:xfrm>
            <a:off x="697769" y="1996397"/>
            <a:ext cx="21736738" cy="8989258"/>
          </a:xfrm>
        </p:spPr>
        <p:txBody>
          <a:bodyPr>
            <a:normAutofit fontScale="92500" lnSpcReduction="20000"/>
          </a:bodyPr>
          <a:lstStyle/>
          <a:p>
            <a:pPr marL="1371189" lvl="2" indent="0" algn="ctr">
              <a:buClr>
                <a:srgbClr val="DD8047"/>
              </a:buClr>
              <a:buNone/>
            </a:pPr>
            <a:endParaRPr lang="en-US" altLang="en-US" sz="5598" b="1" dirty="0">
              <a:solidFill>
                <a:prstClr val="black"/>
              </a:solidFill>
            </a:endParaRPr>
          </a:p>
          <a:p>
            <a:pPr marL="1371189" lvl="2" indent="0" algn="ctr">
              <a:buClr>
                <a:srgbClr val="DD8047"/>
              </a:buClr>
              <a:buNone/>
            </a:pPr>
            <a:endParaRPr lang="en-US" altLang="en-US" sz="5598" b="1" dirty="0">
              <a:solidFill>
                <a:prstClr val="black"/>
              </a:solidFill>
            </a:endParaRPr>
          </a:p>
          <a:p>
            <a:pPr marL="1371189" lvl="2" indent="0" algn="ctr">
              <a:buClr>
                <a:srgbClr val="DD8047"/>
              </a:buClr>
              <a:buNone/>
            </a:pPr>
            <a:r>
              <a:rPr lang="en-US" altLang="en-US" sz="13196" b="1" dirty="0">
                <a:solidFill>
                  <a:prstClr val="black"/>
                </a:solidFill>
              </a:rPr>
              <a:t>Attend the</a:t>
            </a:r>
          </a:p>
          <a:p>
            <a:pPr marL="1371189" lvl="2" indent="0" algn="ctr">
              <a:buClr>
                <a:srgbClr val="DD8047"/>
              </a:buClr>
              <a:buNone/>
            </a:pPr>
            <a:r>
              <a:rPr lang="en-US" altLang="en-US" sz="13196" b="1" dirty="0">
                <a:solidFill>
                  <a:prstClr val="black"/>
                </a:solidFill>
              </a:rPr>
              <a:t>CDBG </a:t>
            </a:r>
            <a:r>
              <a:rPr lang="en-US" altLang="en-US" sz="13196" b="1" dirty="0">
                <a:solidFill>
                  <a:prstClr val="black"/>
                </a:solidFill>
              </a:rPr>
              <a:t>Applicants’ </a:t>
            </a:r>
            <a:r>
              <a:rPr lang="en-US" altLang="en-US" sz="13196" b="1" dirty="0">
                <a:solidFill>
                  <a:prstClr val="black"/>
                </a:solidFill>
              </a:rPr>
              <a:t>Workshop</a:t>
            </a:r>
          </a:p>
          <a:p>
            <a:pPr marL="1371189" lvl="2" indent="0" algn="ctr">
              <a:buClr>
                <a:srgbClr val="DD8047"/>
              </a:buClr>
              <a:buNone/>
            </a:pPr>
            <a:endParaRPr lang="en-US" altLang="en-US" sz="13196" b="1" dirty="0">
              <a:solidFill>
                <a:prstClr val="black"/>
              </a:solidFill>
            </a:endParaRPr>
          </a:p>
          <a:p>
            <a:pPr marL="1371189" lvl="2" indent="0" algn="ctr">
              <a:buClr>
                <a:srgbClr val="DD8047"/>
              </a:buClr>
              <a:buNone/>
            </a:pPr>
            <a:r>
              <a:rPr lang="en-US" altLang="en-US" sz="13196" b="1" dirty="0">
                <a:solidFill>
                  <a:prstClr val="black"/>
                </a:solidFill>
              </a:rPr>
              <a:t>Dates/Location TBA</a:t>
            </a:r>
            <a:endParaRPr lang="en-US" altLang="en-US" sz="13196" b="1" dirty="0">
              <a:solidFill>
                <a:prstClr val="black"/>
              </a:solidFill>
            </a:endParaRPr>
          </a:p>
          <a:p>
            <a:endParaRPr lang="en-US" dirty="0"/>
          </a:p>
        </p:txBody>
      </p:sp>
    </p:spTree>
    <p:extLst>
      <p:ext uri="{BB962C8B-B14F-4D97-AF65-F5344CB8AC3E}">
        <p14:creationId xmlns:p14="http://schemas.microsoft.com/office/powerpoint/2010/main" val="12768570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751532" y="939388"/>
            <a:ext cx="18969471" cy="4195769"/>
          </a:xfrm>
        </p:spPr>
        <p:txBody>
          <a:bodyPr>
            <a:normAutofit fontScale="90000"/>
          </a:bodyPr>
          <a:lstStyle/>
          <a:p>
            <a:r>
              <a:rPr lang="en-US" sz="9797" u="sng" dirty="0">
                <a:solidFill>
                  <a:schemeClr val="accent4">
                    <a:lumMod val="50000"/>
                  </a:schemeClr>
                </a:solidFill>
              </a:rPr>
              <a:t>R</a:t>
            </a:r>
            <a:r>
              <a:rPr lang="en-US" sz="9797" dirty="0">
                <a:solidFill>
                  <a:schemeClr val="accent4">
                    <a:lumMod val="50000"/>
                  </a:schemeClr>
                </a:solidFill>
              </a:rPr>
              <a:t>evitalization </a:t>
            </a:r>
            <a:r>
              <a:rPr lang="en-US" sz="9797" u="sng" dirty="0">
                <a:solidFill>
                  <a:schemeClr val="accent4">
                    <a:lumMod val="50000"/>
                  </a:schemeClr>
                </a:solidFill>
              </a:rPr>
              <a:t>A</a:t>
            </a:r>
            <a:r>
              <a:rPr lang="en-US" sz="9797" dirty="0">
                <a:solidFill>
                  <a:schemeClr val="accent4">
                    <a:lumMod val="50000"/>
                  </a:schemeClr>
                </a:solidFill>
              </a:rPr>
              <a:t>rea </a:t>
            </a:r>
            <a:r>
              <a:rPr lang="en-US" sz="9797" u="sng" dirty="0">
                <a:solidFill>
                  <a:schemeClr val="accent4">
                    <a:lumMod val="50000"/>
                  </a:schemeClr>
                </a:solidFill>
              </a:rPr>
              <a:t>S</a:t>
            </a:r>
            <a:r>
              <a:rPr lang="en-US" sz="9797" dirty="0">
                <a:solidFill>
                  <a:schemeClr val="accent4">
                    <a:lumMod val="50000"/>
                  </a:schemeClr>
                </a:solidFill>
              </a:rPr>
              <a:t>trategies</a:t>
            </a:r>
            <a:br>
              <a:rPr lang="en-US" sz="9797" dirty="0">
                <a:solidFill>
                  <a:schemeClr val="accent4">
                    <a:lumMod val="50000"/>
                  </a:schemeClr>
                </a:solidFill>
              </a:rPr>
            </a:br>
            <a:r>
              <a:rPr lang="en-US" sz="3999" dirty="0">
                <a:solidFill>
                  <a:schemeClr val="accent4">
                    <a:lumMod val="50000"/>
                  </a:schemeClr>
                </a:solidFill>
              </a:rPr>
              <a:t/>
            </a:r>
            <a:br>
              <a:rPr lang="en-US" sz="3999" dirty="0">
                <a:solidFill>
                  <a:schemeClr val="accent4">
                    <a:lumMod val="50000"/>
                  </a:schemeClr>
                </a:solidFill>
              </a:rPr>
            </a:br>
            <a:r>
              <a:rPr lang="en-US" dirty="0" smtClean="0">
                <a:solidFill>
                  <a:schemeClr val="accent4">
                    <a:lumMod val="50000"/>
                  </a:schemeClr>
                </a:solidFill>
              </a:rPr>
              <a:t>DCA designation that rewards efforts demonstrating:</a:t>
            </a:r>
          </a:p>
        </p:txBody>
      </p:sp>
      <p:sp>
        <p:nvSpPr>
          <p:cNvPr id="4099" name="Rectangle 3"/>
          <p:cNvSpPr>
            <a:spLocks noGrp="1" noChangeArrowheads="1"/>
          </p:cNvSpPr>
          <p:nvPr>
            <p:ph idx="1"/>
          </p:nvPr>
        </p:nvSpPr>
        <p:spPr>
          <a:xfrm>
            <a:off x="8939319" y="5334397"/>
            <a:ext cx="14013498" cy="7465655"/>
          </a:xfrm>
        </p:spPr>
        <p:txBody>
          <a:bodyPr/>
          <a:lstStyle/>
          <a:p>
            <a:pPr>
              <a:lnSpc>
                <a:spcPct val="90000"/>
              </a:lnSpc>
            </a:pPr>
            <a:r>
              <a:rPr lang="en-US" b="0" dirty="0" smtClean="0">
                <a:solidFill>
                  <a:schemeClr val="accent4">
                    <a:lumMod val="50000"/>
                  </a:schemeClr>
                </a:solidFill>
              </a:rPr>
              <a:t>Long-term vision for the area</a:t>
            </a:r>
          </a:p>
          <a:p>
            <a:pPr>
              <a:lnSpc>
                <a:spcPct val="90000"/>
              </a:lnSpc>
            </a:pPr>
            <a:r>
              <a:rPr lang="en-US" b="0" dirty="0" smtClean="0">
                <a:solidFill>
                  <a:schemeClr val="accent4">
                    <a:lumMod val="50000"/>
                  </a:schemeClr>
                </a:solidFill>
              </a:rPr>
              <a:t>Well-defined area that included comprehensive activities</a:t>
            </a:r>
          </a:p>
          <a:p>
            <a:pPr>
              <a:lnSpc>
                <a:spcPct val="90000"/>
              </a:lnSpc>
            </a:pPr>
            <a:r>
              <a:rPr lang="en-US" b="0" dirty="0" smtClean="0">
                <a:solidFill>
                  <a:schemeClr val="accent4">
                    <a:lumMod val="50000"/>
                  </a:schemeClr>
                </a:solidFill>
              </a:rPr>
              <a:t>Grassroots involvement from area residents</a:t>
            </a:r>
          </a:p>
          <a:p>
            <a:pPr>
              <a:lnSpc>
                <a:spcPct val="90000"/>
              </a:lnSpc>
            </a:pPr>
            <a:r>
              <a:rPr lang="en-US" b="0" dirty="0" smtClean="0">
                <a:solidFill>
                  <a:schemeClr val="accent4">
                    <a:lumMod val="50000"/>
                  </a:schemeClr>
                </a:solidFill>
              </a:rPr>
              <a:t>Commitment from other funding partners</a:t>
            </a:r>
          </a:p>
          <a:p>
            <a:pPr>
              <a:lnSpc>
                <a:spcPct val="90000"/>
              </a:lnSpc>
            </a:pPr>
            <a:r>
              <a:rPr lang="en-US" b="0" dirty="0" smtClean="0">
                <a:solidFill>
                  <a:schemeClr val="accent4">
                    <a:lumMod val="50000"/>
                  </a:schemeClr>
                </a:solidFill>
              </a:rPr>
              <a:t>Documented commitment from funders and stakeholders</a:t>
            </a:r>
          </a:p>
          <a:p>
            <a:pPr>
              <a:lnSpc>
                <a:spcPct val="90000"/>
              </a:lnSpc>
            </a:pPr>
            <a:endParaRPr lang="en-US" b="0" dirty="0" smtClean="0"/>
          </a:p>
        </p:txBody>
      </p:sp>
      <p:pic>
        <p:nvPicPr>
          <p:cNvPr id="4100" name="Picture 5" descr="C:\Documents and Settings\maryalice.applegate\Local Settings\Temporary Internet Files\Content.IE5\1BFE5XUR\MC900237242[1].WMF"/>
          <p:cNvPicPr>
            <a:picLocks noChangeAspect="1" noChangeArrowheads="1"/>
          </p:cNvPicPr>
          <p:nvPr/>
        </p:nvPicPr>
        <p:blipFill>
          <a:blip r:embed="rId3" cstate="print"/>
          <a:srcRect/>
          <a:stretch>
            <a:fillRect/>
          </a:stretch>
        </p:blipFill>
        <p:spPr bwMode="auto">
          <a:xfrm>
            <a:off x="815553" y="5645741"/>
            <a:ext cx="7350711" cy="7306671"/>
          </a:xfrm>
          <a:prstGeom prst="rect">
            <a:avLst/>
          </a:prstGeom>
          <a:noFill/>
          <a:ln w="9525">
            <a:noFill/>
            <a:miter lim="800000"/>
            <a:headEnd/>
            <a:tailEnd/>
          </a:ln>
        </p:spPr>
      </p:pic>
    </p:spTree>
    <p:extLst>
      <p:ext uri="{BB962C8B-B14F-4D97-AF65-F5344CB8AC3E}">
        <p14:creationId xmlns:p14="http://schemas.microsoft.com/office/powerpoint/2010/main" val="8193564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751532" y="1424495"/>
            <a:ext cx="17669193" cy="1528764"/>
          </a:xfrm>
        </p:spPr>
        <p:txBody>
          <a:bodyPr>
            <a:normAutofit fontScale="90000"/>
          </a:bodyPr>
          <a:lstStyle/>
          <a:p>
            <a:r>
              <a:rPr lang="en-US" sz="9797" u="sng" dirty="0"/>
              <a:t/>
            </a:r>
            <a:br>
              <a:rPr lang="en-US" sz="9797" u="sng" dirty="0"/>
            </a:br>
            <a:r>
              <a:rPr lang="en-US" sz="9797" u="sng" dirty="0">
                <a:solidFill>
                  <a:schemeClr val="accent4">
                    <a:lumMod val="50000"/>
                  </a:schemeClr>
                </a:solidFill>
              </a:rPr>
              <a:t>R</a:t>
            </a:r>
            <a:r>
              <a:rPr lang="en-US" sz="9797" dirty="0">
                <a:solidFill>
                  <a:schemeClr val="accent4">
                    <a:lumMod val="50000"/>
                  </a:schemeClr>
                </a:solidFill>
              </a:rPr>
              <a:t>evitalization </a:t>
            </a:r>
            <a:r>
              <a:rPr lang="en-US" sz="9797" u="sng" dirty="0">
                <a:solidFill>
                  <a:schemeClr val="accent4">
                    <a:lumMod val="50000"/>
                  </a:schemeClr>
                </a:solidFill>
              </a:rPr>
              <a:t>A</a:t>
            </a:r>
            <a:r>
              <a:rPr lang="en-US" sz="9797" dirty="0">
                <a:solidFill>
                  <a:schemeClr val="accent4">
                    <a:lumMod val="50000"/>
                  </a:schemeClr>
                </a:solidFill>
              </a:rPr>
              <a:t>rea </a:t>
            </a:r>
            <a:r>
              <a:rPr lang="en-US" sz="9797" u="sng" dirty="0">
                <a:solidFill>
                  <a:schemeClr val="accent4">
                    <a:lumMod val="50000"/>
                  </a:schemeClr>
                </a:solidFill>
              </a:rPr>
              <a:t>S</a:t>
            </a:r>
            <a:r>
              <a:rPr lang="en-US" sz="9797" dirty="0">
                <a:solidFill>
                  <a:schemeClr val="accent4">
                    <a:lumMod val="50000"/>
                  </a:schemeClr>
                </a:solidFill>
              </a:rPr>
              <a:t>trategies</a:t>
            </a:r>
            <a:r>
              <a:rPr lang="en-US" dirty="0" smtClean="0"/>
              <a:t/>
            </a:r>
            <a:br>
              <a:rPr lang="en-US" dirty="0" smtClean="0"/>
            </a:br>
            <a:r>
              <a:rPr lang="en-US" dirty="0" smtClean="0"/>
              <a:t> </a:t>
            </a:r>
            <a:br>
              <a:rPr lang="en-US" dirty="0" smtClean="0"/>
            </a:br>
            <a:endParaRPr lang="en-US" dirty="0" smtClean="0"/>
          </a:p>
        </p:txBody>
      </p:sp>
      <p:sp>
        <p:nvSpPr>
          <p:cNvPr id="4099" name="Rectangle 3"/>
          <p:cNvSpPr>
            <a:spLocks noGrp="1" noChangeArrowheads="1"/>
          </p:cNvSpPr>
          <p:nvPr>
            <p:ph idx="1"/>
          </p:nvPr>
        </p:nvSpPr>
        <p:spPr>
          <a:xfrm>
            <a:off x="846803" y="3660037"/>
            <a:ext cx="21285537" cy="9043788"/>
          </a:xfrm>
        </p:spPr>
        <p:txBody>
          <a:bodyPr>
            <a:normAutofit lnSpcReduction="10000"/>
          </a:bodyPr>
          <a:lstStyle/>
          <a:p>
            <a:pPr marL="2742377" lvl="2" indent="-914126">
              <a:buFont typeface="Wingdings" panose="05000000000000000000" pitchFamily="2" charset="2"/>
              <a:buChar char="q"/>
            </a:pPr>
            <a:r>
              <a:rPr lang="en-US" sz="5598" b="1" dirty="0">
                <a:solidFill>
                  <a:schemeClr val="accent4">
                    <a:lumMod val="50000"/>
                  </a:schemeClr>
                </a:solidFill>
              </a:rPr>
              <a:t>Officially adopt a local Redevelopment Plan in accordance with the Urban Redevelopment Act O.C.G.A. 36-61 </a:t>
            </a:r>
          </a:p>
          <a:p>
            <a:pPr marL="2742377" lvl="2" indent="-914126">
              <a:buFont typeface="Wingdings" panose="05000000000000000000" pitchFamily="2" charset="2"/>
              <a:buChar char="q"/>
            </a:pPr>
            <a:r>
              <a:rPr lang="en-US" sz="5598" b="1" dirty="0">
                <a:solidFill>
                  <a:schemeClr val="accent4">
                    <a:lumMod val="50000"/>
                  </a:schemeClr>
                </a:solidFill>
              </a:rPr>
              <a:t>Eligible area of Census Block Group(s) of 20% or greater poverty level.</a:t>
            </a:r>
          </a:p>
          <a:p>
            <a:pPr marL="2742377" lvl="2" indent="-914126">
              <a:buFont typeface="Wingdings" panose="05000000000000000000" pitchFamily="2" charset="2"/>
              <a:buChar char="q"/>
            </a:pPr>
            <a:r>
              <a:rPr lang="en-US" sz="5598" b="1" dirty="0">
                <a:solidFill>
                  <a:schemeClr val="accent4">
                    <a:lumMod val="50000"/>
                  </a:schemeClr>
                </a:solidFill>
              </a:rPr>
              <a:t>Develop strong local partnerships focusing local resources within the Revitalization Area.</a:t>
            </a:r>
          </a:p>
          <a:p>
            <a:pPr marL="2742377" lvl="2" indent="-914126">
              <a:buFont typeface="Wingdings" panose="05000000000000000000" pitchFamily="2" charset="2"/>
              <a:buChar char="q"/>
            </a:pPr>
            <a:r>
              <a:rPr lang="en-US" sz="5598" b="1" dirty="0">
                <a:solidFill>
                  <a:schemeClr val="accent4">
                    <a:lumMod val="50000"/>
                  </a:schemeClr>
                </a:solidFill>
              </a:rPr>
              <a:t>CDBG Public Participation process</a:t>
            </a:r>
          </a:p>
          <a:p>
            <a:pPr marL="2742377" lvl="2" indent="-914126">
              <a:buFont typeface="Wingdings" panose="05000000000000000000" pitchFamily="2" charset="2"/>
              <a:buChar char="q"/>
            </a:pPr>
            <a:r>
              <a:rPr lang="en-US" sz="5598" b="1" dirty="0">
                <a:solidFill>
                  <a:schemeClr val="accent4">
                    <a:lumMod val="50000"/>
                  </a:schemeClr>
                </a:solidFill>
              </a:rPr>
              <a:t>Submit application for designation to DCA.</a:t>
            </a:r>
          </a:p>
          <a:p>
            <a:pPr marL="2742377" lvl="2" indent="-914126">
              <a:buFont typeface="Wingdings" panose="05000000000000000000" pitchFamily="2" charset="2"/>
              <a:buChar char="q"/>
            </a:pPr>
            <a:r>
              <a:rPr lang="en-US" sz="5598" b="1" dirty="0">
                <a:solidFill>
                  <a:schemeClr val="accent4">
                    <a:lumMod val="50000"/>
                  </a:schemeClr>
                </a:solidFill>
              </a:rPr>
              <a:t>Must be designated by DCA through application </a:t>
            </a:r>
          </a:p>
          <a:p>
            <a:pPr marL="3656503" lvl="3" indent="-914126">
              <a:buClr>
                <a:srgbClr val="854006"/>
              </a:buClr>
              <a:buFont typeface="Wingdings" panose="05000000000000000000" pitchFamily="2" charset="2"/>
              <a:buChar char="q"/>
            </a:pPr>
            <a:r>
              <a:rPr lang="en-US" sz="5598" b="1" dirty="0">
                <a:solidFill>
                  <a:schemeClr val="accent4">
                    <a:lumMod val="50000"/>
                  </a:schemeClr>
                </a:solidFill>
              </a:rPr>
              <a:t>Due </a:t>
            </a:r>
            <a:r>
              <a:rPr lang="en-US" sz="5598" b="1" dirty="0">
                <a:solidFill>
                  <a:schemeClr val="accent4">
                    <a:lumMod val="50000"/>
                  </a:schemeClr>
                </a:solidFill>
              </a:rPr>
              <a:t>at same time as CDBG Annual Competition</a:t>
            </a:r>
            <a:endParaRPr lang="en-US" sz="5598" b="1" dirty="0">
              <a:solidFill>
                <a:schemeClr val="accent4">
                  <a:lumMod val="50000"/>
                </a:schemeClr>
              </a:solidFill>
            </a:endParaRPr>
          </a:p>
          <a:p>
            <a:pPr>
              <a:lnSpc>
                <a:spcPct val="90000"/>
              </a:lnSpc>
            </a:pPr>
            <a:endParaRPr lang="en-US" b="0" dirty="0" smtClean="0"/>
          </a:p>
        </p:txBody>
      </p:sp>
    </p:spTree>
    <p:extLst>
      <p:ext uri="{BB962C8B-B14F-4D97-AF65-F5344CB8AC3E}">
        <p14:creationId xmlns:p14="http://schemas.microsoft.com/office/powerpoint/2010/main" val="3663264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831023" y="1220668"/>
            <a:ext cx="17669193" cy="1218883"/>
          </a:xfrm>
        </p:spPr>
        <p:txBody>
          <a:bodyPr>
            <a:normAutofit fontScale="90000"/>
          </a:bodyPr>
          <a:lstStyle/>
          <a:p>
            <a:r>
              <a:rPr lang="en-US" dirty="0" smtClean="0">
                <a:solidFill>
                  <a:schemeClr val="accent4">
                    <a:lumMod val="50000"/>
                  </a:schemeClr>
                </a:solidFill>
              </a:rPr>
              <a:t>RAS Rewards:</a:t>
            </a:r>
          </a:p>
        </p:txBody>
      </p:sp>
      <p:sp>
        <p:nvSpPr>
          <p:cNvPr id="5123" name="Rectangle 3"/>
          <p:cNvSpPr>
            <a:spLocks noGrp="1" noChangeArrowheads="1"/>
          </p:cNvSpPr>
          <p:nvPr>
            <p:ph idx="1"/>
          </p:nvPr>
        </p:nvSpPr>
        <p:spPr>
          <a:xfrm>
            <a:off x="588081" y="4846844"/>
            <a:ext cx="14013498" cy="8075097"/>
          </a:xfrm>
        </p:spPr>
        <p:txBody>
          <a:bodyPr/>
          <a:lstStyle/>
          <a:p>
            <a:pPr lvl="1"/>
            <a:r>
              <a:rPr lang="en-US" dirty="0">
                <a:solidFill>
                  <a:schemeClr val="accent4">
                    <a:lumMod val="50000"/>
                  </a:schemeClr>
                </a:solidFill>
              </a:rPr>
              <a:t>Can apply for CDBG every year, provided that current CDBG project meets timeliness criteria</a:t>
            </a:r>
          </a:p>
          <a:p>
            <a:pPr lvl="1"/>
            <a:r>
              <a:rPr lang="en-US" dirty="0">
                <a:solidFill>
                  <a:schemeClr val="accent4">
                    <a:lumMod val="50000"/>
                  </a:schemeClr>
                </a:solidFill>
              </a:rPr>
              <a:t>Provides up to 20 bonus points on CDBG Annual Competition applications that are proposed within the RAS area</a:t>
            </a:r>
          </a:p>
          <a:p>
            <a:pPr lvl="1"/>
            <a:r>
              <a:rPr lang="en-US" dirty="0">
                <a:solidFill>
                  <a:schemeClr val="accent4">
                    <a:lumMod val="50000"/>
                  </a:schemeClr>
                </a:solidFill>
              </a:rPr>
              <a:t>Designation is effective for 3 years</a:t>
            </a:r>
            <a:endParaRPr lang="en-US" dirty="0" smtClean="0">
              <a:solidFill>
                <a:schemeClr val="accent4">
                  <a:lumMod val="50000"/>
                </a:schemeClr>
              </a:solidFill>
            </a:endParaRPr>
          </a:p>
        </p:txBody>
      </p:sp>
      <p:pic>
        <p:nvPicPr>
          <p:cNvPr id="5124" name="Picture 6" descr="C:\Documents and Settings\maryalice.applegate\Local Settings\Temporary Internet Files\Content.IE5\SF89O304\MC900237204[1].wmf"/>
          <p:cNvPicPr>
            <a:picLocks noChangeAspect="1" noChangeArrowheads="1"/>
          </p:cNvPicPr>
          <p:nvPr/>
        </p:nvPicPr>
        <p:blipFill>
          <a:blip r:embed="rId3" cstate="print"/>
          <a:srcRect/>
          <a:stretch>
            <a:fillRect/>
          </a:stretch>
        </p:blipFill>
        <p:spPr bwMode="auto">
          <a:xfrm>
            <a:off x="15438335" y="3963154"/>
            <a:ext cx="7717580" cy="7008574"/>
          </a:xfrm>
          <a:prstGeom prst="rect">
            <a:avLst/>
          </a:prstGeom>
          <a:noFill/>
          <a:ln w="9525">
            <a:noFill/>
            <a:miter lim="800000"/>
            <a:headEnd/>
            <a:tailEnd/>
          </a:ln>
        </p:spPr>
      </p:pic>
    </p:spTree>
    <p:extLst>
      <p:ext uri="{BB962C8B-B14F-4D97-AF65-F5344CB8AC3E}">
        <p14:creationId xmlns:p14="http://schemas.microsoft.com/office/powerpoint/2010/main" val="13743481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8380" y="450566"/>
            <a:ext cx="21025723" cy="2650436"/>
          </a:xfrm>
        </p:spPr>
        <p:txBody>
          <a:bodyPr/>
          <a:lstStyle/>
          <a:p>
            <a:r>
              <a:rPr lang="en-US" dirty="0" smtClean="0">
                <a:solidFill>
                  <a:schemeClr val="accent4">
                    <a:lumMod val="50000"/>
                  </a:schemeClr>
                </a:solidFill>
              </a:rPr>
              <a:t>Results…………</a:t>
            </a:r>
            <a:endParaRPr lang="en-US" dirty="0">
              <a:solidFill>
                <a:schemeClr val="accent4">
                  <a:lumMod val="50000"/>
                </a:schemeClr>
              </a:solidFill>
            </a:endParaRPr>
          </a:p>
        </p:txBody>
      </p:sp>
      <p:pic>
        <p:nvPicPr>
          <p:cNvPr id="5"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990" y="4707171"/>
            <a:ext cx="10412158" cy="8157371"/>
          </a:xfrm>
          <a:prstGeom prst="rect">
            <a:avLst/>
          </a:prstGeom>
        </p:spPr>
      </p:pic>
      <p:pic>
        <p:nvPicPr>
          <p:cNvPr id="6" name="Content Placeholder 4"/>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11866752" y="4831660"/>
            <a:ext cx="11880427" cy="7908394"/>
          </a:xfrm>
        </p:spPr>
      </p:pic>
      <p:sp>
        <p:nvSpPr>
          <p:cNvPr id="8" name="Text Box 4"/>
          <p:cNvSpPr txBox="1">
            <a:spLocks noChangeArrowheads="1"/>
          </p:cNvSpPr>
          <p:nvPr/>
        </p:nvSpPr>
        <p:spPr bwMode="auto">
          <a:xfrm>
            <a:off x="1318379" y="2557725"/>
            <a:ext cx="8532178" cy="2553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1000" i="1">
                <a:solidFill>
                  <a:schemeClr val="bg1"/>
                </a:solidFill>
                <a:latin typeface="Arial" panose="020B0604020202020204" pitchFamily="34" charset="0"/>
              </a:defRPr>
            </a:lvl1pPr>
            <a:lvl2pPr marL="742950" indent="-285750" eaLnBrk="0" hangingPunct="0">
              <a:defRPr sz="1000" i="1">
                <a:solidFill>
                  <a:schemeClr val="bg1"/>
                </a:solidFill>
                <a:latin typeface="Arial" panose="020B0604020202020204" pitchFamily="34" charset="0"/>
              </a:defRPr>
            </a:lvl2pPr>
            <a:lvl3pPr marL="1143000" indent="-228600" eaLnBrk="0" hangingPunct="0">
              <a:defRPr sz="1000" i="1">
                <a:solidFill>
                  <a:schemeClr val="bg1"/>
                </a:solidFill>
                <a:latin typeface="Arial" panose="020B0604020202020204" pitchFamily="34" charset="0"/>
              </a:defRPr>
            </a:lvl3pPr>
            <a:lvl4pPr marL="1600200" indent="-228600" eaLnBrk="0" hangingPunct="0">
              <a:defRPr sz="1000" i="1">
                <a:solidFill>
                  <a:schemeClr val="bg1"/>
                </a:solidFill>
                <a:latin typeface="Arial" panose="020B0604020202020204" pitchFamily="34" charset="0"/>
              </a:defRPr>
            </a:lvl4pPr>
            <a:lvl5pPr marL="2057400" indent="-228600" eaLnBrk="0" hangingPunct="0">
              <a:defRPr sz="1000" i="1">
                <a:solidFill>
                  <a:schemeClr val="bg1"/>
                </a:solidFill>
                <a:latin typeface="Arial" panose="020B0604020202020204" pitchFamily="34" charset="0"/>
              </a:defRPr>
            </a:lvl5pPr>
            <a:lvl6pPr marL="2514600" indent="-228600" algn="ctr" eaLnBrk="0" fontAlgn="base" hangingPunct="0">
              <a:spcBef>
                <a:spcPct val="0"/>
              </a:spcBef>
              <a:spcAft>
                <a:spcPct val="0"/>
              </a:spcAft>
              <a:defRPr sz="1000" i="1">
                <a:solidFill>
                  <a:schemeClr val="bg1"/>
                </a:solidFill>
                <a:latin typeface="Arial" panose="020B0604020202020204" pitchFamily="34" charset="0"/>
              </a:defRPr>
            </a:lvl6pPr>
            <a:lvl7pPr marL="2971800" indent="-228600" algn="ctr" eaLnBrk="0" fontAlgn="base" hangingPunct="0">
              <a:spcBef>
                <a:spcPct val="0"/>
              </a:spcBef>
              <a:spcAft>
                <a:spcPct val="0"/>
              </a:spcAft>
              <a:defRPr sz="1000" i="1">
                <a:solidFill>
                  <a:schemeClr val="bg1"/>
                </a:solidFill>
                <a:latin typeface="Arial" panose="020B0604020202020204" pitchFamily="34" charset="0"/>
              </a:defRPr>
            </a:lvl7pPr>
            <a:lvl8pPr marL="3429000" indent="-228600" algn="ctr" eaLnBrk="0" fontAlgn="base" hangingPunct="0">
              <a:spcBef>
                <a:spcPct val="0"/>
              </a:spcBef>
              <a:spcAft>
                <a:spcPct val="0"/>
              </a:spcAft>
              <a:defRPr sz="1000" i="1">
                <a:solidFill>
                  <a:schemeClr val="bg1"/>
                </a:solidFill>
                <a:latin typeface="Arial" panose="020B0604020202020204" pitchFamily="34" charset="0"/>
              </a:defRPr>
            </a:lvl8pPr>
            <a:lvl9pPr marL="3886200" indent="-228600" algn="ctr" eaLnBrk="0" fontAlgn="base" hangingPunct="0">
              <a:spcBef>
                <a:spcPct val="0"/>
              </a:spcBef>
              <a:spcAft>
                <a:spcPct val="0"/>
              </a:spcAft>
              <a:defRPr sz="1000" i="1">
                <a:solidFill>
                  <a:schemeClr val="bg1"/>
                </a:solidFill>
                <a:latin typeface="Arial" panose="020B0604020202020204" pitchFamily="34" charset="0"/>
              </a:defRPr>
            </a:lvl9pPr>
          </a:lstStyle>
          <a:p>
            <a:pPr defTabSz="457063" eaLnBrk="1" hangingPunct="1"/>
            <a:r>
              <a:rPr lang="en-US" altLang="en-US" sz="5998" b="1" i="0" dirty="0">
                <a:solidFill>
                  <a:srgbClr val="92D050">
                    <a:lumMod val="50000"/>
                  </a:srgbClr>
                </a:solidFill>
              </a:rPr>
              <a:t>Rockmart:</a:t>
            </a:r>
          </a:p>
          <a:p>
            <a:pPr defTabSz="457063" eaLnBrk="1" hangingPunct="1"/>
            <a:r>
              <a:rPr lang="en-US" altLang="en-US" sz="5998" b="1" i="0" dirty="0">
                <a:solidFill>
                  <a:srgbClr val="92D050">
                    <a:lumMod val="50000"/>
                  </a:srgbClr>
                </a:solidFill>
              </a:rPr>
              <a:t>Jackson Square Apts</a:t>
            </a:r>
            <a:r>
              <a:rPr lang="en-US" altLang="en-US" sz="3999" b="1" i="0" dirty="0">
                <a:solidFill>
                  <a:srgbClr val="92D050">
                    <a:lumMod val="50000"/>
                  </a:srgbClr>
                </a:solidFill>
              </a:rPr>
              <a:t>.</a:t>
            </a:r>
          </a:p>
          <a:p>
            <a:pPr defTabSz="457063" eaLnBrk="1" hangingPunct="1"/>
            <a:endParaRPr lang="en-US" altLang="en-US" sz="3999" b="1" dirty="0">
              <a:solidFill>
                <a:srgbClr val="FFFFFF"/>
              </a:solidFill>
            </a:endParaRPr>
          </a:p>
        </p:txBody>
      </p:sp>
    </p:spTree>
    <p:extLst>
      <p:ext uri="{BB962C8B-B14F-4D97-AF65-F5344CB8AC3E}">
        <p14:creationId xmlns:p14="http://schemas.microsoft.com/office/powerpoint/2010/main" val="37021932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r>
              <a:rPr lang="en-US" altLang="en-US" sz="5998" b="1" dirty="0">
                <a:solidFill>
                  <a:schemeClr val="bg2">
                    <a:lumMod val="50000"/>
                  </a:schemeClr>
                </a:solidFill>
              </a:rPr>
              <a:t>Thomasville:</a:t>
            </a:r>
            <a:br>
              <a:rPr lang="en-US" altLang="en-US" sz="5998" b="1" dirty="0">
                <a:solidFill>
                  <a:schemeClr val="bg2">
                    <a:lumMod val="50000"/>
                  </a:schemeClr>
                </a:solidFill>
              </a:rPr>
            </a:br>
            <a:r>
              <a:rPr lang="en-US" altLang="en-US" sz="5998" b="1" dirty="0">
                <a:solidFill>
                  <a:schemeClr val="bg2">
                    <a:lumMod val="50000"/>
                  </a:schemeClr>
                </a:solidFill>
              </a:rPr>
              <a:t>Victoria Place Revitalization Area</a:t>
            </a:r>
            <a:br>
              <a:rPr lang="en-US" altLang="en-US" sz="5998" b="1" dirty="0">
                <a:solidFill>
                  <a:schemeClr val="bg2">
                    <a:lumMod val="50000"/>
                  </a:schemeClr>
                </a:solidFill>
              </a:rPr>
            </a:br>
            <a:endParaRPr lang="en-US" altLang="en-US" sz="5598" dirty="0">
              <a:solidFill>
                <a:schemeClr val="bg2">
                  <a:lumMod val="50000"/>
                </a:schemeClr>
              </a:solidFill>
            </a:endParaRPr>
          </a:p>
        </p:txBody>
      </p:sp>
      <p:pic>
        <p:nvPicPr>
          <p:cNvPr id="69635" name="Picture 1" descr="G:\CHIP Admin Docs\401 Victoria Pl\Photos\401 VP front.JPG"/>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383516" y="4311341"/>
            <a:ext cx="10314477" cy="7738248"/>
          </a:xfrm>
        </p:spPr>
      </p:pic>
      <p:pic>
        <p:nvPicPr>
          <p:cNvPr id="69636" name="Picture 5" descr="Thomasville 401 Victoria rehab 002 resized"/>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11621714" y="4311341"/>
            <a:ext cx="11607373" cy="7738248"/>
          </a:xfrm>
          <a:noFill/>
        </p:spPr>
      </p:pic>
    </p:spTree>
    <p:extLst>
      <p:ext uri="{BB962C8B-B14F-4D97-AF65-F5344CB8AC3E}">
        <p14:creationId xmlns:p14="http://schemas.microsoft.com/office/powerpoint/2010/main" val="22523491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5316D-ED2F-4F89-B4B4-8D9240B1A34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26065" cy="13716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le 7">
            <a:extLst>
              <a:ext uri="{FF2B5EF4-FFF2-40B4-BE49-F238E27FC236}">
                <a16:creationId xmlns:a16="http://schemas.microsoft.com/office/drawing/2014/main" id="{8D11D630-CEB0-4CE4-8FA0-1D8A23FC4FB7}"/>
              </a:ext>
            </a:extLst>
          </p:cNvPr>
          <p:cNvSpPr>
            <a:spLocks noGrp="1"/>
          </p:cNvSpPr>
          <p:nvPr>
            <p:ph type="title"/>
          </p:nvPr>
        </p:nvSpPr>
        <p:spPr>
          <a:xfrm>
            <a:off x="185500" y="496038"/>
            <a:ext cx="5484971" cy="5486400"/>
          </a:xfrm>
          <a:prstGeom prst="ellipse">
            <a:avLst/>
          </a:prstGeom>
          <a:solidFill>
            <a:schemeClr val="tx1"/>
          </a:solidFill>
          <a:ln w="174625" cmpd="thinThick">
            <a:solidFill>
              <a:srgbClr val="262626"/>
            </a:solidFill>
          </a:ln>
        </p:spPr>
        <p:txBody>
          <a:bodyPr vert="horz" lIns="91440" tIns="45720" rIns="91440" bIns="45720" rtlCol="0" anchor="ctr">
            <a:normAutofit/>
          </a:bodyPr>
          <a:lstStyle/>
          <a:p>
            <a:pPr algn="ctr" defTabSz="914400"/>
            <a:r>
              <a:rPr lang="en-US" sz="5200" kern="1200" dirty="0">
                <a:solidFill>
                  <a:srgbClr val="FFFFFF"/>
                </a:solidFill>
                <a:effectLst>
                  <a:outerShdw blurRad="38100" dist="38100" dir="2700000" algn="tl">
                    <a:srgbClr val="000000">
                      <a:alpha val="43137"/>
                    </a:srgbClr>
                  </a:outerShdw>
                </a:effectLst>
                <a:latin typeface="+mj-lt"/>
                <a:ea typeface="+mj-ea"/>
                <a:cs typeface="+mj-cs"/>
              </a:rPr>
              <a:t>2020 CHIP Awards</a:t>
            </a:r>
            <a:endParaRPr lang="en-US" sz="5200" kern="1200" dirty="0">
              <a:solidFill>
                <a:srgbClr val="FFFFFF"/>
              </a:solidFill>
              <a:latin typeface="+mj-lt"/>
              <a:ea typeface="+mj-ea"/>
              <a:cs typeface="+mj-cs"/>
            </a:endParaRPr>
          </a:p>
        </p:txBody>
      </p:sp>
      <p:graphicFrame>
        <p:nvGraphicFramePr>
          <p:cNvPr id="2" name="Table 1">
            <a:extLst>
              <a:ext uri="{FF2B5EF4-FFF2-40B4-BE49-F238E27FC236}">
                <a16:creationId xmlns:a16="http://schemas.microsoft.com/office/drawing/2014/main" id="{220385D9-AF3D-4B79-A7DA-AA083508521C}"/>
              </a:ext>
            </a:extLst>
          </p:cNvPr>
          <p:cNvGraphicFramePr>
            <a:graphicFrameLocks noGrp="1"/>
          </p:cNvGraphicFramePr>
          <p:nvPr>
            <p:extLst>
              <p:ext uri="{D42A27DB-BD31-4B8C-83A1-F6EECF244321}">
                <p14:modId xmlns:p14="http://schemas.microsoft.com/office/powerpoint/2010/main" val="3706983193"/>
              </p:ext>
            </p:extLst>
          </p:nvPr>
        </p:nvGraphicFramePr>
        <p:xfrm>
          <a:off x="5855971" y="1054640"/>
          <a:ext cx="16844209" cy="11077332"/>
        </p:xfrm>
        <a:graphic>
          <a:graphicData uri="http://schemas.openxmlformats.org/drawingml/2006/table">
            <a:tbl>
              <a:tblPr firstRow="1" firstCol="1" bandRow="1">
                <a:tableStyleId>{2D5ABB26-0587-4C30-8999-92F81FD0307C}</a:tableStyleId>
              </a:tblPr>
              <a:tblGrid>
                <a:gridCol w="7246869">
                  <a:extLst>
                    <a:ext uri="{9D8B030D-6E8A-4147-A177-3AD203B41FA5}">
                      <a16:colId xmlns:a16="http://schemas.microsoft.com/office/drawing/2014/main" val="2386934615"/>
                    </a:ext>
                  </a:extLst>
                </a:gridCol>
                <a:gridCol w="3063842">
                  <a:extLst>
                    <a:ext uri="{9D8B030D-6E8A-4147-A177-3AD203B41FA5}">
                      <a16:colId xmlns:a16="http://schemas.microsoft.com/office/drawing/2014/main" val="1223986738"/>
                    </a:ext>
                  </a:extLst>
                </a:gridCol>
                <a:gridCol w="6533498">
                  <a:extLst>
                    <a:ext uri="{9D8B030D-6E8A-4147-A177-3AD203B41FA5}">
                      <a16:colId xmlns:a16="http://schemas.microsoft.com/office/drawing/2014/main" val="3687682137"/>
                    </a:ext>
                  </a:extLst>
                </a:gridCol>
              </a:tblGrid>
              <a:tr h="132140">
                <a:tc>
                  <a:txBody>
                    <a:bodyPr/>
                    <a:lstStyle/>
                    <a:p>
                      <a:pPr marL="0" marR="0" algn="ctr">
                        <a:lnSpc>
                          <a:spcPct val="115000"/>
                        </a:lnSpc>
                        <a:spcBef>
                          <a:spcPts val="0"/>
                        </a:spcBef>
                        <a:spcAft>
                          <a:spcPts val="0"/>
                        </a:spcAft>
                      </a:pPr>
                      <a:r>
                        <a:rPr lang="en-US" sz="3200" b="1" dirty="0">
                          <a:solidFill>
                            <a:schemeClr val="bg1"/>
                          </a:solidFill>
                          <a:effectLst/>
                        </a:rPr>
                        <a:t>Cities</a:t>
                      </a:r>
                      <a:endParaRPr lang="en-US" sz="3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123" marR="55123" marT="0" marB="0" anchor="ctr">
                    <a:solidFill>
                      <a:schemeClr val="tx1"/>
                    </a:solidFill>
                  </a:tcPr>
                </a:tc>
                <a:tc>
                  <a:txBody>
                    <a:bodyPr/>
                    <a:lstStyle/>
                    <a:p>
                      <a:pPr marL="0" marR="91440" algn="ctr">
                        <a:lnSpc>
                          <a:spcPct val="115000"/>
                        </a:lnSpc>
                        <a:spcBef>
                          <a:spcPts val="0"/>
                        </a:spcBef>
                        <a:spcAft>
                          <a:spcPts val="0"/>
                        </a:spcAft>
                      </a:pPr>
                      <a:r>
                        <a:rPr lang="en-US" sz="3200" b="1" dirty="0">
                          <a:solidFill>
                            <a:schemeClr val="bg1"/>
                          </a:solidFill>
                          <a:effectLst/>
                        </a:rPr>
                        <a:t>CHIP  Award</a:t>
                      </a:r>
                      <a:endParaRPr lang="en-US" sz="3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123" marR="55123" marT="0" marB="0" anchor="ctr">
                    <a:solidFill>
                      <a:schemeClr val="tx1"/>
                    </a:solidFill>
                  </a:tcPr>
                </a:tc>
                <a:tc>
                  <a:txBody>
                    <a:bodyPr/>
                    <a:lstStyle/>
                    <a:p>
                      <a:pPr marL="0" marR="91440" algn="ctr">
                        <a:lnSpc>
                          <a:spcPct val="115000"/>
                        </a:lnSpc>
                        <a:spcBef>
                          <a:spcPts val="0"/>
                        </a:spcBef>
                        <a:spcAft>
                          <a:spcPts val="0"/>
                        </a:spcAft>
                      </a:pPr>
                      <a:r>
                        <a:rPr lang="en-US" sz="3200" b="1" dirty="0">
                          <a:solidFill>
                            <a:schemeClr val="bg1"/>
                          </a:solidFill>
                          <a:effectLst/>
                        </a:rPr>
                        <a:t>Activity</a:t>
                      </a:r>
                      <a:endParaRPr lang="en-US" sz="3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123" marR="55123" marT="0" marB="0" anchor="ctr">
                    <a:solidFill>
                      <a:schemeClr val="tx1"/>
                    </a:solidFill>
                  </a:tcPr>
                </a:tc>
                <a:extLst>
                  <a:ext uri="{0D108BD9-81ED-4DB2-BD59-A6C34878D82A}">
                    <a16:rowId xmlns:a16="http://schemas.microsoft.com/office/drawing/2014/main" val="3764941416"/>
                  </a:ext>
                </a:extLst>
              </a:tr>
              <a:tr h="524265">
                <a:tc>
                  <a:txBody>
                    <a:bodyPr/>
                    <a:lstStyle/>
                    <a:p>
                      <a:pPr marL="0" marR="0" algn="l">
                        <a:lnSpc>
                          <a:spcPct val="115000"/>
                        </a:lnSpc>
                        <a:spcBef>
                          <a:spcPts val="0"/>
                        </a:spcBef>
                        <a:spcAft>
                          <a:spcPts val="0"/>
                        </a:spcAft>
                      </a:pPr>
                      <a:r>
                        <a:rPr lang="en-US" sz="2400" b="1" dirty="0">
                          <a:effectLst/>
                        </a:rPr>
                        <a:t>City of Blakely, ( Early County)  </a:t>
                      </a:r>
                      <a:endParaRPr lang="en-US" sz="2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123" marR="55123" marT="0" marB="0"/>
                </a:tc>
                <a:tc>
                  <a:txBody>
                    <a:bodyPr/>
                    <a:lstStyle/>
                    <a:p>
                      <a:pPr marL="0" marR="91440" algn="ctr">
                        <a:lnSpc>
                          <a:spcPct val="115000"/>
                        </a:lnSpc>
                        <a:spcBef>
                          <a:spcPts val="0"/>
                        </a:spcBef>
                        <a:spcAft>
                          <a:spcPts val="0"/>
                        </a:spcAft>
                      </a:pPr>
                      <a:r>
                        <a:rPr lang="en-US" sz="2400" b="1" dirty="0">
                          <a:effectLst/>
                        </a:rPr>
                        <a:t>$300,000</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5123" marR="55123" marT="0" marB="0"/>
                </a:tc>
                <a:tc>
                  <a:txBody>
                    <a:bodyPr/>
                    <a:lstStyle/>
                    <a:p>
                      <a:pPr marL="0" marR="91440" algn="ctr">
                        <a:lnSpc>
                          <a:spcPct val="115000"/>
                        </a:lnSpc>
                        <a:spcBef>
                          <a:spcPts val="0"/>
                        </a:spcBef>
                        <a:spcAft>
                          <a:spcPts val="0"/>
                        </a:spcAft>
                      </a:pPr>
                      <a:r>
                        <a:rPr lang="en-US" sz="2400" b="1" dirty="0">
                          <a:effectLst/>
                        </a:rPr>
                        <a:t>Owner-Occupied Housing Rehabilitation</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5123" marR="55123" marT="0" marB="0"/>
                </a:tc>
                <a:extLst>
                  <a:ext uri="{0D108BD9-81ED-4DB2-BD59-A6C34878D82A}">
                    <a16:rowId xmlns:a16="http://schemas.microsoft.com/office/drawing/2014/main" val="2384080610"/>
                  </a:ext>
                </a:extLst>
              </a:tr>
              <a:tr h="524265">
                <a:tc>
                  <a:txBody>
                    <a:bodyPr/>
                    <a:lstStyle/>
                    <a:p>
                      <a:pPr marL="0" marR="0" algn="l">
                        <a:lnSpc>
                          <a:spcPct val="115000"/>
                        </a:lnSpc>
                        <a:spcBef>
                          <a:spcPts val="0"/>
                        </a:spcBef>
                        <a:spcAft>
                          <a:spcPts val="0"/>
                        </a:spcAft>
                      </a:pPr>
                      <a:r>
                        <a:rPr lang="en-US" sz="2400" b="1" dirty="0">
                          <a:effectLst/>
                        </a:rPr>
                        <a:t>City of Madison, (Morgan County)</a:t>
                      </a:r>
                      <a:endParaRPr lang="en-US" sz="2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123" marR="55123" marT="0" marB="0"/>
                </a:tc>
                <a:tc>
                  <a:txBody>
                    <a:bodyPr/>
                    <a:lstStyle/>
                    <a:p>
                      <a:pPr marL="0" marR="91440" algn="ctr">
                        <a:lnSpc>
                          <a:spcPct val="115000"/>
                        </a:lnSpc>
                        <a:spcBef>
                          <a:spcPts val="0"/>
                        </a:spcBef>
                        <a:spcAft>
                          <a:spcPts val="0"/>
                        </a:spcAft>
                      </a:pPr>
                      <a:r>
                        <a:rPr lang="en-US" sz="2400" b="1" dirty="0">
                          <a:effectLst/>
                        </a:rPr>
                        <a:t>$ 300,000</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5123" marR="55123" marT="0" marB="0"/>
                </a:tc>
                <a:tc>
                  <a:txBody>
                    <a:bodyPr/>
                    <a:lstStyle/>
                    <a:p>
                      <a:pPr marL="0" marR="91440" algn="ctr">
                        <a:lnSpc>
                          <a:spcPct val="115000"/>
                        </a:lnSpc>
                        <a:spcBef>
                          <a:spcPts val="0"/>
                        </a:spcBef>
                        <a:spcAft>
                          <a:spcPts val="0"/>
                        </a:spcAft>
                      </a:pPr>
                      <a:r>
                        <a:rPr lang="en-US" sz="2400" b="1" dirty="0">
                          <a:effectLst/>
                        </a:rPr>
                        <a:t>Owner-Occupied Housing Rehabilitation</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5123" marR="55123" marT="0" marB="0"/>
                </a:tc>
                <a:extLst>
                  <a:ext uri="{0D108BD9-81ED-4DB2-BD59-A6C34878D82A}">
                    <a16:rowId xmlns:a16="http://schemas.microsoft.com/office/drawing/2014/main" val="2392389329"/>
                  </a:ext>
                </a:extLst>
              </a:tr>
              <a:tr h="524265">
                <a:tc>
                  <a:txBody>
                    <a:bodyPr/>
                    <a:lstStyle/>
                    <a:p>
                      <a:pPr marL="0" marR="0" algn="l">
                        <a:lnSpc>
                          <a:spcPct val="115000"/>
                        </a:lnSpc>
                        <a:spcBef>
                          <a:spcPts val="0"/>
                        </a:spcBef>
                        <a:spcAft>
                          <a:spcPts val="0"/>
                        </a:spcAft>
                      </a:pPr>
                      <a:r>
                        <a:rPr lang="en-US" sz="2400" b="1" dirty="0">
                          <a:effectLst/>
                        </a:rPr>
                        <a:t>City of Ocilla, (Irwin County)</a:t>
                      </a:r>
                      <a:endParaRPr lang="en-US" sz="2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123" marR="55123" marT="0" marB="0"/>
                </a:tc>
                <a:tc>
                  <a:txBody>
                    <a:bodyPr/>
                    <a:lstStyle/>
                    <a:p>
                      <a:pPr marL="0" marR="91440" algn="ctr">
                        <a:lnSpc>
                          <a:spcPct val="115000"/>
                        </a:lnSpc>
                        <a:spcBef>
                          <a:spcPts val="0"/>
                        </a:spcBef>
                        <a:spcAft>
                          <a:spcPts val="0"/>
                        </a:spcAft>
                      </a:pPr>
                      <a:r>
                        <a:rPr lang="en-US" sz="2400" b="1" dirty="0">
                          <a:effectLst/>
                        </a:rPr>
                        <a:t>$300,000</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5123" marR="55123" marT="0" marB="0"/>
                </a:tc>
                <a:tc>
                  <a:txBody>
                    <a:bodyPr/>
                    <a:lstStyle/>
                    <a:p>
                      <a:pPr marL="0" marR="91440" algn="ctr">
                        <a:lnSpc>
                          <a:spcPct val="115000"/>
                        </a:lnSpc>
                        <a:spcBef>
                          <a:spcPts val="0"/>
                        </a:spcBef>
                        <a:spcAft>
                          <a:spcPts val="0"/>
                        </a:spcAft>
                      </a:pPr>
                      <a:r>
                        <a:rPr lang="en-US" sz="2400" b="1" dirty="0">
                          <a:effectLst/>
                        </a:rPr>
                        <a:t>Owner-Occupied Housing Rehabilitation</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5123" marR="55123" marT="0" marB="0"/>
                </a:tc>
                <a:extLst>
                  <a:ext uri="{0D108BD9-81ED-4DB2-BD59-A6C34878D82A}">
                    <a16:rowId xmlns:a16="http://schemas.microsoft.com/office/drawing/2014/main" val="1672518352"/>
                  </a:ext>
                </a:extLst>
              </a:tr>
              <a:tr h="524265">
                <a:tc>
                  <a:txBody>
                    <a:bodyPr/>
                    <a:lstStyle/>
                    <a:p>
                      <a:pPr marL="0" marR="0" algn="l">
                        <a:lnSpc>
                          <a:spcPct val="115000"/>
                        </a:lnSpc>
                        <a:spcBef>
                          <a:spcPts val="0"/>
                        </a:spcBef>
                        <a:spcAft>
                          <a:spcPts val="0"/>
                        </a:spcAft>
                      </a:pPr>
                      <a:r>
                        <a:rPr lang="en-US" sz="2400" b="1" dirty="0">
                          <a:effectLst/>
                        </a:rPr>
                        <a:t>City of Pembroke (Bryan County)</a:t>
                      </a:r>
                      <a:endParaRPr lang="en-US" sz="2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123" marR="55123" marT="0" marB="0"/>
                </a:tc>
                <a:tc>
                  <a:txBody>
                    <a:bodyPr/>
                    <a:lstStyle/>
                    <a:p>
                      <a:pPr marL="0" marR="91440" algn="ctr">
                        <a:lnSpc>
                          <a:spcPct val="115000"/>
                        </a:lnSpc>
                        <a:spcBef>
                          <a:spcPts val="0"/>
                        </a:spcBef>
                        <a:spcAft>
                          <a:spcPts val="0"/>
                        </a:spcAft>
                      </a:pPr>
                      <a:r>
                        <a:rPr lang="en-US" sz="2400" b="1" dirty="0">
                          <a:effectLst/>
                        </a:rPr>
                        <a:t>$ 600,000</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5123" marR="55123" marT="0" marB="0"/>
                </a:tc>
                <a:tc>
                  <a:txBody>
                    <a:bodyPr/>
                    <a:lstStyle/>
                    <a:p>
                      <a:pPr marL="0" marR="91440" algn="ctr">
                        <a:lnSpc>
                          <a:spcPct val="115000"/>
                        </a:lnSpc>
                        <a:spcBef>
                          <a:spcPts val="0"/>
                        </a:spcBef>
                        <a:spcAft>
                          <a:spcPts val="0"/>
                        </a:spcAft>
                      </a:pPr>
                      <a:r>
                        <a:rPr lang="en-US" sz="2400" b="1" dirty="0">
                          <a:effectLst/>
                        </a:rPr>
                        <a:t>New Construction of Single Family Homes</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5123" marR="55123" marT="0" marB="0"/>
                </a:tc>
                <a:extLst>
                  <a:ext uri="{0D108BD9-81ED-4DB2-BD59-A6C34878D82A}">
                    <a16:rowId xmlns:a16="http://schemas.microsoft.com/office/drawing/2014/main" val="2794529963"/>
                  </a:ext>
                </a:extLst>
              </a:tr>
              <a:tr h="524265">
                <a:tc>
                  <a:txBody>
                    <a:bodyPr/>
                    <a:lstStyle/>
                    <a:p>
                      <a:pPr marL="0" marR="0" algn="l">
                        <a:lnSpc>
                          <a:spcPct val="115000"/>
                        </a:lnSpc>
                        <a:spcBef>
                          <a:spcPts val="0"/>
                        </a:spcBef>
                        <a:spcAft>
                          <a:spcPts val="0"/>
                        </a:spcAft>
                      </a:pPr>
                      <a:r>
                        <a:rPr lang="en-US" sz="2400" b="1" dirty="0">
                          <a:effectLst/>
                        </a:rPr>
                        <a:t>City of Perry (Houston County)</a:t>
                      </a:r>
                      <a:endParaRPr lang="en-US" sz="2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123" marR="55123" marT="0" marB="0"/>
                </a:tc>
                <a:tc>
                  <a:txBody>
                    <a:bodyPr/>
                    <a:lstStyle/>
                    <a:p>
                      <a:pPr marL="0" marR="91440" algn="ctr">
                        <a:lnSpc>
                          <a:spcPct val="115000"/>
                        </a:lnSpc>
                        <a:spcBef>
                          <a:spcPts val="0"/>
                        </a:spcBef>
                        <a:spcAft>
                          <a:spcPts val="0"/>
                        </a:spcAft>
                      </a:pPr>
                      <a:r>
                        <a:rPr lang="en-US" sz="2400" b="1" dirty="0">
                          <a:effectLst/>
                        </a:rPr>
                        <a:t>$ 300,000</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5123" marR="55123" marT="0" marB="0"/>
                </a:tc>
                <a:tc>
                  <a:txBody>
                    <a:bodyPr/>
                    <a:lstStyle/>
                    <a:p>
                      <a:pPr marL="0" marR="91440" algn="ctr">
                        <a:lnSpc>
                          <a:spcPct val="115000"/>
                        </a:lnSpc>
                        <a:spcBef>
                          <a:spcPts val="0"/>
                        </a:spcBef>
                        <a:spcAft>
                          <a:spcPts val="0"/>
                        </a:spcAft>
                      </a:pPr>
                      <a:r>
                        <a:rPr lang="en-US" sz="2400" b="1" dirty="0">
                          <a:effectLst/>
                        </a:rPr>
                        <a:t>Owner-Occupied Housing Rehabilitation</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5123" marR="55123" marT="0" marB="0"/>
                </a:tc>
                <a:extLst>
                  <a:ext uri="{0D108BD9-81ED-4DB2-BD59-A6C34878D82A}">
                    <a16:rowId xmlns:a16="http://schemas.microsoft.com/office/drawing/2014/main" val="2561222133"/>
                  </a:ext>
                </a:extLst>
              </a:tr>
              <a:tr h="524265">
                <a:tc>
                  <a:txBody>
                    <a:bodyPr/>
                    <a:lstStyle/>
                    <a:p>
                      <a:pPr marL="0" marR="0" algn="l">
                        <a:lnSpc>
                          <a:spcPct val="115000"/>
                        </a:lnSpc>
                        <a:spcBef>
                          <a:spcPts val="0"/>
                        </a:spcBef>
                        <a:spcAft>
                          <a:spcPts val="0"/>
                        </a:spcAft>
                      </a:pPr>
                      <a:r>
                        <a:rPr lang="en-US" sz="2400" b="1" dirty="0">
                          <a:effectLst/>
                        </a:rPr>
                        <a:t>Sylvester (Worth County)</a:t>
                      </a:r>
                      <a:endParaRPr lang="en-US" sz="2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123" marR="55123" marT="0" marB="0"/>
                </a:tc>
                <a:tc>
                  <a:txBody>
                    <a:bodyPr/>
                    <a:lstStyle/>
                    <a:p>
                      <a:pPr marL="0" marR="91440" algn="ctr">
                        <a:lnSpc>
                          <a:spcPct val="115000"/>
                        </a:lnSpc>
                        <a:spcBef>
                          <a:spcPts val="0"/>
                        </a:spcBef>
                        <a:spcAft>
                          <a:spcPts val="0"/>
                        </a:spcAft>
                      </a:pPr>
                      <a:r>
                        <a:rPr lang="en-US" sz="2400" b="1" dirty="0">
                          <a:effectLst/>
                        </a:rPr>
                        <a:t>$300,000</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5123" marR="55123" marT="0" marB="0"/>
                </a:tc>
                <a:tc>
                  <a:txBody>
                    <a:bodyPr/>
                    <a:lstStyle/>
                    <a:p>
                      <a:pPr marL="0" marR="91440" algn="ctr">
                        <a:lnSpc>
                          <a:spcPct val="115000"/>
                        </a:lnSpc>
                        <a:spcBef>
                          <a:spcPts val="0"/>
                        </a:spcBef>
                        <a:spcAft>
                          <a:spcPts val="0"/>
                        </a:spcAft>
                      </a:pPr>
                      <a:r>
                        <a:rPr lang="en-US" sz="2400" b="1" dirty="0">
                          <a:effectLst/>
                        </a:rPr>
                        <a:t>Owner-Occupied Housing Rehabilitation</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5123" marR="55123" marT="0" marB="0"/>
                </a:tc>
                <a:extLst>
                  <a:ext uri="{0D108BD9-81ED-4DB2-BD59-A6C34878D82A}">
                    <a16:rowId xmlns:a16="http://schemas.microsoft.com/office/drawing/2014/main" val="2469294010"/>
                  </a:ext>
                </a:extLst>
              </a:tr>
              <a:tr h="0">
                <a:tc gridSpan="3">
                  <a:txBody>
                    <a:bodyPr/>
                    <a:lstStyle/>
                    <a:p>
                      <a:pPr marL="0" marR="91440" algn="ctr">
                        <a:lnSpc>
                          <a:spcPct val="115000"/>
                        </a:lnSpc>
                        <a:spcBef>
                          <a:spcPts val="0"/>
                        </a:spcBef>
                        <a:spcAft>
                          <a:spcPts val="0"/>
                        </a:spcAft>
                      </a:pPr>
                      <a:r>
                        <a:rPr lang="en-US" sz="3200" b="1" dirty="0">
                          <a:solidFill>
                            <a:schemeClr val="bg1"/>
                          </a:solidFill>
                          <a:effectLst/>
                        </a:rPr>
                        <a:t>Counties </a:t>
                      </a:r>
                      <a:endParaRPr lang="en-US" sz="3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123" marR="55123" marT="0" marB="0" anchor="ctr">
                    <a:solidFill>
                      <a:schemeClr val="tx1"/>
                    </a:solidFill>
                  </a:tcPr>
                </a:tc>
                <a:tc hMerge="1">
                  <a:txBody>
                    <a:bodyPr/>
                    <a:lstStyle/>
                    <a:p>
                      <a:pPr marL="0" marR="91440" algn="ctr">
                        <a:lnSpc>
                          <a:spcPct val="115000"/>
                        </a:lnSpc>
                        <a:spcBef>
                          <a:spcPts val="0"/>
                        </a:spcBef>
                        <a:spcAft>
                          <a:spcPts val="0"/>
                        </a:spcAft>
                      </a:pPr>
                      <a:endParaRPr lang="en-US"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123" marR="55123" marT="0" marB="0" anchor="ctr">
                    <a:solidFill>
                      <a:schemeClr val="tx1"/>
                    </a:solidFill>
                  </a:tcPr>
                </a:tc>
                <a:tc hMerge="1">
                  <a:txBody>
                    <a:bodyPr/>
                    <a:lstStyle/>
                    <a:p>
                      <a:pPr marL="0" marR="91440" algn="ctr">
                        <a:lnSpc>
                          <a:spcPct val="115000"/>
                        </a:lnSpc>
                        <a:spcBef>
                          <a:spcPts val="0"/>
                        </a:spcBef>
                        <a:spcAft>
                          <a:spcPts val="0"/>
                        </a:spcAft>
                      </a:pPr>
                      <a:endParaRPr lang="en-US"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123" marR="55123" marT="0" marB="0">
                    <a:solidFill>
                      <a:schemeClr val="tx1"/>
                    </a:solidFill>
                  </a:tcPr>
                </a:tc>
                <a:extLst>
                  <a:ext uri="{0D108BD9-81ED-4DB2-BD59-A6C34878D82A}">
                    <a16:rowId xmlns:a16="http://schemas.microsoft.com/office/drawing/2014/main" val="920038692"/>
                  </a:ext>
                </a:extLst>
              </a:tr>
              <a:tr h="578675">
                <a:tc>
                  <a:txBody>
                    <a:bodyPr/>
                    <a:lstStyle/>
                    <a:p>
                      <a:pPr marL="0" marR="0" algn="l">
                        <a:lnSpc>
                          <a:spcPct val="115000"/>
                        </a:lnSpc>
                        <a:spcBef>
                          <a:spcPts val="0"/>
                        </a:spcBef>
                        <a:spcAft>
                          <a:spcPts val="0"/>
                        </a:spcAft>
                      </a:pPr>
                      <a:r>
                        <a:rPr lang="en-US" sz="2400" b="1" dirty="0">
                          <a:effectLst/>
                        </a:rPr>
                        <a:t>Dougherty County </a:t>
                      </a:r>
                      <a:endParaRPr lang="en-US" sz="2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123" marR="55123" marT="0" marB="0"/>
                </a:tc>
                <a:tc>
                  <a:txBody>
                    <a:bodyPr/>
                    <a:lstStyle/>
                    <a:p>
                      <a:pPr marL="0" marR="106680" algn="ctr">
                        <a:lnSpc>
                          <a:spcPct val="115000"/>
                        </a:lnSpc>
                        <a:spcBef>
                          <a:spcPts val="0"/>
                        </a:spcBef>
                        <a:spcAft>
                          <a:spcPts val="0"/>
                        </a:spcAft>
                      </a:pPr>
                      <a:r>
                        <a:rPr lang="en-US" sz="2400" b="1" dirty="0">
                          <a:effectLst/>
                        </a:rPr>
                        <a:t>$ 300,000</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5123" marR="55123" marT="0" marB="0"/>
                </a:tc>
                <a:tc>
                  <a:txBody>
                    <a:bodyPr/>
                    <a:lstStyle/>
                    <a:p>
                      <a:pPr marL="0" marR="106680" algn="ctr">
                        <a:lnSpc>
                          <a:spcPct val="115000"/>
                        </a:lnSpc>
                        <a:spcBef>
                          <a:spcPts val="0"/>
                        </a:spcBef>
                        <a:spcAft>
                          <a:spcPts val="0"/>
                        </a:spcAft>
                      </a:pPr>
                      <a:r>
                        <a:rPr lang="en-US" sz="2400" b="1" dirty="0">
                          <a:effectLst/>
                        </a:rPr>
                        <a:t>Owner-Occupied Housing Rehabilitation</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5123" marR="55123" marT="0" marB="0"/>
                </a:tc>
                <a:extLst>
                  <a:ext uri="{0D108BD9-81ED-4DB2-BD59-A6C34878D82A}">
                    <a16:rowId xmlns:a16="http://schemas.microsoft.com/office/drawing/2014/main" val="3091575320"/>
                  </a:ext>
                </a:extLst>
              </a:tr>
              <a:tr h="524265">
                <a:tc gridSpan="3">
                  <a:txBody>
                    <a:bodyPr/>
                    <a:lstStyle/>
                    <a:p>
                      <a:pPr marL="41910" marR="106680" algn="ctr">
                        <a:lnSpc>
                          <a:spcPct val="115000"/>
                        </a:lnSpc>
                        <a:spcBef>
                          <a:spcPts val="0"/>
                        </a:spcBef>
                        <a:spcAft>
                          <a:spcPts val="0"/>
                        </a:spcAft>
                      </a:pPr>
                      <a:r>
                        <a:rPr lang="en-US" sz="3200" b="1" dirty="0">
                          <a:solidFill>
                            <a:schemeClr val="bg1"/>
                          </a:solidFill>
                          <a:effectLst/>
                        </a:rPr>
                        <a:t>Nonprofits  </a:t>
                      </a:r>
                      <a:endParaRPr lang="en-US" sz="3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123" marR="55123" marT="0" marB="0">
                    <a:solidFill>
                      <a:schemeClr val="tx1"/>
                    </a:solidFill>
                  </a:tcPr>
                </a:tc>
                <a:tc hMerge="1">
                  <a:txBody>
                    <a:bodyPr/>
                    <a:lstStyle/>
                    <a:p>
                      <a:pPr marL="41910" marR="106680" algn="ctr">
                        <a:lnSpc>
                          <a:spcPct val="115000"/>
                        </a:lnSpc>
                        <a:spcBef>
                          <a:spcPts val="0"/>
                        </a:spcBef>
                        <a:spcAft>
                          <a:spcPts val="0"/>
                        </a:spcAft>
                      </a:pPr>
                      <a:endParaRPr lang="en-US"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123" marR="55123" marT="0" marB="0">
                    <a:solidFill>
                      <a:schemeClr val="tx1"/>
                    </a:solidFill>
                  </a:tcPr>
                </a:tc>
                <a:tc hMerge="1">
                  <a:txBody>
                    <a:bodyPr/>
                    <a:lstStyle/>
                    <a:p>
                      <a:pPr marL="41910" marR="106680" algn="ctr">
                        <a:lnSpc>
                          <a:spcPct val="115000"/>
                        </a:lnSpc>
                        <a:spcBef>
                          <a:spcPts val="0"/>
                        </a:spcBef>
                        <a:spcAft>
                          <a:spcPts val="0"/>
                        </a:spcAft>
                      </a:pPr>
                      <a:endParaRPr lang="en-US"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123" marR="55123" marT="0" marB="0">
                    <a:solidFill>
                      <a:schemeClr val="tx1"/>
                    </a:solidFill>
                  </a:tcPr>
                </a:tc>
                <a:extLst>
                  <a:ext uri="{0D108BD9-81ED-4DB2-BD59-A6C34878D82A}">
                    <a16:rowId xmlns:a16="http://schemas.microsoft.com/office/drawing/2014/main" val="2498641059"/>
                  </a:ext>
                </a:extLst>
              </a:tr>
              <a:tr h="1043222">
                <a:tc>
                  <a:txBody>
                    <a:bodyPr/>
                    <a:lstStyle/>
                    <a:p>
                      <a:pPr marL="0" marR="0" algn="l">
                        <a:lnSpc>
                          <a:spcPct val="115000"/>
                        </a:lnSpc>
                        <a:spcBef>
                          <a:spcPts val="0"/>
                        </a:spcBef>
                        <a:spcAft>
                          <a:spcPts val="0"/>
                        </a:spcAft>
                      </a:pPr>
                      <a:r>
                        <a:rPr lang="en-US" sz="2400" b="1" dirty="0">
                          <a:effectLst/>
                        </a:rPr>
                        <a:t>Family Community Housing Association (Covington and  Newton County)</a:t>
                      </a:r>
                      <a:endParaRPr lang="en-US" sz="2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123" marR="55123" marT="0" marB="0"/>
                </a:tc>
                <a:tc>
                  <a:txBody>
                    <a:bodyPr/>
                    <a:lstStyle/>
                    <a:p>
                      <a:pPr marL="41910" marR="106680" algn="ctr">
                        <a:lnSpc>
                          <a:spcPct val="115000"/>
                        </a:lnSpc>
                        <a:spcBef>
                          <a:spcPts val="0"/>
                        </a:spcBef>
                        <a:spcAft>
                          <a:spcPts val="0"/>
                        </a:spcAft>
                      </a:pPr>
                      <a:r>
                        <a:rPr lang="en-US" sz="2400" b="1" dirty="0">
                          <a:effectLst/>
                        </a:rPr>
                        <a:t>$300,000</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5123" marR="55123" marT="0" marB="0"/>
                </a:tc>
                <a:tc>
                  <a:txBody>
                    <a:bodyPr/>
                    <a:lstStyle/>
                    <a:p>
                      <a:pPr marL="41910" marR="106680" algn="ctr">
                        <a:lnSpc>
                          <a:spcPct val="115000"/>
                        </a:lnSpc>
                        <a:spcBef>
                          <a:spcPts val="0"/>
                        </a:spcBef>
                        <a:spcAft>
                          <a:spcPts val="0"/>
                        </a:spcAft>
                      </a:pPr>
                      <a:r>
                        <a:rPr lang="en-US" sz="2400" b="1" dirty="0">
                          <a:effectLst/>
                        </a:rPr>
                        <a:t>Owner-Occupied Housing Rehabilitation</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5123" marR="55123" marT="0" marB="0"/>
                </a:tc>
                <a:extLst>
                  <a:ext uri="{0D108BD9-81ED-4DB2-BD59-A6C34878D82A}">
                    <a16:rowId xmlns:a16="http://schemas.microsoft.com/office/drawing/2014/main" val="2814675596"/>
                  </a:ext>
                </a:extLst>
              </a:tr>
              <a:tr h="592887">
                <a:tc>
                  <a:txBody>
                    <a:bodyPr/>
                    <a:lstStyle/>
                    <a:p>
                      <a:pPr marL="0" marR="0" algn="l">
                        <a:lnSpc>
                          <a:spcPct val="115000"/>
                        </a:lnSpc>
                        <a:spcBef>
                          <a:spcPts val="0"/>
                        </a:spcBef>
                        <a:spcAft>
                          <a:spcPts val="0"/>
                        </a:spcAft>
                      </a:pPr>
                      <a:r>
                        <a:rPr lang="en-US" sz="2400" b="1" dirty="0">
                          <a:effectLst/>
                        </a:rPr>
                        <a:t>Gwinnett HC (Lawrenceville, GA) </a:t>
                      </a:r>
                      <a:endParaRPr lang="en-US" sz="2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123" marR="55123" marT="0" marB="0"/>
                </a:tc>
                <a:tc>
                  <a:txBody>
                    <a:bodyPr/>
                    <a:lstStyle/>
                    <a:p>
                      <a:pPr marL="41910" marR="106680" algn="ctr">
                        <a:lnSpc>
                          <a:spcPct val="115000"/>
                        </a:lnSpc>
                        <a:spcBef>
                          <a:spcPts val="0"/>
                        </a:spcBef>
                        <a:spcAft>
                          <a:spcPts val="0"/>
                        </a:spcAft>
                      </a:pPr>
                      <a:r>
                        <a:rPr lang="en-US" sz="2400" b="1" dirty="0">
                          <a:effectLst/>
                        </a:rPr>
                        <a:t>$300,000</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5123" marR="55123" marT="0" marB="0"/>
                </a:tc>
                <a:tc>
                  <a:txBody>
                    <a:bodyPr/>
                    <a:lstStyle/>
                    <a:p>
                      <a:pPr marL="41910" marR="106680" algn="ctr">
                        <a:lnSpc>
                          <a:spcPct val="115000"/>
                        </a:lnSpc>
                        <a:spcBef>
                          <a:spcPts val="0"/>
                        </a:spcBef>
                        <a:spcAft>
                          <a:spcPts val="0"/>
                        </a:spcAft>
                      </a:pPr>
                      <a:r>
                        <a:rPr lang="en-US" sz="2400" b="1" dirty="0">
                          <a:effectLst/>
                        </a:rPr>
                        <a:t>Owner-Occupied Housing Rehabilitation</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5123" marR="55123" marT="0" marB="0"/>
                </a:tc>
                <a:extLst>
                  <a:ext uri="{0D108BD9-81ED-4DB2-BD59-A6C34878D82A}">
                    <a16:rowId xmlns:a16="http://schemas.microsoft.com/office/drawing/2014/main" val="943576776"/>
                  </a:ext>
                </a:extLst>
              </a:tr>
              <a:tr h="625643">
                <a:tc>
                  <a:txBody>
                    <a:bodyPr/>
                    <a:lstStyle/>
                    <a:p>
                      <a:pPr marL="0" marR="0" algn="just">
                        <a:lnSpc>
                          <a:spcPct val="115000"/>
                        </a:lnSpc>
                        <a:spcBef>
                          <a:spcPts val="0"/>
                        </a:spcBef>
                        <a:spcAft>
                          <a:spcPts val="0"/>
                        </a:spcAft>
                      </a:pPr>
                      <a:r>
                        <a:rPr lang="en-US" sz="2400" b="1" dirty="0">
                          <a:effectLst/>
                        </a:rPr>
                        <a:t>JC Vision and Associates  ( </a:t>
                      </a:r>
                      <a:r>
                        <a:rPr lang="en-US" sz="2400" b="1" dirty="0" err="1">
                          <a:effectLst/>
                        </a:rPr>
                        <a:t>Walthourville</a:t>
                      </a:r>
                      <a:r>
                        <a:rPr lang="en-US" sz="2400" b="1" dirty="0">
                          <a:effectLst/>
                        </a:rPr>
                        <a:t>, GA ) </a:t>
                      </a:r>
                      <a:endParaRPr lang="en-US" sz="2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123" marR="55123" marT="0" marB="0"/>
                </a:tc>
                <a:tc>
                  <a:txBody>
                    <a:bodyPr/>
                    <a:lstStyle/>
                    <a:p>
                      <a:pPr marL="41910" marR="106680" algn="ctr">
                        <a:lnSpc>
                          <a:spcPct val="115000"/>
                        </a:lnSpc>
                        <a:spcBef>
                          <a:spcPts val="0"/>
                        </a:spcBef>
                        <a:spcAft>
                          <a:spcPts val="0"/>
                        </a:spcAft>
                      </a:pPr>
                      <a:r>
                        <a:rPr lang="en-US" sz="2400" b="1" dirty="0">
                          <a:effectLst/>
                        </a:rPr>
                        <a:t>$600,000</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5123" marR="55123" marT="0" marB="0"/>
                </a:tc>
                <a:tc>
                  <a:txBody>
                    <a:bodyPr/>
                    <a:lstStyle/>
                    <a:p>
                      <a:pPr marL="41910" marR="106680" algn="ctr">
                        <a:lnSpc>
                          <a:spcPct val="115000"/>
                        </a:lnSpc>
                        <a:spcBef>
                          <a:spcPts val="0"/>
                        </a:spcBef>
                        <a:spcAft>
                          <a:spcPts val="0"/>
                        </a:spcAft>
                      </a:pPr>
                      <a:r>
                        <a:rPr lang="en-US" sz="2400" b="1" dirty="0">
                          <a:effectLst/>
                        </a:rPr>
                        <a:t>New Construction of Single Family Homes</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5123" marR="55123" marT="0" marB="0"/>
                </a:tc>
                <a:extLst>
                  <a:ext uri="{0D108BD9-81ED-4DB2-BD59-A6C34878D82A}">
                    <a16:rowId xmlns:a16="http://schemas.microsoft.com/office/drawing/2014/main" val="3468350923"/>
                  </a:ext>
                </a:extLst>
              </a:tr>
              <a:tr h="1043222">
                <a:tc>
                  <a:txBody>
                    <a:bodyPr/>
                    <a:lstStyle/>
                    <a:p>
                      <a:pPr marL="0" marR="0" algn="just">
                        <a:lnSpc>
                          <a:spcPct val="115000"/>
                        </a:lnSpc>
                        <a:spcBef>
                          <a:spcPts val="0"/>
                        </a:spcBef>
                        <a:spcAft>
                          <a:spcPts val="0"/>
                        </a:spcAft>
                      </a:pPr>
                      <a:r>
                        <a:rPr lang="en-US" sz="2400" b="1" dirty="0">
                          <a:effectLst/>
                        </a:rPr>
                        <a:t>New Foundations Development</a:t>
                      </a:r>
                    </a:p>
                    <a:p>
                      <a:pPr marL="0" marR="0" algn="just">
                        <a:lnSpc>
                          <a:spcPct val="115000"/>
                        </a:lnSpc>
                        <a:spcBef>
                          <a:spcPts val="0"/>
                        </a:spcBef>
                        <a:spcAft>
                          <a:spcPts val="0"/>
                        </a:spcAft>
                      </a:pPr>
                      <a:r>
                        <a:rPr lang="en-US" sz="2400" b="1" dirty="0">
                          <a:effectLst/>
                        </a:rPr>
                        <a:t>(Calhoun GA, and Gordon County)</a:t>
                      </a:r>
                      <a:endParaRPr lang="en-US" sz="2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123" marR="55123" marT="0" marB="0"/>
                </a:tc>
                <a:tc>
                  <a:txBody>
                    <a:bodyPr/>
                    <a:lstStyle/>
                    <a:p>
                      <a:pPr marL="41910" marR="106680" algn="ctr">
                        <a:lnSpc>
                          <a:spcPct val="115000"/>
                        </a:lnSpc>
                        <a:spcBef>
                          <a:spcPts val="0"/>
                        </a:spcBef>
                        <a:spcAft>
                          <a:spcPts val="0"/>
                        </a:spcAft>
                      </a:pPr>
                      <a:r>
                        <a:rPr lang="en-US" sz="2400" b="1" dirty="0">
                          <a:effectLst/>
                        </a:rPr>
                        <a:t>$300,000</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5123" marR="55123" marT="0" marB="0"/>
                </a:tc>
                <a:tc>
                  <a:txBody>
                    <a:bodyPr/>
                    <a:lstStyle/>
                    <a:p>
                      <a:pPr marL="41910" marR="106680" algn="ctr">
                        <a:lnSpc>
                          <a:spcPct val="115000"/>
                        </a:lnSpc>
                        <a:spcBef>
                          <a:spcPts val="0"/>
                        </a:spcBef>
                        <a:spcAft>
                          <a:spcPts val="0"/>
                        </a:spcAft>
                      </a:pPr>
                      <a:r>
                        <a:rPr lang="en-US" sz="2400" b="1" dirty="0">
                          <a:effectLst/>
                        </a:rPr>
                        <a:t>Owner-Occupied Housing Rehabilitation</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5123" marR="55123" marT="0" marB="0"/>
                </a:tc>
                <a:extLst>
                  <a:ext uri="{0D108BD9-81ED-4DB2-BD59-A6C34878D82A}">
                    <a16:rowId xmlns:a16="http://schemas.microsoft.com/office/drawing/2014/main" val="1198812472"/>
                  </a:ext>
                </a:extLst>
              </a:tr>
              <a:tr h="923893">
                <a:tc>
                  <a:txBody>
                    <a:bodyPr/>
                    <a:lstStyle/>
                    <a:p>
                      <a:pPr marL="0" marR="0" algn="l">
                        <a:lnSpc>
                          <a:spcPct val="115000"/>
                        </a:lnSpc>
                        <a:spcBef>
                          <a:spcPts val="0"/>
                        </a:spcBef>
                        <a:spcAft>
                          <a:spcPts val="0"/>
                        </a:spcAft>
                      </a:pPr>
                      <a:r>
                        <a:rPr lang="en-US" sz="2400" b="1" dirty="0">
                          <a:effectLst/>
                        </a:rPr>
                        <a:t>NW Metro Atlanta Habitat For Humanity </a:t>
                      </a:r>
                    </a:p>
                    <a:p>
                      <a:pPr marL="0" marR="0" algn="l">
                        <a:lnSpc>
                          <a:spcPct val="115000"/>
                        </a:lnSpc>
                        <a:spcBef>
                          <a:spcPts val="0"/>
                        </a:spcBef>
                        <a:spcAft>
                          <a:spcPts val="0"/>
                        </a:spcAft>
                      </a:pPr>
                      <a:r>
                        <a:rPr lang="en-US" sz="2400" b="1" dirty="0">
                          <a:effectLst/>
                        </a:rPr>
                        <a:t>(Douglasville)</a:t>
                      </a:r>
                      <a:endParaRPr lang="en-US" sz="2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123" marR="55123" marT="0" marB="0"/>
                </a:tc>
                <a:tc>
                  <a:txBody>
                    <a:bodyPr/>
                    <a:lstStyle/>
                    <a:p>
                      <a:pPr marL="41910" marR="106680" algn="ctr">
                        <a:lnSpc>
                          <a:spcPct val="115000"/>
                        </a:lnSpc>
                        <a:spcBef>
                          <a:spcPts val="0"/>
                        </a:spcBef>
                        <a:spcAft>
                          <a:spcPts val="0"/>
                        </a:spcAft>
                      </a:pPr>
                      <a:r>
                        <a:rPr lang="en-US" sz="2400" b="1" dirty="0">
                          <a:effectLst/>
                        </a:rPr>
                        <a:t>$600,000</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5123" marR="55123" marT="0" marB="0"/>
                </a:tc>
                <a:tc>
                  <a:txBody>
                    <a:bodyPr/>
                    <a:lstStyle/>
                    <a:p>
                      <a:pPr marL="41910" marR="106680" algn="ctr">
                        <a:lnSpc>
                          <a:spcPct val="115000"/>
                        </a:lnSpc>
                        <a:spcBef>
                          <a:spcPts val="0"/>
                        </a:spcBef>
                        <a:spcAft>
                          <a:spcPts val="0"/>
                        </a:spcAft>
                      </a:pPr>
                      <a:r>
                        <a:rPr lang="en-US" sz="2400" b="1" dirty="0">
                          <a:effectLst/>
                        </a:rPr>
                        <a:t>New Construction of Single Family Homes</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5123" marR="55123" marT="0" marB="0"/>
                </a:tc>
                <a:extLst>
                  <a:ext uri="{0D108BD9-81ED-4DB2-BD59-A6C34878D82A}">
                    <a16:rowId xmlns:a16="http://schemas.microsoft.com/office/drawing/2014/main" val="883316512"/>
                  </a:ext>
                </a:extLst>
              </a:tr>
              <a:tr h="0">
                <a:tc gridSpan="3">
                  <a:txBody>
                    <a:bodyPr/>
                    <a:lstStyle/>
                    <a:p>
                      <a:pPr marL="41910" marR="106680" algn="ctr">
                        <a:lnSpc>
                          <a:spcPct val="115000"/>
                        </a:lnSpc>
                        <a:spcBef>
                          <a:spcPts val="0"/>
                        </a:spcBef>
                        <a:spcAft>
                          <a:spcPts val="0"/>
                        </a:spcAft>
                      </a:pPr>
                      <a:r>
                        <a:rPr lang="en-US" sz="3200" b="1" dirty="0">
                          <a:solidFill>
                            <a:schemeClr val="bg1"/>
                          </a:solidFill>
                          <a:effectLst/>
                        </a:rPr>
                        <a:t>Public Housing Authorities </a:t>
                      </a:r>
                      <a:endParaRPr lang="en-US" sz="3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123" marR="55123" marT="0" marB="0">
                    <a:solidFill>
                      <a:schemeClr val="tx1"/>
                    </a:solidFill>
                  </a:tcPr>
                </a:tc>
                <a:tc hMerge="1">
                  <a:txBody>
                    <a:bodyPr/>
                    <a:lstStyle/>
                    <a:p>
                      <a:pPr marL="41910" marR="106680" algn="ctr">
                        <a:lnSpc>
                          <a:spcPct val="115000"/>
                        </a:lnSpc>
                        <a:spcBef>
                          <a:spcPts val="0"/>
                        </a:spcBef>
                        <a:spcAft>
                          <a:spcPts val="0"/>
                        </a:spcAft>
                      </a:pP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5123" marR="55123" marT="0" marB="0">
                    <a:solidFill>
                      <a:schemeClr val="tx1"/>
                    </a:solidFill>
                  </a:tcPr>
                </a:tc>
                <a:tc hMerge="1">
                  <a:txBody>
                    <a:bodyPr/>
                    <a:lstStyle/>
                    <a:p>
                      <a:pPr marL="41910" marR="106680" algn="ctr">
                        <a:lnSpc>
                          <a:spcPct val="115000"/>
                        </a:lnSpc>
                        <a:spcBef>
                          <a:spcPts val="0"/>
                        </a:spcBef>
                        <a:spcAft>
                          <a:spcPts val="0"/>
                        </a:spcAft>
                      </a:pP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5123" marR="55123" marT="0" marB="0">
                    <a:solidFill>
                      <a:schemeClr val="tx1"/>
                    </a:solidFill>
                  </a:tcPr>
                </a:tc>
                <a:extLst>
                  <a:ext uri="{0D108BD9-81ED-4DB2-BD59-A6C34878D82A}">
                    <a16:rowId xmlns:a16="http://schemas.microsoft.com/office/drawing/2014/main" val="3234010203"/>
                  </a:ext>
                </a:extLst>
              </a:tr>
              <a:tr h="1025144">
                <a:tc>
                  <a:txBody>
                    <a:bodyPr/>
                    <a:lstStyle/>
                    <a:p>
                      <a:pPr marL="0" marR="0" algn="l">
                        <a:lnSpc>
                          <a:spcPct val="115000"/>
                        </a:lnSpc>
                        <a:spcBef>
                          <a:spcPts val="0"/>
                        </a:spcBef>
                        <a:spcAft>
                          <a:spcPts val="0"/>
                        </a:spcAft>
                      </a:pPr>
                      <a:r>
                        <a:rPr lang="en-US" sz="2400" b="1" dirty="0">
                          <a:effectLst/>
                        </a:rPr>
                        <a:t>Covington Housing Authority  ( Covington, GA)</a:t>
                      </a:r>
                      <a:endParaRPr lang="en-US" sz="2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123" marR="55123" marT="0" marB="0"/>
                </a:tc>
                <a:tc>
                  <a:txBody>
                    <a:bodyPr/>
                    <a:lstStyle/>
                    <a:p>
                      <a:pPr marL="41910" marR="106680" algn="ctr">
                        <a:lnSpc>
                          <a:spcPct val="115000"/>
                        </a:lnSpc>
                        <a:spcBef>
                          <a:spcPts val="0"/>
                        </a:spcBef>
                        <a:spcAft>
                          <a:spcPts val="0"/>
                        </a:spcAft>
                      </a:pPr>
                      <a:r>
                        <a:rPr lang="en-US" sz="2400" b="1" dirty="0">
                          <a:effectLst/>
                        </a:rPr>
                        <a:t>$ 600,000</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5123" marR="55123" marT="0" marB="0"/>
                </a:tc>
                <a:tc>
                  <a:txBody>
                    <a:bodyPr/>
                    <a:lstStyle/>
                    <a:p>
                      <a:pPr marL="41910" marR="106680" algn="ctr">
                        <a:lnSpc>
                          <a:spcPct val="115000"/>
                        </a:lnSpc>
                        <a:spcBef>
                          <a:spcPts val="0"/>
                        </a:spcBef>
                        <a:spcAft>
                          <a:spcPts val="0"/>
                        </a:spcAft>
                      </a:pPr>
                      <a:r>
                        <a:rPr lang="en-US" sz="2400" b="1" dirty="0">
                          <a:effectLst/>
                        </a:rPr>
                        <a:t>New Construction of Single Family Homes</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5123" marR="55123" marT="0" marB="0"/>
                </a:tc>
                <a:extLst>
                  <a:ext uri="{0D108BD9-81ED-4DB2-BD59-A6C34878D82A}">
                    <a16:rowId xmlns:a16="http://schemas.microsoft.com/office/drawing/2014/main" val="4158797915"/>
                  </a:ext>
                </a:extLst>
              </a:tr>
            </a:tbl>
          </a:graphicData>
        </a:graphic>
      </p:graphicFrame>
    </p:spTree>
    <p:extLst>
      <p:ext uri="{BB962C8B-B14F-4D97-AF65-F5344CB8AC3E}">
        <p14:creationId xmlns:p14="http://schemas.microsoft.com/office/powerpoint/2010/main" val="144363311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4008578" y="340520"/>
            <a:ext cx="13255347" cy="1523603"/>
          </a:xfrm>
          <a:prstGeom prst="rect">
            <a:avLst/>
          </a:prstGeom>
          <a:noFill/>
          <a:ln w="9525">
            <a:noFill/>
            <a:miter lim="800000"/>
            <a:headEnd/>
            <a:tailEnd/>
          </a:ln>
        </p:spPr>
        <p:txBody>
          <a:bodyPr anchor="ctr"/>
          <a:lstStyle/>
          <a:p>
            <a:pPr defTabSz="457063">
              <a:defRPr/>
            </a:pPr>
            <a:r>
              <a:rPr lang="en-US" sz="5598" b="1" kern="0" dirty="0">
                <a:solidFill>
                  <a:srgbClr val="F58220">
                    <a:lumMod val="50000"/>
                  </a:srgbClr>
                </a:solidFill>
                <a:latin typeface="Arial Black" panose="020B0A04020102020204"/>
              </a:rPr>
              <a:t>It CAN be done!</a:t>
            </a:r>
          </a:p>
        </p:txBody>
      </p:sp>
      <p:sp>
        <p:nvSpPr>
          <p:cNvPr id="73731" name="TextBox 9"/>
          <p:cNvSpPr txBox="1">
            <a:spLocks noChangeArrowheads="1"/>
          </p:cNvSpPr>
          <p:nvPr/>
        </p:nvSpPr>
        <p:spPr bwMode="auto">
          <a:xfrm>
            <a:off x="1640802" y="1805524"/>
            <a:ext cx="18986439" cy="2030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000" i="1">
                <a:solidFill>
                  <a:schemeClr val="bg1"/>
                </a:solidFill>
                <a:latin typeface="Arial" panose="020B0604020202020204" pitchFamily="34" charset="0"/>
              </a:defRPr>
            </a:lvl1pPr>
            <a:lvl2pPr marL="742950" indent="-285750" eaLnBrk="0" hangingPunct="0">
              <a:defRPr sz="1000" i="1">
                <a:solidFill>
                  <a:schemeClr val="bg1"/>
                </a:solidFill>
                <a:latin typeface="Arial" panose="020B0604020202020204" pitchFamily="34" charset="0"/>
              </a:defRPr>
            </a:lvl2pPr>
            <a:lvl3pPr marL="1143000" indent="-228600" eaLnBrk="0" hangingPunct="0">
              <a:defRPr sz="1000" i="1">
                <a:solidFill>
                  <a:schemeClr val="bg1"/>
                </a:solidFill>
                <a:latin typeface="Arial" panose="020B0604020202020204" pitchFamily="34" charset="0"/>
              </a:defRPr>
            </a:lvl3pPr>
            <a:lvl4pPr marL="1600200" indent="-228600" eaLnBrk="0" hangingPunct="0">
              <a:defRPr sz="1000" i="1">
                <a:solidFill>
                  <a:schemeClr val="bg1"/>
                </a:solidFill>
                <a:latin typeface="Arial" panose="020B0604020202020204" pitchFamily="34" charset="0"/>
              </a:defRPr>
            </a:lvl4pPr>
            <a:lvl5pPr marL="2057400" indent="-228600" eaLnBrk="0" hangingPunct="0">
              <a:defRPr sz="1000" i="1">
                <a:solidFill>
                  <a:schemeClr val="bg1"/>
                </a:solidFill>
                <a:latin typeface="Arial" panose="020B0604020202020204" pitchFamily="34" charset="0"/>
              </a:defRPr>
            </a:lvl5pPr>
            <a:lvl6pPr marL="2514600" indent="-228600" algn="ctr" eaLnBrk="0" fontAlgn="base" hangingPunct="0">
              <a:spcBef>
                <a:spcPct val="0"/>
              </a:spcBef>
              <a:spcAft>
                <a:spcPct val="0"/>
              </a:spcAft>
              <a:defRPr sz="1000" i="1">
                <a:solidFill>
                  <a:schemeClr val="bg1"/>
                </a:solidFill>
                <a:latin typeface="Arial" panose="020B0604020202020204" pitchFamily="34" charset="0"/>
              </a:defRPr>
            </a:lvl6pPr>
            <a:lvl7pPr marL="2971800" indent="-228600" algn="ctr" eaLnBrk="0" fontAlgn="base" hangingPunct="0">
              <a:spcBef>
                <a:spcPct val="0"/>
              </a:spcBef>
              <a:spcAft>
                <a:spcPct val="0"/>
              </a:spcAft>
              <a:defRPr sz="1000" i="1">
                <a:solidFill>
                  <a:schemeClr val="bg1"/>
                </a:solidFill>
                <a:latin typeface="Arial" panose="020B0604020202020204" pitchFamily="34" charset="0"/>
              </a:defRPr>
            </a:lvl7pPr>
            <a:lvl8pPr marL="3429000" indent="-228600" algn="ctr" eaLnBrk="0" fontAlgn="base" hangingPunct="0">
              <a:spcBef>
                <a:spcPct val="0"/>
              </a:spcBef>
              <a:spcAft>
                <a:spcPct val="0"/>
              </a:spcAft>
              <a:defRPr sz="1000" i="1">
                <a:solidFill>
                  <a:schemeClr val="bg1"/>
                </a:solidFill>
                <a:latin typeface="Arial" panose="020B0604020202020204" pitchFamily="34" charset="0"/>
              </a:defRPr>
            </a:lvl8pPr>
            <a:lvl9pPr marL="3886200" indent="-228600" algn="ctr" eaLnBrk="0" fontAlgn="base" hangingPunct="0">
              <a:spcBef>
                <a:spcPct val="0"/>
              </a:spcBef>
              <a:spcAft>
                <a:spcPct val="0"/>
              </a:spcAft>
              <a:defRPr sz="1000" i="1">
                <a:solidFill>
                  <a:schemeClr val="bg1"/>
                </a:solidFill>
                <a:latin typeface="Arial" panose="020B0604020202020204" pitchFamily="34" charset="0"/>
              </a:defRPr>
            </a:lvl9pPr>
          </a:lstStyle>
          <a:p>
            <a:pPr defTabSz="457063" eaLnBrk="1" hangingPunct="1"/>
            <a:r>
              <a:rPr lang="en-US" altLang="en-US" sz="5398" b="1" i="0" dirty="0">
                <a:solidFill>
                  <a:srgbClr val="92D050">
                    <a:lumMod val="50000"/>
                  </a:srgbClr>
                </a:solidFill>
              </a:rPr>
              <a:t>The former Macon Homes—now Bartlett’s Crossing</a:t>
            </a:r>
          </a:p>
          <a:p>
            <a:pPr defTabSz="457063" eaLnBrk="1" hangingPunct="1"/>
            <a:endParaRPr lang="en-US" altLang="en-US" sz="3599" dirty="0">
              <a:solidFill>
                <a:srgbClr val="FFFFFF"/>
              </a:solidFill>
            </a:endParaRPr>
          </a:p>
          <a:p>
            <a:pPr defTabSz="457063" eaLnBrk="1" hangingPunct="1"/>
            <a:endParaRPr lang="en-US" altLang="en-US" sz="3599" dirty="0">
              <a:solidFill>
                <a:srgbClr val="FFFFFF"/>
              </a:solidFill>
            </a:endParaRPr>
          </a:p>
        </p:txBody>
      </p:sp>
      <p:pic>
        <p:nvPicPr>
          <p:cNvPr id="73732" name="Picture 6" descr="Macon Homes Bartlett Crossing befor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1802" y="4056182"/>
            <a:ext cx="11404719" cy="759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4" name="Picture 6" descr="Macon Bartlett Homes street view--reduced for pp.JPG"/>
          <p:cNvPicPr>
            <a:picLocks noChangeAspect="1"/>
          </p:cNvPicPr>
          <p:nvPr/>
        </p:nvPicPr>
        <p:blipFill rotWithShape="1">
          <a:blip r:embed="rId3">
            <a:extLst>
              <a:ext uri="{28A0092B-C50C-407E-A947-70E740481C1C}">
                <a14:useLocalDpi xmlns:a14="http://schemas.microsoft.com/office/drawing/2010/main" val="0"/>
              </a:ext>
            </a:extLst>
          </a:blip>
          <a:srcRect r="3585" b="12859"/>
          <a:stretch/>
        </p:blipFill>
        <p:spPr bwMode="auto">
          <a:xfrm>
            <a:off x="12727947" y="4056182"/>
            <a:ext cx="11110582" cy="759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36006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998" dirty="0">
                <a:solidFill>
                  <a:schemeClr val="accent4">
                    <a:lumMod val="50000"/>
                  </a:schemeClr>
                </a:solidFill>
              </a:rPr>
              <a:t>City of Washington - Rusher Street</a:t>
            </a:r>
            <a:endParaRPr lang="en-US" sz="5998" dirty="0">
              <a:solidFill>
                <a:schemeClr val="accent4">
                  <a:lumMod val="50000"/>
                </a:schemeClr>
              </a:solidFill>
            </a:endParaRPr>
          </a:p>
        </p:txBody>
      </p:sp>
      <p:pic>
        <p:nvPicPr>
          <p:cNvPr id="4" name="Content Placeholder 3"/>
          <p:cNvPicPr>
            <a:picLocks noGrp="1" noChangeAspect="1"/>
          </p:cNvPicPr>
          <p:nvPr>
            <p:ph sz="quarter" idx="1"/>
          </p:nvPr>
        </p:nvPicPr>
        <p:blipFill>
          <a:blip r:embed="rId2"/>
          <a:stretch>
            <a:fillRect/>
          </a:stretch>
        </p:blipFill>
        <p:spPr>
          <a:xfrm>
            <a:off x="905212" y="3315480"/>
            <a:ext cx="5791795" cy="4362154"/>
          </a:xfrm>
          <a:prstGeom prst="rect">
            <a:avLst/>
          </a:prstGeom>
        </p:spPr>
      </p:pic>
      <p:pic>
        <p:nvPicPr>
          <p:cNvPr id="5" name="Content Placeholder 3"/>
          <p:cNvPicPr>
            <a:picLocks noChangeAspect="1"/>
          </p:cNvPicPr>
          <p:nvPr/>
        </p:nvPicPr>
        <p:blipFill>
          <a:blip r:embed="rId3"/>
          <a:stretch>
            <a:fillRect/>
          </a:stretch>
        </p:blipFill>
        <p:spPr>
          <a:xfrm>
            <a:off x="905213" y="8013322"/>
            <a:ext cx="5378201" cy="5700893"/>
          </a:xfrm>
          <a:prstGeom prst="rect">
            <a:avLst/>
          </a:prstGeom>
        </p:spPr>
      </p:pic>
      <p:pic>
        <p:nvPicPr>
          <p:cNvPr id="6" name="Picture 3" descr="G:\100_4444.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491240" y="8299244"/>
            <a:ext cx="7320239" cy="5490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G:\100_4434.JPG"/>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l="26839" t="-1413" r="-1400" b="1413"/>
          <a:stretch/>
        </p:blipFill>
        <p:spPr bwMode="auto">
          <a:xfrm>
            <a:off x="19782873" y="3315480"/>
            <a:ext cx="4375944" cy="4362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G:\100_4446.JP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5795227" y="8299244"/>
            <a:ext cx="6863662" cy="5129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a:xfrm>
            <a:off x="7491239" y="3191856"/>
            <a:ext cx="6809850" cy="5107388"/>
          </a:xfrm>
          <a:prstGeom prst="rect">
            <a:avLst/>
          </a:prstGeom>
          <a:noFill/>
        </p:spPr>
      </p:pic>
      <p:pic>
        <p:nvPicPr>
          <p:cNvPr id="10" name="Picture 1"/>
          <p:cNvPicPr>
            <a:picLocks noChangeAspect="1" noChangeArrowheads="1"/>
          </p:cNvPicPr>
          <p:nvPr/>
        </p:nvPicPr>
        <p:blipFill rotWithShape="1">
          <a:blip r:embed="rId8" cstate="email">
            <a:extLst>
              <a:ext uri="{28A0092B-C50C-407E-A947-70E740481C1C}">
                <a14:useLocalDpi xmlns:a14="http://schemas.microsoft.com/office/drawing/2010/main" val="0"/>
              </a:ext>
            </a:extLst>
          </a:blip>
          <a:srcRect b="8909"/>
          <a:stretch/>
        </p:blipFill>
        <p:spPr bwMode="auto">
          <a:xfrm>
            <a:off x="13784527" y="3627064"/>
            <a:ext cx="6514907" cy="4236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10172494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rrowheads="1"/>
          </p:cNvSpPr>
          <p:nvPr>
            <p:ph type="title"/>
          </p:nvPr>
        </p:nvSpPr>
        <p:spPr>
          <a:xfrm>
            <a:off x="3809008" y="611227"/>
            <a:ext cx="15540752" cy="2285405"/>
          </a:xfrm>
          <a:noFill/>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a:bodyPr>
          <a:lstStyle/>
          <a:p>
            <a:pPr algn="ctr"/>
            <a:r>
              <a:rPr lang="en-US" altLang="en-US" dirty="0" smtClean="0"/>
              <a:t>CDBG</a:t>
            </a:r>
            <a:endParaRPr lang="en-US" altLang="en-US" dirty="0"/>
          </a:p>
        </p:txBody>
      </p:sp>
      <p:sp>
        <p:nvSpPr>
          <p:cNvPr id="73731" name="Rectangle 3"/>
          <p:cNvSpPr>
            <a:spLocks noGrp="1" noChangeArrowheads="1"/>
          </p:cNvSpPr>
          <p:nvPr>
            <p:ph type="body" idx="1"/>
          </p:nvPr>
        </p:nvSpPr>
        <p:spPr>
          <a:xfrm>
            <a:off x="1467810" y="3341622"/>
            <a:ext cx="19142386" cy="9553407"/>
          </a:xfrm>
          <a:noFill/>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pPr marL="1371189" lvl="2" indent="0" algn="ctr">
              <a:buNone/>
            </a:pPr>
            <a:r>
              <a:rPr lang="en-US" altLang="en-US" sz="5598" dirty="0">
                <a:solidFill>
                  <a:srgbClr val="FF0000"/>
                </a:solidFill>
              </a:rPr>
              <a:t>Events - </a:t>
            </a:r>
            <a:r>
              <a:rPr lang="en-US" altLang="en-US" sz="5598" dirty="0">
                <a:solidFill>
                  <a:srgbClr val="FF0000"/>
                </a:solidFill>
              </a:rPr>
              <a:t>2020</a:t>
            </a:r>
            <a:endParaRPr lang="en-US" altLang="en-US" sz="2199" dirty="0"/>
          </a:p>
          <a:p>
            <a:pPr marL="1371189" lvl="2" indent="0" algn="ctr">
              <a:buNone/>
            </a:pPr>
            <a:r>
              <a:rPr lang="en-US" altLang="en-US" sz="5598" dirty="0">
                <a:solidFill>
                  <a:srgbClr val="854006"/>
                </a:solidFill>
              </a:rPr>
              <a:t>DCA Fall Conference </a:t>
            </a:r>
          </a:p>
          <a:p>
            <a:pPr marL="1371189" lvl="2" indent="0" algn="ctr">
              <a:buNone/>
            </a:pPr>
            <a:r>
              <a:rPr lang="en-US" altLang="en-US" sz="5598" dirty="0">
                <a:solidFill>
                  <a:srgbClr val="854006"/>
                </a:solidFill>
              </a:rPr>
              <a:t>October </a:t>
            </a:r>
            <a:r>
              <a:rPr lang="en-US" altLang="en-US" sz="5598" dirty="0">
                <a:solidFill>
                  <a:srgbClr val="854006"/>
                </a:solidFill>
              </a:rPr>
              <a:t>5 - 8, 2020</a:t>
            </a:r>
            <a:endParaRPr lang="en-US" altLang="en-US" sz="5598" dirty="0">
              <a:solidFill>
                <a:srgbClr val="854006"/>
              </a:solidFill>
            </a:endParaRPr>
          </a:p>
          <a:p>
            <a:pPr marL="1371189" lvl="2" indent="0" algn="ctr">
              <a:buNone/>
            </a:pPr>
            <a:r>
              <a:rPr lang="en-US" altLang="en-US" sz="5598" dirty="0">
                <a:solidFill>
                  <a:srgbClr val="854006"/>
                </a:solidFill>
              </a:rPr>
              <a:t>Online</a:t>
            </a:r>
            <a:endParaRPr lang="en-US" altLang="en-US" sz="5598" dirty="0">
              <a:solidFill>
                <a:srgbClr val="854006"/>
              </a:solidFill>
            </a:endParaRPr>
          </a:p>
          <a:p>
            <a:pPr marL="1371189" lvl="2" indent="0" algn="ctr">
              <a:buNone/>
            </a:pPr>
            <a:endParaRPr lang="en-US" altLang="en-US" sz="2799" dirty="0">
              <a:solidFill>
                <a:srgbClr val="854006"/>
              </a:solidFill>
            </a:endParaRPr>
          </a:p>
          <a:p>
            <a:pPr marL="1371189" lvl="2" indent="0" algn="ctr">
              <a:buNone/>
            </a:pPr>
            <a:r>
              <a:rPr lang="en-US" altLang="en-US" sz="5598" b="1" dirty="0">
                <a:solidFill>
                  <a:srgbClr val="854006"/>
                </a:solidFill>
              </a:rPr>
              <a:t>CDBG Applicants’ Workshop</a:t>
            </a:r>
          </a:p>
          <a:p>
            <a:pPr marL="1371189" lvl="2" indent="0" algn="ctr">
              <a:buNone/>
            </a:pPr>
            <a:r>
              <a:rPr lang="en-US" sz="5598" b="1" dirty="0">
                <a:solidFill>
                  <a:srgbClr val="854006"/>
                </a:solidFill>
                <a:latin typeface="Tw Cen MT" panose="020B0602020104020603" pitchFamily="34" charset="0"/>
                <a:ea typeface="Calibri" panose="020F0502020204030204" pitchFamily="34" charset="0"/>
                <a:cs typeface="Times New Roman" panose="02020603050405020304" pitchFamily="18" charset="0"/>
              </a:rPr>
              <a:t>TBA</a:t>
            </a:r>
            <a:endParaRPr lang="en-US" altLang="en-US" sz="5598" b="1" dirty="0">
              <a:solidFill>
                <a:srgbClr val="854006"/>
              </a:solidFill>
            </a:endParaRPr>
          </a:p>
          <a:p>
            <a:pPr marL="1371189" lvl="2" indent="0" algn="ctr">
              <a:buNone/>
            </a:pPr>
            <a:endParaRPr lang="en-US" altLang="en-US" sz="2199" dirty="0">
              <a:solidFill>
                <a:srgbClr val="854006"/>
              </a:solidFill>
            </a:endParaRPr>
          </a:p>
          <a:p>
            <a:pPr marL="1371189" lvl="2" indent="0" algn="ctr">
              <a:buNone/>
            </a:pPr>
            <a:r>
              <a:rPr lang="en-US" altLang="en-US" sz="5598" dirty="0">
                <a:solidFill>
                  <a:srgbClr val="854006"/>
                </a:solidFill>
              </a:rPr>
              <a:t>Registration information</a:t>
            </a:r>
            <a:endParaRPr lang="en-US" altLang="en-US" sz="2799" dirty="0">
              <a:solidFill>
                <a:srgbClr val="854006"/>
              </a:solidFill>
            </a:endParaRPr>
          </a:p>
          <a:p>
            <a:pPr marL="1371189" lvl="2" indent="0" algn="ctr">
              <a:buNone/>
            </a:pPr>
            <a:r>
              <a:rPr lang="en-US" altLang="en-US" sz="5598" dirty="0">
                <a:solidFill>
                  <a:srgbClr val="854006"/>
                </a:solidFill>
              </a:rPr>
              <a:t>dca.ga.gov</a:t>
            </a:r>
          </a:p>
        </p:txBody>
      </p:sp>
    </p:spTree>
    <p:extLst>
      <p:ext uri="{BB962C8B-B14F-4D97-AF65-F5344CB8AC3E}">
        <p14:creationId xmlns:p14="http://schemas.microsoft.com/office/powerpoint/2010/main" val="41385407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 name="TextBox 311"/>
          <p:cNvSpPr txBox="1"/>
          <p:nvPr/>
        </p:nvSpPr>
        <p:spPr>
          <a:xfrm>
            <a:off x="6160079" y="2813053"/>
            <a:ext cx="12102150" cy="7632153"/>
          </a:xfrm>
          <a:prstGeom prst="rect">
            <a:avLst/>
          </a:prstGeom>
          <a:noFill/>
        </p:spPr>
        <p:txBody>
          <a:bodyPr wrap="none" rtlCol="0">
            <a:spAutoFit/>
          </a:bodyPr>
          <a:lstStyle/>
          <a:p>
            <a:pPr algn="ctr" defTabSz="457063"/>
            <a:r>
              <a:rPr lang="en-US" sz="14000" b="1" spc="300" dirty="0">
                <a:solidFill>
                  <a:srgbClr val="FFFFFF"/>
                </a:solidFill>
                <a:latin typeface="Arial Black" panose="020B0A04020102020204"/>
                <a:ea typeface="Nunito" charset="0"/>
                <a:cs typeface="Nunito" charset="0"/>
              </a:rPr>
              <a:t>Thank you!</a:t>
            </a:r>
          </a:p>
          <a:p>
            <a:pPr algn="ctr" defTabSz="457063"/>
            <a:endParaRPr lang="en-US" sz="5398" b="1" spc="300" dirty="0">
              <a:solidFill>
                <a:srgbClr val="FFFFFF"/>
              </a:solidFill>
              <a:latin typeface="Arial Black" panose="020B0A04020102020204"/>
            </a:endParaRPr>
          </a:p>
          <a:p>
            <a:pPr algn="ctr" defTabSz="457063"/>
            <a:r>
              <a:rPr lang="en-US" sz="5998" dirty="0">
                <a:solidFill>
                  <a:srgbClr val="FFFFFF"/>
                </a:solidFill>
                <a:latin typeface="Arial" panose="020B0604020202020204"/>
              </a:rPr>
              <a:t>Glenn Misner (404)679-3138</a:t>
            </a:r>
            <a:endParaRPr lang="en-US" sz="5998" dirty="0">
              <a:solidFill>
                <a:srgbClr val="FFFFFF"/>
              </a:solidFill>
              <a:latin typeface="Arial" panose="020B0604020202020204"/>
            </a:endParaRPr>
          </a:p>
          <a:p>
            <a:pPr marL="457063" lvl="1" defTabSz="457063">
              <a:lnSpc>
                <a:spcPct val="80000"/>
              </a:lnSpc>
              <a:defRPr/>
            </a:pPr>
            <a:r>
              <a:rPr lang="en-US" sz="5998" dirty="0">
                <a:solidFill>
                  <a:srgbClr val="FFFFFF"/>
                </a:solidFill>
                <a:latin typeface="Arial" panose="020B0604020202020204"/>
              </a:rPr>
              <a:t>	</a:t>
            </a:r>
            <a:endParaRPr lang="en-US" sz="5998" dirty="0">
              <a:solidFill>
                <a:srgbClr val="FFFFFF"/>
              </a:solidFill>
              <a:latin typeface="Arial" panose="020B0604020202020204"/>
            </a:endParaRPr>
          </a:p>
          <a:p>
            <a:pPr marL="457063" lvl="1" algn="ctr" defTabSz="457063">
              <a:lnSpc>
                <a:spcPct val="80000"/>
              </a:lnSpc>
              <a:defRPr/>
            </a:pPr>
            <a:r>
              <a:rPr lang="en-US" sz="5998" dirty="0">
                <a:solidFill>
                  <a:srgbClr val="FFFFFF"/>
                </a:solidFill>
                <a:latin typeface="Arial" panose="020B0604020202020204"/>
                <a:hlinkClick r:id="rId3"/>
              </a:rPr>
              <a:t>glenn.misner@dca.ga.gov</a:t>
            </a:r>
            <a:endParaRPr lang="en-US" sz="5998" dirty="0">
              <a:solidFill>
                <a:srgbClr val="FFFFFF"/>
              </a:solidFill>
              <a:latin typeface="Arial" panose="020B0604020202020204"/>
            </a:endParaRPr>
          </a:p>
          <a:p>
            <a:pPr algn="ctr" defTabSz="457063"/>
            <a:endParaRPr lang="en-US" sz="14000" b="1" spc="300" dirty="0">
              <a:solidFill>
                <a:srgbClr val="FFFFFF"/>
              </a:solidFill>
              <a:latin typeface="Arial Black" panose="020B0A04020102020204"/>
              <a:ea typeface="Nunito" charset="0"/>
              <a:cs typeface="Nunito" charset="0"/>
            </a:endParaRPr>
          </a:p>
        </p:txBody>
      </p:sp>
      <p:grpSp>
        <p:nvGrpSpPr>
          <p:cNvPr id="130" name="Group 129"/>
          <p:cNvGrpSpPr/>
          <p:nvPr/>
        </p:nvGrpSpPr>
        <p:grpSpPr>
          <a:xfrm>
            <a:off x="0" y="-1582767"/>
            <a:ext cx="24535152" cy="4304369"/>
            <a:chOff x="0" y="-156114"/>
            <a:chExt cx="24535152" cy="4304369"/>
          </a:xfrm>
        </p:grpSpPr>
        <p:sp>
          <p:nvSpPr>
            <p:cNvPr id="131" name="Freeform 130"/>
            <p:cNvSpPr>
              <a:spLocks noChangeArrowheads="1"/>
            </p:cNvSpPr>
            <p:nvPr/>
          </p:nvSpPr>
          <p:spPr bwMode="auto">
            <a:xfrm>
              <a:off x="23378291" y="2431564"/>
              <a:ext cx="1134322" cy="1716691"/>
            </a:xfrm>
            <a:custGeom>
              <a:avLst/>
              <a:gdLst>
                <a:gd name="T0" fmla="*/ 0 w 1152"/>
                <a:gd name="T1" fmla="*/ 1739 h 1740"/>
                <a:gd name="T2" fmla="*/ 1151 w 1152"/>
                <a:gd name="T3" fmla="*/ 918 h 1740"/>
                <a:gd name="T4" fmla="*/ 1151 w 1152"/>
                <a:gd name="T5" fmla="*/ 0 h 1740"/>
                <a:gd name="T6" fmla="*/ 0 w 1152"/>
                <a:gd name="T7" fmla="*/ 1739 h 1740"/>
              </a:gdLst>
              <a:ahLst/>
              <a:cxnLst>
                <a:cxn ang="0">
                  <a:pos x="T0" y="T1"/>
                </a:cxn>
                <a:cxn ang="0">
                  <a:pos x="T2" y="T3"/>
                </a:cxn>
                <a:cxn ang="0">
                  <a:pos x="T4" y="T5"/>
                </a:cxn>
                <a:cxn ang="0">
                  <a:pos x="T6" y="T7"/>
                </a:cxn>
              </a:cxnLst>
              <a:rect l="0" t="0" r="r" b="b"/>
              <a:pathLst>
                <a:path w="1152" h="1740">
                  <a:moveTo>
                    <a:pt x="0" y="1739"/>
                  </a:moveTo>
                  <a:lnTo>
                    <a:pt x="1151" y="918"/>
                  </a:lnTo>
                  <a:lnTo>
                    <a:pt x="1151" y="0"/>
                  </a:lnTo>
                  <a:lnTo>
                    <a:pt x="0" y="1739"/>
                  </a:lnTo>
                </a:path>
              </a:pathLst>
            </a:custGeom>
            <a:solidFill>
              <a:schemeClr val="accent3"/>
            </a:solidFill>
            <a:ln>
              <a:noFill/>
            </a:ln>
            <a:effectLst/>
          </p:spPr>
          <p:txBody>
            <a:bodyPr wrap="none" anchor="ctr"/>
            <a:lstStyle/>
            <a:p>
              <a:pPr defTabSz="457063"/>
              <a:endParaRPr lang="en-US" sz="7197" dirty="0">
                <a:solidFill>
                  <a:srgbClr val="FFFFFF"/>
                </a:solidFill>
                <a:latin typeface="Nunito Light" charset="0"/>
              </a:endParaRPr>
            </a:p>
          </p:txBody>
        </p:sp>
        <p:sp>
          <p:nvSpPr>
            <p:cNvPr id="132" name="Freeform 131"/>
            <p:cNvSpPr>
              <a:spLocks noChangeArrowheads="1"/>
            </p:cNvSpPr>
            <p:nvPr/>
          </p:nvSpPr>
          <p:spPr bwMode="auto">
            <a:xfrm>
              <a:off x="23079221" y="-88970"/>
              <a:ext cx="1455931" cy="4233061"/>
            </a:xfrm>
            <a:custGeom>
              <a:avLst/>
              <a:gdLst>
                <a:gd name="T0" fmla="*/ 0 w 1479"/>
                <a:gd name="T1" fmla="*/ 0 h 4296"/>
                <a:gd name="T2" fmla="*/ 327 w 1479"/>
                <a:gd name="T3" fmla="*/ 4295 h 4296"/>
                <a:gd name="T4" fmla="*/ 1478 w 1479"/>
                <a:gd name="T5" fmla="*/ 2556 h 4296"/>
                <a:gd name="T6" fmla="*/ 1478 w 1479"/>
                <a:gd name="T7" fmla="*/ 0 h 4296"/>
                <a:gd name="T8" fmla="*/ 0 w 1479"/>
                <a:gd name="T9" fmla="*/ 0 h 4296"/>
              </a:gdLst>
              <a:ahLst/>
              <a:cxnLst>
                <a:cxn ang="0">
                  <a:pos x="T0" y="T1"/>
                </a:cxn>
                <a:cxn ang="0">
                  <a:pos x="T2" y="T3"/>
                </a:cxn>
                <a:cxn ang="0">
                  <a:pos x="T4" y="T5"/>
                </a:cxn>
                <a:cxn ang="0">
                  <a:pos x="T6" y="T7"/>
                </a:cxn>
                <a:cxn ang="0">
                  <a:pos x="T8" y="T9"/>
                </a:cxn>
              </a:cxnLst>
              <a:rect l="0" t="0" r="r" b="b"/>
              <a:pathLst>
                <a:path w="1479" h="4296">
                  <a:moveTo>
                    <a:pt x="0" y="0"/>
                  </a:moveTo>
                  <a:lnTo>
                    <a:pt x="327" y="4295"/>
                  </a:lnTo>
                  <a:lnTo>
                    <a:pt x="1478" y="2556"/>
                  </a:lnTo>
                  <a:lnTo>
                    <a:pt x="1478" y="0"/>
                  </a:lnTo>
                  <a:lnTo>
                    <a:pt x="0" y="0"/>
                  </a:lnTo>
                </a:path>
              </a:pathLst>
            </a:custGeom>
            <a:solidFill>
              <a:schemeClr val="accent3">
                <a:lumMod val="60000"/>
                <a:lumOff val="40000"/>
              </a:schemeClr>
            </a:solidFill>
            <a:ln>
              <a:noFill/>
            </a:ln>
            <a:effectLst/>
          </p:spPr>
          <p:txBody>
            <a:bodyPr wrap="none" anchor="ctr"/>
            <a:lstStyle/>
            <a:p>
              <a:pPr defTabSz="457063"/>
              <a:endParaRPr lang="en-US" sz="7197" dirty="0">
                <a:solidFill>
                  <a:srgbClr val="FFFFFF"/>
                </a:solidFill>
                <a:latin typeface="Nunito Light" charset="0"/>
              </a:endParaRPr>
            </a:p>
          </p:txBody>
        </p:sp>
        <p:sp>
          <p:nvSpPr>
            <p:cNvPr id="133" name="Freeform 132"/>
            <p:cNvSpPr>
              <a:spLocks noChangeArrowheads="1"/>
            </p:cNvSpPr>
            <p:nvPr/>
          </p:nvSpPr>
          <p:spPr bwMode="auto">
            <a:xfrm>
              <a:off x="20776620" y="-88970"/>
              <a:ext cx="2646748" cy="4233061"/>
            </a:xfrm>
            <a:custGeom>
              <a:avLst/>
              <a:gdLst>
                <a:gd name="T0" fmla="*/ 0 w 2687"/>
                <a:gd name="T1" fmla="*/ 0 h 4296"/>
                <a:gd name="T2" fmla="*/ 2686 w 2687"/>
                <a:gd name="T3" fmla="*/ 4295 h 4296"/>
                <a:gd name="T4" fmla="*/ 2359 w 2687"/>
                <a:gd name="T5" fmla="*/ 0 h 4296"/>
                <a:gd name="T6" fmla="*/ 0 w 2687"/>
                <a:gd name="T7" fmla="*/ 0 h 4296"/>
              </a:gdLst>
              <a:ahLst/>
              <a:cxnLst>
                <a:cxn ang="0">
                  <a:pos x="T0" y="T1"/>
                </a:cxn>
                <a:cxn ang="0">
                  <a:pos x="T2" y="T3"/>
                </a:cxn>
                <a:cxn ang="0">
                  <a:pos x="T4" y="T5"/>
                </a:cxn>
                <a:cxn ang="0">
                  <a:pos x="T6" y="T7"/>
                </a:cxn>
              </a:cxnLst>
              <a:rect l="0" t="0" r="r" b="b"/>
              <a:pathLst>
                <a:path w="2687" h="4296">
                  <a:moveTo>
                    <a:pt x="0" y="0"/>
                  </a:moveTo>
                  <a:lnTo>
                    <a:pt x="2686" y="4295"/>
                  </a:lnTo>
                  <a:lnTo>
                    <a:pt x="2359" y="0"/>
                  </a:lnTo>
                  <a:lnTo>
                    <a:pt x="0" y="0"/>
                  </a:lnTo>
                </a:path>
              </a:pathLst>
            </a:custGeom>
            <a:solidFill>
              <a:schemeClr val="accent3"/>
            </a:solidFill>
            <a:ln>
              <a:noFill/>
            </a:ln>
            <a:effectLst/>
          </p:spPr>
          <p:txBody>
            <a:bodyPr wrap="none" anchor="ctr"/>
            <a:lstStyle/>
            <a:p>
              <a:pPr defTabSz="457063"/>
              <a:endParaRPr lang="en-US" sz="7197" dirty="0">
                <a:solidFill>
                  <a:srgbClr val="FFFFFF"/>
                </a:solidFill>
                <a:latin typeface="Nunito Light" charset="0"/>
              </a:endParaRPr>
            </a:p>
          </p:txBody>
        </p:sp>
        <p:sp>
          <p:nvSpPr>
            <p:cNvPr id="134" name="Freeform 133"/>
            <p:cNvSpPr>
              <a:spLocks noChangeArrowheads="1"/>
            </p:cNvSpPr>
            <p:nvPr/>
          </p:nvSpPr>
          <p:spPr bwMode="auto">
            <a:xfrm>
              <a:off x="20420243" y="-88970"/>
              <a:ext cx="3003125" cy="4233061"/>
            </a:xfrm>
            <a:custGeom>
              <a:avLst/>
              <a:gdLst>
                <a:gd name="T0" fmla="*/ 0 w 3049"/>
                <a:gd name="T1" fmla="*/ 0 h 4296"/>
                <a:gd name="T2" fmla="*/ 43 w 3049"/>
                <a:gd name="T3" fmla="*/ 3187 h 4296"/>
                <a:gd name="T4" fmla="*/ 3048 w 3049"/>
                <a:gd name="T5" fmla="*/ 4295 h 4296"/>
                <a:gd name="T6" fmla="*/ 362 w 3049"/>
                <a:gd name="T7" fmla="*/ 0 h 4296"/>
                <a:gd name="T8" fmla="*/ 0 w 3049"/>
                <a:gd name="T9" fmla="*/ 0 h 4296"/>
              </a:gdLst>
              <a:ahLst/>
              <a:cxnLst>
                <a:cxn ang="0">
                  <a:pos x="T0" y="T1"/>
                </a:cxn>
                <a:cxn ang="0">
                  <a:pos x="T2" y="T3"/>
                </a:cxn>
                <a:cxn ang="0">
                  <a:pos x="T4" y="T5"/>
                </a:cxn>
                <a:cxn ang="0">
                  <a:pos x="T6" y="T7"/>
                </a:cxn>
                <a:cxn ang="0">
                  <a:pos x="T8" y="T9"/>
                </a:cxn>
              </a:cxnLst>
              <a:rect l="0" t="0" r="r" b="b"/>
              <a:pathLst>
                <a:path w="3049" h="4296">
                  <a:moveTo>
                    <a:pt x="0" y="0"/>
                  </a:moveTo>
                  <a:lnTo>
                    <a:pt x="43" y="3187"/>
                  </a:lnTo>
                  <a:lnTo>
                    <a:pt x="3048" y="4295"/>
                  </a:lnTo>
                  <a:lnTo>
                    <a:pt x="362" y="0"/>
                  </a:lnTo>
                  <a:lnTo>
                    <a:pt x="0" y="0"/>
                  </a:lnTo>
                </a:path>
              </a:pathLst>
            </a:custGeom>
            <a:solidFill>
              <a:schemeClr val="accent3">
                <a:lumMod val="60000"/>
                <a:lumOff val="40000"/>
              </a:schemeClr>
            </a:solidFill>
            <a:ln>
              <a:noFill/>
            </a:ln>
            <a:effectLst/>
          </p:spPr>
          <p:txBody>
            <a:bodyPr wrap="none" anchor="ctr"/>
            <a:lstStyle/>
            <a:p>
              <a:pPr defTabSz="457063"/>
              <a:endParaRPr lang="en-US" sz="7197" dirty="0">
                <a:solidFill>
                  <a:srgbClr val="FFFFFF"/>
                </a:solidFill>
                <a:latin typeface="Nunito Light" charset="0"/>
              </a:endParaRPr>
            </a:p>
          </p:txBody>
        </p:sp>
        <p:sp>
          <p:nvSpPr>
            <p:cNvPr id="135" name="Freeform 134"/>
            <p:cNvSpPr>
              <a:spLocks noChangeArrowheads="1"/>
            </p:cNvSpPr>
            <p:nvPr/>
          </p:nvSpPr>
          <p:spPr bwMode="auto">
            <a:xfrm>
              <a:off x="17677877" y="-88971"/>
              <a:ext cx="2785824" cy="3142198"/>
            </a:xfrm>
            <a:custGeom>
              <a:avLst/>
              <a:gdLst>
                <a:gd name="T0" fmla="*/ 2126 w 2826"/>
                <a:gd name="T1" fmla="*/ 0 h 3188"/>
                <a:gd name="T2" fmla="*/ 0 w 2826"/>
                <a:gd name="T3" fmla="*/ 1954 h 3188"/>
                <a:gd name="T4" fmla="*/ 2825 w 2826"/>
                <a:gd name="T5" fmla="*/ 3187 h 3188"/>
                <a:gd name="T6" fmla="*/ 2782 w 2826"/>
                <a:gd name="T7" fmla="*/ 0 h 3188"/>
                <a:gd name="T8" fmla="*/ 2126 w 2826"/>
                <a:gd name="T9" fmla="*/ 0 h 3188"/>
              </a:gdLst>
              <a:ahLst/>
              <a:cxnLst>
                <a:cxn ang="0">
                  <a:pos x="T0" y="T1"/>
                </a:cxn>
                <a:cxn ang="0">
                  <a:pos x="T2" y="T3"/>
                </a:cxn>
                <a:cxn ang="0">
                  <a:pos x="T4" y="T5"/>
                </a:cxn>
                <a:cxn ang="0">
                  <a:pos x="T6" y="T7"/>
                </a:cxn>
                <a:cxn ang="0">
                  <a:pos x="T8" y="T9"/>
                </a:cxn>
              </a:cxnLst>
              <a:rect l="0" t="0" r="r" b="b"/>
              <a:pathLst>
                <a:path w="2826" h="3188">
                  <a:moveTo>
                    <a:pt x="2126" y="0"/>
                  </a:moveTo>
                  <a:lnTo>
                    <a:pt x="0" y="1954"/>
                  </a:lnTo>
                  <a:lnTo>
                    <a:pt x="2825" y="3187"/>
                  </a:lnTo>
                  <a:lnTo>
                    <a:pt x="2782" y="0"/>
                  </a:lnTo>
                  <a:lnTo>
                    <a:pt x="2126" y="0"/>
                  </a:lnTo>
                </a:path>
              </a:pathLst>
            </a:custGeom>
            <a:solidFill>
              <a:schemeClr val="accent3"/>
            </a:solidFill>
            <a:ln>
              <a:noFill/>
            </a:ln>
            <a:effectLst/>
          </p:spPr>
          <p:txBody>
            <a:bodyPr wrap="none" anchor="ctr"/>
            <a:lstStyle/>
            <a:p>
              <a:pPr defTabSz="457063"/>
              <a:endParaRPr lang="en-US" sz="7197" dirty="0">
                <a:solidFill>
                  <a:srgbClr val="FFFFFF"/>
                </a:solidFill>
                <a:latin typeface="Nunito Light" charset="0"/>
              </a:endParaRPr>
            </a:p>
          </p:txBody>
        </p:sp>
        <p:sp>
          <p:nvSpPr>
            <p:cNvPr id="136" name="Freeform 135"/>
            <p:cNvSpPr>
              <a:spLocks noChangeArrowheads="1"/>
            </p:cNvSpPr>
            <p:nvPr/>
          </p:nvSpPr>
          <p:spPr bwMode="auto">
            <a:xfrm>
              <a:off x="17608342" y="-88971"/>
              <a:ext cx="2168684" cy="1925303"/>
            </a:xfrm>
            <a:custGeom>
              <a:avLst/>
              <a:gdLst>
                <a:gd name="T0" fmla="*/ 0 w 2199"/>
                <a:gd name="T1" fmla="*/ 0 h 1955"/>
                <a:gd name="T2" fmla="*/ 72 w 2199"/>
                <a:gd name="T3" fmla="*/ 1954 h 1955"/>
                <a:gd name="T4" fmla="*/ 2198 w 2199"/>
                <a:gd name="T5" fmla="*/ 0 h 1955"/>
                <a:gd name="T6" fmla="*/ 0 w 2199"/>
                <a:gd name="T7" fmla="*/ 0 h 1955"/>
              </a:gdLst>
              <a:ahLst/>
              <a:cxnLst>
                <a:cxn ang="0">
                  <a:pos x="T0" y="T1"/>
                </a:cxn>
                <a:cxn ang="0">
                  <a:pos x="T2" y="T3"/>
                </a:cxn>
                <a:cxn ang="0">
                  <a:pos x="T4" y="T5"/>
                </a:cxn>
                <a:cxn ang="0">
                  <a:pos x="T6" y="T7"/>
                </a:cxn>
              </a:cxnLst>
              <a:rect l="0" t="0" r="r" b="b"/>
              <a:pathLst>
                <a:path w="2199" h="1955">
                  <a:moveTo>
                    <a:pt x="0" y="0"/>
                  </a:moveTo>
                  <a:lnTo>
                    <a:pt x="72" y="1954"/>
                  </a:lnTo>
                  <a:lnTo>
                    <a:pt x="2198" y="0"/>
                  </a:lnTo>
                  <a:lnTo>
                    <a:pt x="0" y="0"/>
                  </a:lnTo>
                </a:path>
              </a:pathLst>
            </a:custGeom>
            <a:solidFill>
              <a:schemeClr val="accent3">
                <a:lumMod val="60000"/>
                <a:lumOff val="40000"/>
              </a:schemeClr>
            </a:solidFill>
            <a:ln>
              <a:noFill/>
            </a:ln>
            <a:effectLst/>
          </p:spPr>
          <p:txBody>
            <a:bodyPr wrap="none" anchor="ctr"/>
            <a:lstStyle/>
            <a:p>
              <a:pPr defTabSz="457063"/>
              <a:endParaRPr lang="en-US" sz="7197" dirty="0">
                <a:solidFill>
                  <a:srgbClr val="FFFFFF"/>
                </a:solidFill>
                <a:latin typeface="Nunito Light" charset="0"/>
              </a:endParaRPr>
            </a:p>
          </p:txBody>
        </p:sp>
        <p:sp>
          <p:nvSpPr>
            <p:cNvPr id="137" name="Freeform 136"/>
            <p:cNvSpPr>
              <a:spLocks noChangeArrowheads="1"/>
            </p:cNvSpPr>
            <p:nvPr/>
          </p:nvSpPr>
          <p:spPr bwMode="auto">
            <a:xfrm>
              <a:off x="14888518" y="-88734"/>
              <a:ext cx="2811899" cy="1925303"/>
            </a:xfrm>
            <a:custGeom>
              <a:avLst/>
              <a:gdLst>
                <a:gd name="T0" fmla="*/ 0 w 2852"/>
                <a:gd name="T1" fmla="*/ 0 h 1955"/>
                <a:gd name="T2" fmla="*/ 2851 w 2852"/>
                <a:gd name="T3" fmla="*/ 1954 h 1955"/>
                <a:gd name="T4" fmla="*/ 2779 w 2852"/>
                <a:gd name="T5" fmla="*/ 0 h 1955"/>
                <a:gd name="T6" fmla="*/ 0 w 2852"/>
                <a:gd name="T7" fmla="*/ 0 h 1955"/>
              </a:gdLst>
              <a:ahLst/>
              <a:cxnLst>
                <a:cxn ang="0">
                  <a:pos x="T0" y="T1"/>
                </a:cxn>
                <a:cxn ang="0">
                  <a:pos x="T2" y="T3"/>
                </a:cxn>
                <a:cxn ang="0">
                  <a:pos x="T4" y="T5"/>
                </a:cxn>
                <a:cxn ang="0">
                  <a:pos x="T6" y="T7"/>
                </a:cxn>
              </a:cxnLst>
              <a:rect l="0" t="0" r="r" b="b"/>
              <a:pathLst>
                <a:path w="2852" h="1955">
                  <a:moveTo>
                    <a:pt x="0" y="0"/>
                  </a:moveTo>
                  <a:lnTo>
                    <a:pt x="2851" y="1954"/>
                  </a:lnTo>
                  <a:lnTo>
                    <a:pt x="2779" y="0"/>
                  </a:lnTo>
                  <a:lnTo>
                    <a:pt x="0" y="0"/>
                  </a:lnTo>
                </a:path>
              </a:pathLst>
            </a:custGeom>
            <a:solidFill>
              <a:schemeClr val="accent3"/>
            </a:solidFill>
            <a:ln>
              <a:noFill/>
            </a:ln>
            <a:effectLst/>
          </p:spPr>
          <p:txBody>
            <a:bodyPr wrap="none" anchor="ctr"/>
            <a:lstStyle/>
            <a:p>
              <a:pPr defTabSz="457063"/>
              <a:endParaRPr lang="en-US" sz="7197" dirty="0">
                <a:solidFill>
                  <a:srgbClr val="FFFFFF"/>
                </a:solidFill>
                <a:latin typeface="Nunito Light" charset="0"/>
              </a:endParaRPr>
            </a:p>
          </p:txBody>
        </p:sp>
        <p:sp>
          <p:nvSpPr>
            <p:cNvPr id="138" name="Freeform 137"/>
            <p:cNvSpPr>
              <a:spLocks noChangeArrowheads="1"/>
            </p:cNvSpPr>
            <p:nvPr/>
          </p:nvSpPr>
          <p:spPr bwMode="auto">
            <a:xfrm>
              <a:off x="13589856" y="-88970"/>
              <a:ext cx="4137447" cy="3520308"/>
            </a:xfrm>
            <a:custGeom>
              <a:avLst/>
              <a:gdLst>
                <a:gd name="T0" fmla="*/ 0 w 4196"/>
                <a:gd name="T1" fmla="*/ 0 h 3572"/>
                <a:gd name="T2" fmla="*/ 1886 w 4196"/>
                <a:gd name="T3" fmla="*/ 3571 h 3572"/>
                <a:gd name="T4" fmla="*/ 4195 w 4196"/>
                <a:gd name="T5" fmla="*/ 1954 h 3572"/>
                <a:gd name="T6" fmla="*/ 1344 w 4196"/>
                <a:gd name="T7" fmla="*/ 0 h 3572"/>
                <a:gd name="T8" fmla="*/ 0 w 4196"/>
                <a:gd name="T9" fmla="*/ 0 h 3572"/>
              </a:gdLst>
              <a:ahLst/>
              <a:cxnLst>
                <a:cxn ang="0">
                  <a:pos x="T0" y="T1"/>
                </a:cxn>
                <a:cxn ang="0">
                  <a:pos x="T2" y="T3"/>
                </a:cxn>
                <a:cxn ang="0">
                  <a:pos x="T4" y="T5"/>
                </a:cxn>
                <a:cxn ang="0">
                  <a:pos x="T6" y="T7"/>
                </a:cxn>
                <a:cxn ang="0">
                  <a:pos x="T8" y="T9"/>
                </a:cxn>
              </a:cxnLst>
              <a:rect l="0" t="0" r="r" b="b"/>
              <a:pathLst>
                <a:path w="4196" h="3572">
                  <a:moveTo>
                    <a:pt x="0" y="0"/>
                  </a:moveTo>
                  <a:lnTo>
                    <a:pt x="1886" y="3571"/>
                  </a:lnTo>
                  <a:lnTo>
                    <a:pt x="4195" y="1954"/>
                  </a:lnTo>
                  <a:lnTo>
                    <a:pt x="1344" y="0"/>
                  </a:lnTo>
                  <a:lnTo>
                    <a:pt x="0" y="0"/>
                  </a:lnTo>
                </a:path>
              </a:pathLst>
            </a:custGeom>
            <a:solidFill>
              <a:schemeClr val="accent3">
                <a:lumMod val="60000"/>
                <a:lumOff val="40000"/>
              </a:schemeClr>
            </a:solidFill>
            <a:ln>
              <a:noFill/>
            </a:ln>
            <a:effectLst/>
          </p:spPr>
          <p:txBody>
            <a:bodyPr wrap="none" anchor="ctr"/>
            <a:lstStyle/>
            <a:p>
              <a:pPr defTabSz="457063"/>
              <a:endParaRPr lang="en-US" sz="7197" dirty="0">
                <a:solidFill>
                  <a:srgbClr val="FFFFFF"/>
                </a:solidFill>
                <a:latin typeface="Nunito Light" charset="0"/>
              </a:endParaRPr>
            </a:p>
          </p:txBody>
        </p:sp>
        <p:sp>
          <p:nvSpPr>
            <p:cNvPr id="139" name="Freeform 138"/>
            <p:cNvSpPr>
              <a:spLocks noChangeArrowheads="1"/>
            </p:cNvSpPr>
            <p:nvPr/>
          </p:nvSpPr>
          <p:spPr bwMode="auto">
            <a:xfrm>
              <a:off x="11104147" y="-111272"/>
              <a:ext cx="4346058" cy="3520308"/>
            </a:xfrm>
            <a:custGeom>
              <a:avLst/>
              <a:gdLst>
                <a:gd name="T0" fmla="*/ 965 w 4408"/>
                <a:gd name="T1" fmla="*/ 0 h 3572"/>
                <a:gd name="T2" fmla="*/ 0 w 4408"/>
                <a:gd name="T3" fmla="*/ 1760 h 3572"/>
                <a:gd name="T4" fmla="*/ 4407 w 4408"/>
                <a:gd name="T5" fmla="*/ 3571 h 3572"/>
                <a:gd name="T6" fmla="*/ 2521 w 4408"/>
                <a:gd name="T7" fmla="*/ 0 h 3572"/>
                <a:gd name="T8" fmla="*/ 965 w 4408"/>
                <a:gd name="T9" fmla="*/ 0 h 3572"/>
              </a:gdLst>
              <a:ahLst/>
              <a:cxnLst>
                <a:cxn ang="0">
                  <a:pos x="T0" y="T1"/>
                </a:cxn>
                <a:cxn ang="0">
                  <a:pos x="T2" y="T3"/>
                </a:cxn>
                <a:cxn ang="0">
                  <a:pos x="T4" y="T5"/>
                </a:cxn>
                <a:cxn ang="0">
                  <a:pos x="T6" y="T7"/>
                </a:cxn>
                <a:cxn ang="0">
                  <a:pos x="T8" y="T9"/>
                </a:cxn>
              </a:cxnLst>
              <a:rect l="0" t="0" r="r" b="b"/>
              <a:pathLst>
                <a:path w="4408" h="3572">
                  <a:moveTo>
                    <a:pt x="965" y="0"/>
                  </a:moveTo>
                  <a:lnTo>
                    <a:pt x="0" y="1760"/>
                  </a:lnTo>
                  <a:lnTo>
                    <a:pt x="4407" y="3571"/>
                  </a:lnTo>
                  <a:lnTo>
                    <a:pt x="2521" y="0"/>
                  </a:lnTo>
                  <a:lnTo>
                    <a:pt x="965" y="0"/>
                  </a:lnTo>
                </a:path>
              </a:pathLst>
            </a:custGeom>
            <a:solidFill>
              <a:schemeClr val="accent2"/>
            </a:solidFill>
            <a:ln>
              <a:noFill/>
            </a:ln>
            <a:effectLst/>
          </p:spPr>
          <p:txBody>
            <a:bodyPr wrap="none" anchor="ctr"/>
            <a:lstStyle/>
            <a:p>
              <a:pPr defTabSz="457063"/>
              <a:endParaRPr lang="en-US" sz="7197" dirty="0">
                <a:solidFill>
                  <a:srgbClr val="FFFFFF"/>
                </a:solidFill>
                <a:latin typeface="Nunito Light" charset="0"/>
              </a:endParaRPr>
            </a:p>
          </p:txBody>
        </p:sp>
        <p:sp>
          <p:nvSpPr>
            <p:cNvPr id="140" name="Freeform 139"/>
            <p:cNvSpPr>
              <a:spLocks noChangeArrowheads="1"/>
            </p:cNvSpPr>
            <p:nvPr/>
          </p:nvSpPr>
          <p:spPr bwMode="auto">
            <a:xfrm>
              <a:off x="9793019" y="-88970"/>
              <a:ext cx="369415" cy="195571"/>
            </a:xfrm>
            <a:custGeom>
              <a:avLst/>
              <a:gdLst>
                <a:gd name="T0" fmla="*/ 112 w 374"/>
                <a:gd name="T1" fmla="*/ 0 h 198"/>
                <a:gd name="T2" fmla="*/ 0 w 374"/>
                <a:gd name="T3" fmla="*/ 197 h 198"/>
                <a:gd name="T4" fmla="*/ 373 w 374"/>
                <a:gd name="T5" fmla="*/ 0 h 198"/>
                <a:gd name="T6" fmla="*/ 112 w 374"/>
                <a:gd name="T7" fmla="*/ 0 h 198"/>
              </a:gdLst>
              <a:ahLst/>
              <a:cxnLst>
                <a:cxn ang="0">
                  <a:pos x="T0" y="T1"/>
                </a:cxn>
                <a:cxn ang="0">
                  <a:pos x="T2" y="T3"/>
                </a:cxn>
                <a:cxn ang="0">
                  <a:pos x="T4" y="T5"/>
                </a:cxn>
                <a:cxn ang="0">
                  <a:pos x="T6" y="T7"/>
                </a:cxn>
              </a:cxnLst>
              <a:rect l="0" t="0" r="r" b="b"/>
              <a:pathLst>
                <a:path w="374" h="198">
                  <a:moveTo>
                    <a:pt x="112" y="0"/>
                  </a:moveTo>
                  <a:lnTo>
                    <a:pt x="0" y="197"/>
                  </a:lnTo>
                  <a:lnTo>
                    <a:pt x="373" y="0"/>
                  </a:lnTo>
                  <a:lnTo>
                    <a:pt x="112" y="0"/>
                  </a:lnTo>
                </a:path>
              </a:pathLst>
            </a:custGeom>
            <a:solidFill>
              <a:schemeClr val="accent2">
                <a:lumMod val="75000"/>
              </a:schemeClr>
            </a:solidFill>
            <a:ln>
              <a:noFill/>
            </a:ln>
            <a:effectLst/>
          </p:spPr>
          <p:txBody>
            <a:bodyPr wrap="none" anchor="ctr"/>
            <a:lstStyle/>
            <a:p>
              <a:pPr defTabSz="457063"/>
              <a:endParaRPr lang="en-US" sz="7197" dirty="0">
                <a:solidFill>
                  <a:srgbClr val="FFFFFF"/>
                </a:solidFill>
                <a:latin typeface="Nunito Light" charset="0"/>
              </a:endParaRPr>
            </a:p>
          </p:txBody>
        </p:sp>
        <p:sp>
          <p:nvSpPr>
            <p:cNvPr id="141" name="Freeform 13"/>
            <p:cNvSpPr>
              <a:spLocks noChangeArrowheads="1"/>
            </p:cNvSpPr>
            <p:nvPr/>
          </p:nvSpPr>
          <p:spPr bwMode="auto">
            <a:xfrm>
              <a:off x="9698211" y="-88970"/>
              <a:ext cx="225996" cy="195571"/>
            </a:xfrm>
            <a:custGeom>
              <a:avLst/>
              <a:gdLst>
                <a:gd name="T0" fmla="*/ 0 w 231"/>
                <a:gd name="T1" fmla="*/ 0 h 198"/>
                <a:gd name="T2" fmla="*/ 118 w 231"/>
                <a:gd name="T3" fmla="*/ 197 h 198"/>
                <a:gd name="T4" fmla="*/ 230 w 231"/>
                <a:gd name="T5" fmla="*/ 0 h 198"/>
                <a:gd name="T6" fmla="*/ 0 w 231"/>
                <a:gd name="T7" fmla="*/ 0 h 198"/>
              </a:gdLst>
              <a:ahLst/>
              <a:cxnLst>
                <a:cxn ang="0">
                  <a:pos x="T0" y="T1"/>
                </a:cxn>
                <a:cxn ang="0">
                  <a:pos x="T2" y="T3"/>
                </a:cxn>
                <a:cxn ang="0">
                  <a:pos x="T4" y="T5"/>
                </a:cxn>
                <a:cxn ang="0">
                  <a:pos x="T6" y="T7"/>
                </a:cxn>
              </a:cxnLst>
              <a:rect l="0" t="0" r="r" b="b"/>
              <a:pathLst>
                <a:path w="231" h="198">
                  <a:moveTo>
                    <a:pt x="0" y="0"/>
                  </a:moveTo>
                  <a:lnTo>
                    <a:pt x="118" y="197"/>
                  </a:lnTo>
                  <a:lnTo>
                    <a:pt x="230" y="0"/>
                  </a:lnTo>
                  <a:lnTo>
                    <a:pt x="0" y="0"/>
                  </a:lnTo>
                </a:path>
              </a:pathLst>
            </a:custGeom>
            <a:solidFill>
              <a:schemeClr val="accent2">
                <a:lumMod val="75000"/>
              </a:schemeClr>
            </a:solidFill>
            <a:ln>
              <a:noFill/>
            </a:ln>
            <a:effectLst/>
          </p:spPr>
          <p:txBody>
            <a:bodyPr wrap="none" anchor="ctr"/>
            <a:lstStyle/>
            <a:p>
              <a:pPr defTabSz="457063"/>
              <a:endParaRPr lang="en-US" sz="7197" dirty="0">
                <a:solidFill>
                  <a:srgbClr val="FFFFFF"/>
                </a:solidFill>
                <a:latin typeface="Nunito Light" charset="0"/>
              </a:endParaRPr>
            </a:p>
          </p:txBody>
        </p:sp>
        <p:sp>
          <p:nvSpPr>
            <p:cNvPr id="142" name="Freeform 14"/>
            <p:cNvSpPr>
              <a:spLocks noChangeArrowheads="1"/>
            </p:cNvSpPr>
            <p:nvPr/>
          </p:nvSpPr>
          <p:spPr bwMode="auto">
            <a:xfrm>
              <a:off x="8502000" y="61758"/>
              <a:ext cx="2646751" cy="2259950"/>
            </a:xfrm>
            <a:custGeom>
              <a:avLst/>
              <a:gdLst>
                <a:gd name="T0" fmla="*/ 2685 w 2686"/>
                <a:gd name="T1" fmla="*/ 1563 h 2292"/>
                <a:gd name="T2" fmla="*/ 1308 w 2686"/>
                <a:gd name="T3" fmla="*/ 0 h 2292"/>
                <a:gd name="T4" fmla="*/ 0 w 2686"/>
                <a:gd name="T5" fmla="*/ 2291 h 2292"/>
                <a:gd name="T6" fmla="*/ 2685 w 2686"/>
                <a:gd name="T7" fmla="*/ 1563 h 2292"/>
              </a:gdLst>
              <a:ahLst/>
              <a:cxnLst>
                <a:cxn ang="0">
                  <a:pos x="T0" y="T1"/>
                </a:cxn>
                <a:cxn ang="0">
                  <a:pos x="T2" y="T3"/>
                </a:cxn>
                <a:cxn ang="0">
                  <a:pos x="T4" y="T5"/>
                </a:cxn>
                <a:cxn ang="0">
                  <a:pos x="T6" y="T7"/>
                </a:cxn>
              </a:cxnLst>
              <a:rect l="0" t="0" r="r" b="b"/>
              <a:pathLst>
                <a:path w="2686" h="2292">
                  <a:moveTo>
                    <a:pt x="2685" y="1563"/>
                  </a:moveTo>
                  <a:lnTo>
                    <a:pt x="1308" y="0"/>
                  </a:lnTo>
                  <a:lnTo>
                    <a:pt x="0" y="2291"/>
                  </a:lnTo>
                  <a:lnTo>
                    <a:pt x="2685" y="1563"/>
                  </a:lnTo>
                </a:path>
              </a:pathLst>
            </a:custGeom>
            <a:solidFill>
              <a:schemeClr val="accent2"/>
            </a:solidFill>
            <a:ln>
              <a:noFill/>
            </a:ln>
            <a:effectLst/>
          </p:spPr>
          <p:txBody>
            <a:bodyPr wrap="none" anchor="ctr"/>
            <a:lstStyle/>
            <a:p>
              <a:pPr defTabSz="457063"/>
              <a:endParaRPr lang="en-US" sz="7197" dirty="0">
                <a:solidFill>
                  <a:srgbClr val="FFFFFF"/>
                </a:solidFill>
                <a:latin typeface="Nunito Light" charset="0"/>
              </a:endParaRPr>
            </a:p>
          </p:txBody>
        </p:sp>
        <p:sp>
          <p:nvSpPr>
            <p:cNvPr id="143" name="Freeform 15"/>
            <p:cNvSpPr>
              <a:spLocks noChangeArrowheads="1"/>
            </p:cNvSpPr>
            <p:nvPr/>
          </p:nvSpPr>
          <p:spPr bwMode="auto">
            <a:xfrm>
              <a:off x="6821130" y="61996"/>
              <a:ext cx="2985743" cy="2259950"/>
            </a:xfrm>
            <a:custGeom>
              <a:avLst/>
              <a:gdLst>
                <a:gd name="T0" fmla="*/ 3029 w 3030"/>
                <a:gd name="T1" fmla="*/ 0 h 2292"/>
                <a:gd name="T2" fmla="*/ 0 w 3030"/>
                <a:gd name="T3" fmla="*/ 624 h 2292"/>
                <a:gd name="T4" fmla="*/ 1721 w 3030"/>
                <a:gd name="T5" fmla="*/ 2291 h 2292"/>
                <a:gd name="T6" fmla="*/ 3029 w 3030"/>
                <a:gd name="T7" fmla="*/ 0 h 2292"/>
              </a:gdLst>
              <a:ahLst/>
              <a:cxnLst>
                <a:cxn ang="0">
                  <a:pos x="T0" y="T1"/>
                </a:cxn>
                <a:cxn ang="0">
                  <a:pos x="T2" y="T3"/>
                </a:cxn>
                <a:cxn ang="0">
                  <a:pos x="T4" y="T5"/>
                </a:cxn>
                <a:cxn ang="0">
                  <a:pos x="T6" y="T7"/>
                </a:cxn>
              </a:cxnLst>
              <a:rect l="0" t="0" r="r" b="b"/>
              <a:pathLst>
                <a:path w="3030" h="2292">
                  <a:moveTo>
                    <a:pt x="3029" y="0"/>
                  </a:moveTo>
                  <a:lnTo>
                    <a:pt x="0" y="624"/>
                  </a:lnTo>
                  <a:lnTo>
                    <a:pt x="1721" y="2291"/>
                  </a:lnTo>
                  <a:lnTo>
                    <a:pt x="3029" y="0"/>
                  </a:lnTo>
                </a:path>
              </a:pathLst>
            </a:custGeom>
            <a:solidFill>
              <a:schemeClr val="accent2">
                <a:lumMod val="75000"/>
              </a:schemeClr>
            </a:solidFill>
            <a:ln>
              <a:noFill/>
            </a:ln>
            <a:effectLst/>
          </p:spPr>
          <p:txBody>
            <a:bodyPr wrap="none" anchor="ctr"/>
            <a:lstStyle/>
            <a:p>
              <a:pPr defTabSz="457063"/>
              <a:endParaRPr lang="en-US" sz="7197" dirty="0">
                <a:solidFill>
                  <a:srgbClr val="FFFFFF"/>
                </a:solidFill>
                <a:latin typeface="Nunito Light" charset="0"/>
              </a:endParaRPr>
            </a:p>
          </p:txBody>
        </p:sp>
        <p:sp>
          <p:nvSpPr>
            <p:cNvPr id="144" name="Freeform 16"/>
            <p:cNvSpPr>
              <a:spLocks noChangeArrowheads="1"/>
            </p:cNvSpPr>
            <p:nvPr/>
          </p:nvSpPr>
          <p:spPr bwMode="auto">
            <a:xfrm>
              <a:off x="6829814" y="-88970"/>
              <a:ext cx="2985743" cy="808366"/>
            </a:xfrm>
            <a:custGeom>
              <a:avLst/>
              <a:gdLst>
                <a:gd name="T0" fmla="*/ 61 w 3030"/>
                <a:gd name="T1" fmla="*/ 0 h 822"/>
                <a:gd name="T2" fmla="*/ 0 w 3030"/>
                <a:gd name="T3" fmla="*/ 821 h 822"/>
                <a:gd name="T4" fmla="*/ 3029 w 3030"/>
                <a:gd name="T5" fmla="*/ 197 h 822"/>
                <a:gd name="T6" fmla="*/ 2911 w 3030"/>
                <a:gd name="T7" fmla="*/ 0 h 822"/>
                <a:gd name="T8" fmla="*/ 61 w 3030"/>
                <a:gd name="T9" fmla="*/ 0 h 822"/>
              </a:gdLst>
              <a:ahLst/>
              <a:cxnLst>
                <a:cxn ang="0">
                  <a:pos x="T0" y="T1"/>
                </a:cxn>
                <a:cxn ang="0">
                  <a:pos x="T2" y="T3"/>
                </a:cxn>
                <a:cxn ang="0">
                  <a:pos x="T4" y="T5"/>
                </a:cxn>
                <a:cxn ang="0">
                  <a:pos x="T6" y="T7"/>
                </a:cxn>
                <a:cxn ang="0">
                  <a:pos x="T8" y="T9"/>
                </a:cxn>
              </a:cxnLst>
              <a:rect l="0" t="0" r="r" b="b"/>
              <a:pathLst>
                <a:path w="3030" h="822">
                  <a:moveTo>
                    <a:pt x="61" y="0"/>
                  </a:moveTo>
                  <a:lnTo>
                    <a:pt x="0" y="821"/>
                  </a:lnTo>
                  <a:lnTo>
                    <a:pt x="3029" y="197"/>
                  </a:lnTo>
                  <a:lnTo>
                    <a:pt x="2911" y="0"/>
                  </a:lnTo>
                  <a:lnTo>
                    <a:pt x="61" y="0"/>
                  </a:lnTo>
                </a:path>
              </a:pathLst>
            </a:custGeom>
            <a:solidFill>
              <a:schemeClr val="accent2">
                <a:lumMod val="50000"/>
              </a:schemeClr>
            </a:solidFill>
            <a:ln>
              <a:noFill/>
            </a:ln>
            <a:effectLst/>
          </p:spPr>
          <p:txBody>
            <a:bodyPr wrap="none" anchor="ctr"/>
            <a:lstStyle/>
            <a:p>
              <a:pPr defTabSz="457063"/>
              <a:endParaRPr lang="en-US" sz="7197" dirty="0">
                <a:solidFill>
                  <a:srgbClr val="FFFFFF"/>
                </a:solidFill>
                <a:latin typeface="Nunito Light" charset="0"/>
              </a:endParaRPr>
            </a:p>
          </p:txBody>
        </p:sp>
        <p:sp>
          <p:nvSpPr>
            <p:cNvPr id="145" name="Freeform 17"/>
            <p:cNvSpPr>
              <a:spLocks noChangeArrowheads="1"/>
            </p:cNvSpPr>
            <p:nvPr/>
          </p:nvSpPr>
          <p:spPr bwMode="auto">
            <a:xfrm>
              <a:off x="5975275" y="-88970"/>
              <a:ext cx="943094" cy="808366"/>
            </a:xfrm>
            <a:custGeom>
              <a:avLst/>
              <a:gdLst>
                <a:gd name="T0" fmla="*/ 0 w 955"/>
                <a:gd name="T1" fmla="*/ 0 h 822"/>
                <a:gd name="T2" fmla="*/ 893 w 955"/>
                <a:gd name="T3" fmla="*/ 821 h 822"/>
                <a:gd name="T4" fmla="*/ 954 w 955"/>
                <a:gd name="T5" fmla="*/ 0 h 822"/>
                <a:gd name="T6" fmla="*/ 0 w 955"/>
                <a:gd name="T7" fmla="*/ 0 h 822"/>
              </a:gdLst>
              <a:ahLst/>
              <a:cxnLst>
                <a:cxn ang="0">
                  <a:pos x="T0" y="T1"/>
                </a:cxn>
                <a:cxn ang="0">
                  <a:pos x="T2" y="T3"/>
                </a:cxn>
                <a:cxn ang="0">
                  <a:pos x="T4" y="T5"/>
                </a:cxn>
                <a:cxn ang="0">
                  <a:pos x="T6" y="T7"/>
                </a:cxn>
              </a:cxnLst>
              <a:rect l="0" t="0" r="r" b="b"/>
              <a:pathLst>
                <a:path w="955" h="822">
                  <a:moveTo>
                    <a:pt x="0" y="0"/>
                  </a:moveTo>
                  <a:lnTo>
                    <a:pt x="893" y="821"/>
                  </a:lnTo>
                  <a:lnTo>
                    <a:pt x="954" y="0"/>
                  </a:lnTo>
                  <a:lnTo>
                    <a:pt x="0" y="0"/>
                  </a:lnTo>
                </a:path>
              </a:pathLst>
            </a:custGeom>
            <a:solidFill>
              <a:schemeClr val="accent1"/>
            </a:solidFill>
            <a:ln>
              <a:noFill/>
            </a:ln>
            <a:effectLst/>
          </p:spPr>
          <p:txBody>
            <a:bodyPr wrap="none" anchor="ctr"/>
            <a:lstStyle/>
            <a:p>
              <a:pPr defTabSz="457063"/>
              <a:endParaRPr lang="en-US" sz="7197" dirty="0">
                <a:solidFill>
                  <a:srgbClr val="FFFFFF"/>
                </a:solidFill>
                <a:latin typeface="Nunito Light" charset="0"/>
              </a:endParaRPr>
            </a:p>
          </p:txBody>
        </p:sp>
        <p:sp>
          <p:nvSpPr>
            <p:cNvPr id="146" name="Freeform 18"/>
            <p:cNvSpPr>
              <a:spLocks noChangeArrowheads="1"/>
            </p:cNvSpPr>
            <p:nvPr/>
          </p:nvSpPr>
          <p:spPr bwMode="auto">
            <a:xfrm>
              <a:off x="5608571" y="674793"/>
              <a:ext cx="2916204" cy="1642810"/>
            </a:xfrm>
            <a:custGeom>
              <a:avLst/>
              <a:gdLst>
                <a:gd name="T0" fmla="*/ 2958 w 2959"/>
                <a:gd name="T1" fmla="*/ 1667 h 1668"/>
                <a:gd name="T2" fmla="*/ 1237 w 2959"/>
                <a:gd name="T3" fmla="*/ 0 h 1668"/>
                <a:gd name="T4" fmla="*/ 0 w 2959"/>
                <a:gd name="T5" fmla="*/ 1323 h 1668"/>
                <a:gd name="T6" fmla="*/ 2958 w 2959"/>
                <a:gd name="T7" fmla="*/ 1667 h 1668"/>
              </a:gdLst>
              <a:ahLst/>
              <a:cxnLst>
                <a:cxn ang="0">
                  <a:pos x="T0" y="T1"/>
                </a:cxn>
                <a:cxn ang="0">
                  <a:pos x="T2" y="T3"/>
                </a:cxn>
                <a:cxn ang="0">
                  <a:pos x="T4" y="T5"/>
                </a:cxn>
                <a:cxn ang="0">
                  <a:pos x="T6" y="T7"/>
                </a:cxn>
              </a:cxnLst>
              <a:rect l="0" t="0" r="r" b="b"/>
              <a:pathLst>
                <a:path w="2959" h="1668">
                  <a:moveTo>
                    <a:pt x="2958" y="1667"/>
                  </a:moveTo>
                  <a:lnTo>
                    <a:pt x="1237" y="0"/>
                  </a:lnTo>
                  <a:lnTo>
                    <a:pt x="0" y="1323"/>
                  </a:lnTo>
                  <a:lnTo>
                    <a:pt x="2958" y="1667"/>
                  </a:lnTo>
                </a:path>
              </a:pathLst>
            </a:custGeom>
            <a:solidFill>
              <a:schemeClr val="accent2"/>
            </a:solidFill>
            <a:ln>
              <a:noFill/>
            </a:ln>
            <a:effectLst/>
          </p:spPr>
          <p:txBody>
            <a:bodyPr wrap="none" anchor="ctr"/>
            <a:lstStyle/>
            <a:p>
              <a:pPr defTabSz="457063"/>
              <a:endParaRPr lang="en-US" sz="7197" dirty="0">
                <a:solidFill>
                  <a:srgbClr val="FFFFFF"/>
                </a:solidFill>
                <a:latin typeface="Nunito Light" charset="0"/>
              </a:endParaRPr>
            </a:p>
          </p:txBody>
        </p:sp>
        <p:sp>
          <p:nvSpPr>
            <p:cNvPr id="147" name="Freeform 19"/>
            <p:cNvSpPr>
              <a:spLocks noChangeArrowheads="1"/>
            </p:cNvSpPr>
            <p:nvPr/>
          </p:nvSpPr>
          <p:spPr bwMode="auto">
            <a:xfrm>
              <a:off x="5092201" y="-155877"/>
              <a:ext cx="1760153" cy="2112184"/>
            </a:xfrm>
            <a:custGeom>
              <a:avLst/>
              <a:gdLst>
                <a:gd name="T0" fmla="*/ 0 w 1787"/>
                <a:gd name="T1" fmla="*/ 0 h 2145"/>
                <a:gd name="T2" fmla="*/ 549 w 1787"/>
                <a:gd name="T3" fmla="*/ 2144 h 2145"/>
                <a:gd name="T4" fmla="*/ 1786 w 1787"/>
                <a:gd name="T5" fmla="*/ 821 h 2145"/>
                <a:gd name="T6" fmla="*/ 893 w 1787"/>
                <a:gd name="T7" fmla="*/ 0 h 2145"/>
                <a:gd name="T8" fmla="*/ 0 w 1787"/>
                <a:gd name="T9" fmla="*/ 0 h 2145"/>
              </a:gdLst>
              <a:ahLst/>
              <a:cxnLst>
                <a:cxn ang="0">
                  <a:pos x="T0" y="T1"/>
                </a:cxn>
                <a:cxn ang="0">
                  <a:pos x="T2" y="T3"/>
                </a:cxn>
                <a:cxn ang="0">
                  <a:pos x="T4" y="T5"/>
                </a:cxn>
                <a:cxn ang="0">
                  <a:pos x="T6" y="T7"/>
                </a:cxn>
                <a:cxn ang="0">
                  <a:pos x="T8" y="T9"/>
                </a:cxn>
              </a:cxnLst>
              <a:rect l="0" t="0" r="r" b="b"/>
              <a:pathLst>
                <a:path w="1787" h="2145">
                  <a:moveTo>
                    <a:pt x="0" y="0"/>
                  </a:moveTo>
                  <a:lnTo>
                    <a:pt x="549" y="2144"/>
                  </a:lnTo>
                  <a:lnTo>
                    <a:pt x="1786" y="821"/>
                  </a:lnTo>
                  <a:lnTo>
                    <a:pt x="893" y="0"/>
                  </a:lnTo>
                  <a:lnTo>
                    <a:pt x="0" y="0"/>
                  </a:lnTo>
                </a:path>
              </a:pathLst>
            </a:custGeom>
            <a:solidFill>
              <a:schemeClr val="accent1"/>
            </a:solidFill>
            <a:ln>
              <a:noFill/>
            </a:ln>
            <a:effectLst/>
          </p:spPr>
          <p:txBody>
            <a:bodyPr wrap="none" anchor="ctr"/>
            <a:lstStyle/>
            <a:p>
              <a:pPr defTabSz="457063"/>
              <a:endParaRPr lang="en-US" sz="7197" dirty="0">
                <a:solidFill>
                  <a:srgbClr val="FFFFFF"/>
                </a:solidFill>
                <a:latin typeface="Nunito Light" charset="0"/>
              </a:endParaRPr>
            </a:p>
          </p:txBody>
        </p:sp>
        <p:sp>
          <p:nvSpPr>
            <p:cNvPr id="148" name="Freeform 20"/>
            <p:cNvSpPr>
              <a:spLocks noChangeArrowheads="1"/>
            </p:cNvSpPr>
            <p:nvPr/>
          </p:nvSpPr>
          <p:spPr bwMode="auto">
            <a:xfrm>
              <a:off x="443059" y="190760"/>
              <a:ext cx="5232654" cy="2977052"/>
            </a:xfrm>
            <a:custGeom>
              <a:avLst/>
              <a:gdLst>
                <a:gd name="T0" fmla="*/ 5310 w 5311"/>
                <a:gd name="T1" fmla="*/ 1771 h 3020"/>
                <a:gd name="T2" fmla="*/ 853 w 5311"/>
                <a:gd name="T3" fmla="*/ 0 h 3020"/>
                <a:gd name="T4" fmla="*/ 0 w 5311"/>
                <a:gd name="T5" fmla="*/ 3019 h 3020"/>
                <a:gd name="T6" fmla="*/ 5310 w 5311"/>
                <a:gd name="T7" fmla="*/ 1771 h 3020"/>
              </a:gdLst>
              <a:ahLst/>
              <a:cxnLst>
                <a:cxn ang="0">
                  <a:pos x="T0" y="T1"/>
                </a:cxn>
                <a:cxn ang="0">
                  <a:pos x="T2" y="T3"/>
                </a:cxn>
                <a:cxn ang="0">
                  <a:pos x="T4" y="T5"/>
                </a:cxn>
                <a:cxn ang="0">
                  <a:pos x="T6" y="T7"/>
                </a:cxn>
              </a:cxnLst>
              <a:rect l="0" t="0" r="r" b="b"/>
              <a:pathLst>
                <a:path w="5311" h="3020">
                  <a:moveTo>
                    <a:pt x="5310" y="1771"/>
                  </a:moveTo>
                  <a:lnTo>
                    <a:pt x="853" y="0"/>
                  </a:lnTo>
                  <a:lnTo>
                    <a:pt x="0" y="3019"/>
                  </a:lnTo>
                  <a:lnTo>
                    <a:pt x="5310" y="1771"/>
                  </a:lnTo>
                </a:path>
              </a:pathLst>
            </a:custGeom>
            <a:solidFill>
              <a:schemeClr val="accent1">
                <a:lumMod val="50000"/>
              </a:schemeClr>
            </a:solidFill>
            <a:ln>
              <a:noFill/>
            </a:ln>
            <a:effectLst/>
          </p:spPr>
          <p:txBody>
            <a:bodyPr wrap="none" anchor="ctr"/>
            <a:lstStyle/>
            <a:p>
              <a:pPr defTabSz="457063"/>
              <a:endParaRPr lang="en-US" sz="7197" dirty="0">
                <a:solidFill>
                  <a:srgbClr val="FFFFFF"/>
                </a:solidFill>
                <a:latin typeface="Nunito Light" charset="0"/>
              </a:endParaRPr>
            </a:p>
          </p:txBody>
        </p:sp>
        <p:sp>
          <p:nvSpPr>
            <p:cNvPr id="149" name="Freeform 21"/>
            <p:cNvSpPr>
              <a:spLocks noChangeArrowheads="1"/>
            </p:cNvSpPr>
            <p:nvPr/>
          </p:nvSpPr>
          <p:spPr bwMode="auto">
            <a:xfrm>
              <a:off x="1264131" y="-156113"/>
              <a:ext cx="4393864" cy="2112184"/>
            </a:xfrm>
            <a:custGeom>
              <a:avLst/>
              <a:gdLst>
                <a:gd name="T0" fmla="*/ 936 w 4458"/>
                <a:gd name="T1" fmla="*/ 0 h 2145"/>
                <a:gd name="T2" fmla="*/ 0 w 4458"/>
                <a:gd name="T3" fmla="*/ 373 h 2145"/>
                <a:gd name="T4" fmla="*/ 4457 w 4458"/>
                <a:gd name="T5" fmla="*/ 2144 h 2145"/>
                <a:gd name="T6" fmla="*/ 3908 w 4458"/>
                <a:gd name="T7" fmla="*/ 0 h 2145"/>
                <a:gd name="T8" fmla="*/ 936 w 4458"/>
                <a:gd name="T9" fmla="*/ 0 h 2145"/>
              </a:gdLst>
              <a:ahLst/>
              <a:cxnLst>
                <a:cxn ang="0">
                  <a:pos x="T0" y="T1"/>
                </a:cxn>
                <a:cxn ang="0">
                  <a:pos x="T2" y="T3"/>
                </a:cxn>
                <a:cxn ang="0">
                  <a:pos x="T4" y="T5"/>
                </a:cxn>
                <a:cxn ang="0">
                  <a:pos x="T6" y="T7"/>
                </a:cxn>
                <a:cxn ang="0">
                  <a:pos x="T8" y="T9"/>
                </a:cxn>
              </a:cxnLst>
              <a:rect l="0" t="0" r="r" b="b"/>
              <a:pathLst>
                <a:path w="4458" h="2145">
                  <a:moveTo>
                    <a:pt x="936" y="0"/>
                  </a:moveTo>
                  <a:lnTo>
                    <a:pt x="0" y="373"/>
                  </a:lnTo>
                  <a:lnTo>
                    <a:pt x="4457" y="2144"/>
                  </a:lnTo>
                  <a:lnTo>
                    <a:pt x="3908" y="0"/>
                  </a:lnTo>
                  <a:lnTo>
                    <a:pt x="936" y="0"/>
                  </a:lnTo>
                </a:path>
              </a:pathLst>
            </a:custGeom>
            <a:solidFill>
              <a:schemeClr val="accent1">
                <a:lumMod val="75000"/>
              </a:schemeClr>
            </a:solidFill>
            <a:ln>
              <a:noFill/>
            </a:ln>
            <a:effectLst/>
          </p:spPr>
          <p:txBody>
            <a:bodyPr wrap="none" anchor="ctr"/>
            <a:lstStyle/>
            <a:p>
              <a:pPr defTabSz="457063"/>
              <a:endParaRPr lang="en-US" sz="7197" dirty="0">
                <a:solidFill>
                  <a:srgbClr val="FFFFFF"/>
                </a:solidFill>
                <a:latin typeface="Nunito Light" charset="0"/>
              </a:endParaRPr>
            </a:p>
          </p:txBody>
        </p:sp>
        <p:sp>
          <p:nvSpPr>
            <p:cNvPr id="150" name="Freeform 22"/>
            <p:cNvSpPr>
              <a:spLocks noChangeArrowheads="1"/>
            </p:cNvSpPr>
            <p:nvPr/>
          </p:nvSpPr>
          <p:spPr bwMode="auto">
            <a:xfrm>
              <a:off x="1264131" y="-133574"/>
              <a:ext cx="921364" cy="369415"/>
            </a:xfrm>
            <a:custGeom>
              <a:avLst/>
              <a:gdLst>
                <a:gd name="T0" fmla="*/ 72 w 937"/>
                <a:gd name="T1" fmla="*/ 0 h 374"/>
                <a:gd name="T2" fmla="*/ 0 w 937"/>
                <a:gd name="T3" fmla="*/ 373 h 374"/>
                <a:gd name="T4" fmla="*/ 936 w 937"/>
                <a:gd name="T5" fmla="*/ 0 h 374"/>
                <a:gd name="T6" fmla="*/ 72 w 937"/>
                <a:gd name="T7" fmla="*/ 0 h 374"/>
              </a:gdLst>
              <a:ahLst/>
              <a:cxnLst>
                <a:cxn ang="0">
                  <a:pos x="T0" y="T1"/>
                </a:cxn>
                <a:cxn ang="0">
                  <a:pos x="T2" y="T3"/>
                </a:cxn>
                <a:cxn ang="0">
                  <a:pos x="T4" y="T5"/>
                </a:cxn>
                <a:cxn ang="0">
                  <a:pos x="T6" y="T7"/>
                </a:cxn>
              </a:cxnLst>
              <a:rect l="0" t="0" r="r" b="b"/>
              <a:pathLst>
                <a:path w="937" h="374">
                  <a:moveTo>
                    <a:pt x="72" y="0"/>
                  </a:moveTo>
                  <a:lnTo>
                    <a:pt x="0" y="373"/>
                  </a:lnTo>
                  <a:lnTo>
                    <a:pt x="936" y="0"/>
                  </a:lnTo>
                  <a:lnTo>
                    <a:pt x="72" y="0"/>
                  </a:lnTo>
                </a:path>
              </a:pathLst>
            </a:custGeom>
            <a:solidFill>
              <a:schemeClr val="accent1"/>
            </a:solidFill>
            <a:ln>
              <a:noFill/>
            </a:ln>
            <a:effectLst/>
          </p:spPr>
          <p:txBody>
            <a:bodyPr wrap="none" anchor="ctr"/>
            <a:lstStyle/>
            <a:p>
              <a:pPr defTabSz="457063"/>
              <a:endParaRPr lang="en-US" sz="7197" dirty="0">
                <a:solidFill>
                  <a:srgbClr val="FFFFFF"/>
                </a:solidFill>
                <a:latin typeface="Nunito Light" charset="0"/>
              </a:endParaRPr>
            </a:p>
          </p:txBody>
        </p:sp>
        <p:sp>
          <p:nvSpPr>
            <p:cNvPr id="151" name="Freeform 23"/>
            <p:cNvSpPr>
              <a:spLocks noChangeArrowheads="1"/>
            </p:cNvSpPr>
            <p:nvPr/>
          </p:nvSpPr>
          <p:spPr bwMode="auto">
            <a:xfrm>
              <a:off x="734484" y="-133574"/>
              <a:ext cx="621488" cy="369415"/>
            </a:xfrm>
            <a:custGeom>
              <a:avLst/>
              <a:gdLst>
                <a:gd name="T0" fmla="*/ 0 w 629"/>
                <a:gd name="T1" fmla="*/ 0 h 374"/>
                <a:gd name="T2" fmla="*/ 556 w 629"/>
                <a:gd name="T3" fmla="*/ 373 h 374"/>
                <a:gd name="T4" fmla="*/ 628 w 629"/>
                <a:gd name="T5" fmla="*/ 0 h 374"/>
                <a:gd name="T6" fmla="*/ 0 w 629"/>
                <a:gd name="T7" fmla="*/ 0 h 374"/>
              </a:gdLst>
              <a:ahLst/>
              <a:cxnLst>
                <a:cxn ang="0">
                  <a:pos x="T0" y="T1"/>
                </a:cxn>
                <a:cxn ang="0">
                  <a:pos x="T2" y="T3"/>
                </a:cxn>
                <a:cxn ang="0">
                  <a:pos x="T4" y="T5"/>
                </a:cxn>
                <a:cxn ang="0">
                  <a:pos x="T6" y="T7"/>
                </a:cxn>
              </a:cxnLst>
              <a:rect l="0" t="0" r="r" b="b"/>
              <a:pathLst>
                <a:path w="629" h="374">
                  <a:moveTo>
                    <a:pt x="0" y="0"/>
                  </a:moveTo>
                  <a:lnTo>
                    <a:pt x="556" y="373"/>
                  </a:lnTo>
                  <a:lnTo>
                    <a:pt x="628" y="0"/>
                  </a:lnTo>
                  <a:lnTo>
                    <a:pt x="0" y="0"/>
                  </a:lnTo>
                </a:path>
              </a:pathLst>
            </a:custGeom>
            <a:solidFill>
              <a:schemeClr val="accent1"/>
            </a:solidFill>
            <a:ln>
              <a:noFill/>
            </a:ln>
            <a:effectLst/>
          </p:spPr>
          <p:txBody>
            <a:bodyPr wrap="none" anchor="ctr"/>
            <a:lstStyle/>
            <a:p>
              <a:pPr defTabSz="457063"/>
              <a:endParaRPr lang="en-US" sz="7197" dirty="0">
                <a:solidFill>
                  <a:srgbClr val="FFFFFF"/>
                </a:solidFill>
                <a:latin typeface="Nunito Light" charset="0"/>
              </a:endParaRPr>
            </a:p>
          </p:txBody>
        </p:sp>
        <p:sp>
          <p:nvSpPr>
            <p:cNvPr id="152" name="Freeform 24"/>
            <p:cNvSpPr>
              <a:spLocks noChangeArrowheads="1"/>
            </p:cNvSpPr>
            <p:nvPr/>
          </p:nvSpPr>
          <p:spPr bwMode="auto">
            <a:xfrm>
              <a:off x="0" y="885559"/>
              <a:ext cx="447642" cy="2259950"/>
            </a:xfrm>
            <a:custGeom>
              <a:avLst/>
              <a:gdLst>
                <a:gd name="T0" fmla="*/ 0 w 453"/>
                <a:gd name="T1" fmla="*/ 2104 h 2292"/>
                <a:gd name="T2" fmla="*/ 452 w 453"/>
                <a:gd name="T3" fmla="*/ 2291 h 2292"/>
                <a:gd name="T4" fmla="*/ 0 w 453"/>
                <a:gd name="T5" fmla="*/ 0 h 2292"/>
                <a:gd name="T6" fmla="*/ 0 w 453"/>
                <a:gd name="T7" fmla="*/ 2104 h 2292"/>
              </a:gdLst>
              <a:ahLst/>
              <a:cxnLst>
                <a:cxn ang="0">
                  <a:pos x="T0" y="T1"/>
                </a:cxn>
                <a:cxn ang="0">
                  <a:pos x="T2" y="T3"/>
                </a:cxn>
                <a:cxn ang="0">
                  <a:pos x="T4" y="T5"/>
                </a:cxn>
                <a:cxn ang="0">
                  <a:pos x="T6" y="T7"/>
                </a:cxn>
              </a:cxnLst>
              <a:rect l="0" t="0" r="r" b="b"/>
              <a:pathLst>
                <a:path w="453" h="2292">
                  <a:moveTo>
                    <a:pt x="0" y="2104"/>
                  </a:moveTo>
                  <a:lnTo>
                    <a:pt x="452" y="2291"/>
                  </a:lnTo>
                  <a:lnTo>
                    <a:pt x="0" y="0"/>
                  </a:lnTo>
                  <a:lnTo>
                    <a:pt x="0" y="2104"/>
                  </a:lnTo>
                </a:path>
              </a:pathLst>
            </a:custGeom>
            <a:solidFill>
              <a:schemeClr val="accent1">
                <a:lumMod val="50000"/>
              </a:schemeClr>
            </a:solidFill>
            <a:ln>
              <a:noFill/>
            </a:ln>
            <a:effectLst/>
          </p:spPr>
          <p:txBody>
            <a:bodyPr wrap="none" anchor="ctr"/>
            <a:lstStyle/>
            <a:p>
              <a:pPr defTabSz="457063"/>
              <a:endParaRPr lang="en-US" sz="7197" dirty="0">
                <a:solidFill>
                  <a:srgbClr val="FFFFFF"/>
                </a:solidFill>
                <a:latin typeface="Nunito Light" charset="0"/>
              </a:endParaRPr>
            </a:p>
          </p:txBody>
        </p:sp>
        <p:sp>
          <p:nvSpPr>
            <p:cNvPr id="153" name="Freeform 25"/>
            <p:cNvSpPr>
              <a:spLocks noChangeArrowheads="1"/>
            </p:cNvSpPr>
            <p:nvPr/>
          </p:nvSpPr>
          <p:spPr bwMode="auto">
            <a:xfrm>
              <a:off x="0" y="-156114"/>
              <a:ext cx="1286433" cy="3342117"/>
            </a:xfrm>
            <a:custGeom>
              <a:avLst/>
              <a:gdLst>
                <a:gd name="T0" fmla="*/ 0 w 1306"/>
                <a:gd name="T1" fmla="*/ 0 h 3393"/>
                <a:gd name="T2" fmla="*/ 0 w 1306"/>
                <a:gd name="T3" fmla="*/ 1101 h 3393"/>
                <a:gd name="T4" fmla="*/ 452 w 1306"/>
                <a:gd name="T5" fmla="*/ 3392 h 3393"/>
                <a:gd name="T6" fmla="*/ 1305 w 1306"/>
                <a:gd name="T7" fmla="*/ 373 h 3393"/>
                <a:gd name="T8" fmla="*/ 749 w 1306"/>
                <a:gd name="T9" fmla="*/ 0 h 3393"/>
                <a:gd name="T10" fmla="*/ 0 w 1306"/>
                <a:gd name="T11" fmla="*/ 0 h 3393"/>
              </a:gdLst>
              <a:ahLst/>
              <a:cxnLst>
                <a:cxn ang="0">
                  <a:pos x="T0" y="T1"/>
                </a:cxn>
                <a:cxn ang="0">
                  <a:pos x="T2" y="T3"/>
                </a:cxn>
                <a:cxn ang="0">
                  <a:pos x="T4" y="T5"/>
                </a:cxn>
                <a:cxn ang="0">
                  <a:pos x="T6" y="T7"/>
                </a:cxn>
                <a:cxn ang="0">
                  <a:pos x="T8" y="T9"/>
                </a:cxn>
                <a:cxn ang="0">
                  <a:pos x="T10" y="T11"/>
                </a:cxn>
              </a:cxnLst>
              <a:rect l="0" t="0" r="r" b="b"/>
              <a:pathLst>
                <a:path w="1306" h="3393">
                  <a:moveTo>
                    <a:pt x="0" y="0"/>
                  </a:moveTo>
                  <a:lnTo>
                    <a:pt x="0" y="1101"/>
                  </a:lnTo>
                  <a:lnTo>
                    <a:pt x="452" y="3392"/>
                  </a:lnTo>
                  <a:lnTo>
                    <a:pt x="1305" y="373"/>
                  </a:lnTo>
                  <a:lnTo>
                    <a:pt x="749" y="0"/>
                  </a:lnTo>
                  <a:lnTo>
                    <a:pt x="0" y="0"/>
                  </a:lnTo>
                </a:path>
              </a:pathLst>
            </a:custGeom>
            <a:solidFill>
              <a:schemeClr val="accent1">
                <a:lumMod val="75000"/>
              </a:schemeClr>
            </a:solidFill>
            <a:ln>
              <a:noFill/>
            </a:ln>
            <a:effectLst/>
          </p:spPr>
          <p:txBody>
            <a:bodyPr wrap="none" anchor="ctr"/>
            <a:lstStyle/>
            <a:p>
              <a:pPr defTabSz="457063"/>
              <a:endParaRPr lang="en-US" sz="7197" dirty="0">
                <a:solidFill>
                  <a:srgbClr val="FFFFFF"/>
                </a:solidFill>
                <a:latin typeface="Nunito Light" charset="0"/>
              </a:endParaRPr>
            </a:p>
          </p:txBody>
        </p:sp>
        <p:sp>
          <p:nvSpPr>
            <p:cNvPr id="154" name="Freeform 26"/>
            <p:cNvSpPr>
              <a:spLocks noChangeArrowheads="1"/>
            </p:cNvSpPr>
            <p:nvPr/>
          </p:nvSpPr>
          <p:spPr bwMode="auto">
            <a:xfrm>
              <a:off x="8462804" y="1591817"/>
              <a:ext cx="6988462" cy="1786231"/>
            </a:xfrm>
            <a:custGeom>
              <a:avLst/>
              <a:gdLst>
                <a:gd name="T0" fmla="*/ 7092 w 7093"/>
                <a:gd name="T1" fmla="*/ 1811 h 1812"/>
                <a:gd name="T2" fmla="*/ 0 w 7093"/>
                <a:gd name="T3" fmla="*/ 728 h 1812"/>
                <a:gd name="T4" fmla="*/ 2685 w 7093"/>
                <a:gd name="T5" fmla="*/ 0 h 1812"/>
                <a:gd name="T6" fmla="*/ 7092 w 7093"/>
                <a:gd name="T7" fmla="*/ 1811 h 1812"/>
              </a:gdLst>
              <a:ahLst/>
              <a:cxnLst>
                <a:cxn ang="0">
                  <a:pos x="T0" y="T1"/>
                </a:cxn>
                <a:cxn ang="0">
                  <a:pos x="T2" y="T3"/>
                </a:cxn>
                <a:cxn ang="0">
                  <a:pos x="T4" y="T5"/>
                </a:cxn>
                <a:cxn ang="0">
                  <a:pos x="T6" y="T7"/>
                </a:cxn>
              </a:cxnLst>
              <a:rect l="0" t="0" r="r" b="b"/>
              <a:pathLst>
                <a:path w="7093" h="1812">
                  <a:moveTo>
                    <a:pt x="7092" y="1811"/>
                  </a:moveTo>
                  <a:lnTo>
                    <a:pt x="0" y="728"/>
                  </a:lnTo>
                  <a:lnTo>
                    <a:pt x="2685" y="0"/>
                  </a:lnTo>
                  <a:lnTo>
                    <a:pt x="7092" y="1811"/>
                  </a:lnTo>
                </a:path>
              </a:pathLst>
            </a:custGeom>
            <a:solidFill>
              <a:schemeClr val="accent2">
                <a:lumMod val="75000"/>
              </a:schemeClr>
            </a:solidFill>
            <a:ln>
              <a:noFill/>
            </a:ln>
            <a:effectLst/>
          </p:spPr>
          <p:txBody>
            <a:bodyPr wrap="none" anchor="ctr"/>
            <a:lstStyle/>
            <a:p>
              <a:pPr defTabSz="457063"/>
              <a:endParaRPr lang="en-US" sz="7197" dirty="0">
                <a:solidFill>
                  <a:srgbClr val="FFFFFF"/>
                </a:solidFill>
                <a:latin typeface="Nunito Light" charset="0"/>
              </a:endParaRPr>
            </a:p>
          </p:txBody>
        </p:sp>
        <p:sp>
          <p:nvSpPr>
            <p:cNvPr id="155" name="Freeform 12"/>
            <p:cNvSpPr>
              <a:spLocks noChangeArrowheads="1"/>
            </p:cNvSpPr>
            <p:nvPr/>
          </p:nvSpPr>
          <p:spPr bwMode="auto">
            <a:xfrm>
              <a:off x="9776123" y="-125128"/>
              <a:ext cx="2307757" cy="1734076"/>
            </a:xfrm>
            <a:custGeom>
              <a:avLst/>
              <a:gdLst>
                <a:gd name="T0" fmla="*/ 373 w 2343"/>
                <a:gd name="T1" fmla="*/ 0 h 1761"/>
                <a:gd name="T2" fmla="*/ 0 w 2343"/>
                <a:gd name="T3" fmla="*/ 197 h 1761"/>
                <a:gd name="T4" fmla="*/ 1377 w 2343"/>
                <a:gd name="T5" fmla="*/ 1760 h 1761"/>
                <a:gd name="T6" fmla="*/ 2342 w 2343"/>
                <a:gd name="T7" fmla="*/ 0 h 1761"/>
                <a:gd name="T8" fmla="*/ 373 w 2343"/>
                <a:gd name="T9" fmla="*/ 0 h 1761"/>
              </a:gdLst>
              <a:ahLst/>
              <a:cxnLst>
                <a:cxn ang="0">
                  <a:pos x="T0" y="T1"/>
                </a:cxn>
                <a:cxn ang="0">
                  <a:pos x="T2" y="T3"/>
                </a:cxn>
                <a:cxn ang="0">
                  <a:pos x="T4" y="T5"/>
                </a:cxn>
                <a:cxn ang="0">
                  <a:pos x="T6" y="T7"/>
                </a:cxn>
                <a:cxn ang="0">
                  <a:pos x="T8" y="T9"/>
                </a:cxn>
              </a:cxnLst>
              <a:rect l="0" t="0" r="r" b="b"/>
              <a:pathLst>
                <a:path w="2343" h="1761">
                  <a:moveTo>
                    <a:pt x="373" y="0"/>
                  </a:moveTo>
                  <a:lnTo>
                    <a:pt x="0" y="197"/>
                  </a:lnTo>
                  <a:lnTo>
                    <a:pt x="1377" y="1760"/>
                  </a:lnTo>
                  <a:lnTo>
                    <a:pt x="2342" y="0"/>
                  </a:lnTo>
                  <a:lnTo>
                    <a:pt x="373" y="0"/>
                  </a:lnTo>
                </a:path>
              </a:pathLst>
            </a:custGeom>
            <a:solidFill>
              <a:schemeClr val="accent2">
                <a:lumMod val="75000"/>
              </a:schemeClr>
            </a:solidFill>
            <a:ln>
              <a:noFill/>
            </a:ln>
            <a:effectLst/>
          </p:spPr>
          <p:txBody>
            <a:bodyPr wrap="none" anchor="ctr"/>
            <a:lstStyle/>
            <a:p>
              <a:pPr defTabSz="457063"/>
              <a:endParaRPr lang="en-US" sz="7197" dirty="0">
                <a:solidFill>
                  <a:srgbClr val="FFFFFF"/>
                </a:solidFill>
                <a:latin typeface="Nunito Light" charset="0"/>
              </a:endParaRPr>
            </a:p>
          </p:txBody>
        </p:sp>
      </p:grpSp>
      <p:pic>
        <p:nvPicPr>
          <p:cNvPr id="2" name="Picture 1">
            <a:extLst>
              <a:ext uri="{FF2B5EF4-FFF2-40B4-BE49-F238E27FC236}">
                <a16:creationId xmlns:a16="http://schemas.microsoft.com/office/drawing/2014/main" id="{1CA25E6E-3FB5-439A-89FC-80A1FD1CA412}"/>
              </a:ext>
            </a:extLst>
          </p:cNvPr>
          <p:cNvPicPr>
            <a:picLocks noChangeAspect="1"/>
          </p:cNvPicPr>
          <p:nvPr/>
        </p:nvPicPr>
        <p:blipFill>
          <a:blip r:embed="rId4">
            <a:lum bright="70000" contrast="-70000"/>
          </a:blip>
          <a:stretch>
            <a:fillRect/>
          </a:stretch>
        </p:blipFill>
        <p:spPr>
          <a:xfrm>
            <a:off x="8240179" y="9347444"/>
            <a:ext cx="7897294" cy="2890514"/>
          </a:xfrm>
          <a:prstGeom prst="rect">
            <a:avLst/>
          </a:prstGeom>
        </p:spPr>
      </p:pic>
    </p:spTree>
    <p:extLst>
      <p:ext uri="{BB962C8B-B14F-4D97-AF65-F5344CB8AC3E}">
        <p14:creationId xmlns:p14="http://schemas.microsoft.com/office/powerpoint/2010/main" val="22664125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4AC5506-6312-4701-8D3C-40187889A94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303504"/>
            <a:ext cx="24377650" cy="147310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8050015-F64A-480E-8F45-F2F9EF937AE4}"/>
              </a:ext>
            </a:extLst>
          </p:cNvPr>
          <p:cNvSpPr/>
          <p:nvPr/>
        </p:nvSpPr>
        <p:spPr>
          <a:xfrm>
            <a:off x="5540961" y="1103842"/>
            <a:ext cx="12188825" cy="2769989"/>
          </a:xfrm>
          <a:prstGeom prst="rect">
            <a:avLst/>
          </a:prstGeom>
        </p:spPr>
        <p:txBody>
          <a:bodyPr>
            <a:spAutoFit/>
          </a:bodyPr>
          <a:lstStyle/>
          <a:p>
            <a:endParaRPr lang="en-US" sz="1400" dirty="0">
              <a:solidFill>
                <a:srgbClr val="000000"/>
              </a:solidFill>
              <a:latin typeface="Arial" panose="020B0604020202020204" pitchFamily="34" charset="0"/>
            </a:endParaRPr>
          </a:p>
          <a:p>
            <a:pPr marR="16030" algn="ctr"/>
            <a:r>
              <a:rPr lang="en-US" sz="8000" dirty="0">
                <a:solidFill>
                  <a:schemeClr val="bg1"/>
                </a:solidFill>
                <a:latin typeface="Arial" panose="020B0604020202020204" pitchFamily="34" charset="0"/>
              </a:rPr>
              <a:t>Owner–Occupied Housing Rehabilitation </a:t>
            </a:r>
            <a:endParaRPr lang="en-US" sz="8000" dirty="0">
              <a:solidFill>
                <a:schemeClr val="bg1"/>
              </a:solidFill>
            </a:endParaRPr>
          </a:p>
        </p:txBody>
      </p:sp>
      <p:pic>
        <p:nvPicPr>
          <p:cNvPr id="6" name="Picture 5">
            <a:extLst>
              <a:ext uri="{FF2B5EF4-FFF2-40B4-BE49-F238E27FC236}">
                <a16:creationId xmlns:a16="http://schemas.microsoft.com/office/drawing/2014/main" id="{6D1C19D6-52A1-4423-A1F0-3AA7E428E5F7}"/>
              </a:ext>
            </a:extLst>
          </p:cNvPr>
          <p:cNvPicPr>
            <a:picLocks noChangeAspect="1"/>
          </p:cNvPicPr>
          <p:nvPr/>
        </p:nvPicPr>
        <p:blipFill>
          <a:blip r:embed="rId3"/>
          <a:stretch>
            <a:fillRect/>
          </a:stretch>
        </p:blipFill>
        <p:spPr>
          <a:xfrm>
            <a:off x="13539376" y="6565158"/>
            <a:ext cx="7405426" cy="4457734"/>
          </a:xfrm>
          <a:prstGeom prst="rect">
            <a:avLst/>
          </a:prstGeom>
        </p:spPr>
      </p:pic>
      <p:pic>
        <p:nvPicPr>
          <p:cNvPr id="7" name="Picture 6">
            <a:extLst>
              <a:ext uri="{FF2B5EF4-FFF2-40B4-BE49-F238E27FC236}">
                <a16:creationId xmlns:a16="http://schemas.microsoft.com/office/drawing/2014/main" id="{8087B9DC-6380-44F5-858A-7A6EAEFD40B2}"/>
              </a:ext>
            </a:extLst>
          </p:cNvPr>
          <p:cNvPicPr>
            <a:picLocks noChangeAspect="1"/>
          </p:cNvPicPr>
          <p:nvPr/>
        </p:nvPicPr>
        <p:blipFill>
          <a:blip r:embed="rId4"/>
          <a:stretch>
            <a:fillRect/>
          </a:stretch>
        </p:blipFill>
        <p:spPr>
          <a:xfrm>
            <a:off x="1916869" y="6565158"/>
            <a:ext cx="7660268" cy="4457734"/>
          </a:xfrm>
          <a:prstGeom prst="rect">
            <a:avLst/>
          </a:prstGeom>
        </p:spPr>
      </p:pic>
      <p:sp>
        <p:nvSpPr>
          <p:cNvPr id="9" name="Rectangle 8">
            <a:extLst>
              <a:ext uri="{FF2B5EF4-FFF2-40B4-BE49-F238E27FC236}">
                <a16:creationId xmlns:a16="http://schemas.microsoft.com/office/drawing/2014/main" id="{9B1FCBEA-E823-4B1D-A4A0-B489C6174DDA}"/>
              </a:ext>
            </a:extLst>
          </p:cNvPr>
          <p:cNvSpPr/>
          <p:nvPr/>
        </p:nvSpPr>
        <p:spPr>
          <a:xfrm>
            <a:off x="7146757" y="3270078"/>
            <a:ext cx="12188825" cy="1846659"/>
          </a:xfrm>
          <a:prstGeom prst="rect">
            <a:avLst/>
          </a:prstGeom>
        </p:spPr>
        <p:txBody>
          <a:bodyPr>
            <a:spAutoFit/>
          </a:bodyPr>
          <a:lstStyle/>
          <a:p>
            <a:endParaRPr lang="en-US" sz="1800" dirty="0">
              <a:solidFill>
                <a:srgbClr val="000000"/>
              </a:solidFill>
              <a:latin typeface="Arial" panose="020B0604020202020204" pitchFamily="34" charset="0"/>
            </a:endParaRPr>
          </a:p>
          <a:p>
            <a:pPr marR="11780"/>
            <a:r>
              <a:rPr lang="en-US" sz="4800" dirty="0">
                <a:solidFill>
                  <a:srgbClr val="897967"/>
                </a:solidFill>
                <a:latin typeface="Arial" panose="020B0604020202020204" pitchFamily="34" charset="0"/>
              </a:rPr>
              <a:t>$300,000 for owner-occupied housing rehabilitation/ reconstruction</a:t>
            </a:r>
            <a:endParaRPr lang="en-US" sz="4800" dirty="0"/>
          </a:p>
        </p:txBody>
      </p:sp>
      <p:sp>
        <p:nvSpPr>
          <p:cNvPr id="10" name="Rectangle 9">
            <a:extLst>
              <a:ext uri="{FF2B5EF4-FFF2-40B4-BE49-F238E27FC236}">
                <a16:creationId xmlns:a16="http://schemas.microsoft.com/office/drawing/2014/main" id="{A0C4FE1D-E0B6-4389-811B-FD13C9000A56}"/>
              </a:ext>
            </a:extLst>
          </p:cNvPr>
          <p:cNvSpPr/>
          <p:nvPr/>
        </p:nvSpPr>
        <p:spPr>
          <a:xfrm>
            <a:off x="1916870" y="5641664"/>
            <a:ext cx="2101678" cy="1015663"/>
          </a:xfrm>
          <a:prstGeom prst="rect">
            <a:avLst/>
          </a:prstGeom>
        </p:spPr>
        <p:txBody>
          <a:bodyPr wrap="square">
            <a:spAutoFit/>
          </a:bodyPr>
          <a:lstStyle/>
          <a:p>
            <a:endParaRPr lang="en-US" sz="2400" dirty="0">
              <a:solidFill>
                <a:srgbClr val="000000"/>
              </a:solidFill>
              <a:latin typeface="Calibri" panose="020F0502020204030204" pitchFamily="34" charset="0"/>
            </a:endParaRPr>
          </a:p>
          <a:p>
            <a:pPr marR="128680"/>
            <a:r>
              <a:rPr lang="en-US" dirty="0">
                <a:latin typeface="Calibri" panose="020F0502020204030204" pitchFamily="34" charset="0"/>
              </a:rPr>
              <a:t>Before</a:t>
            </a:r>
            <a:endParaRPr lang="en-US" dirty="0"/>
          </a:p>
        </p:txBody>
      </p:sp>
      <p:sp>
        <p:nvSpPr>
          <p:cNvPr id="11" name="Rectangle 10">
            <a:extLst>
              <a:ext uri="{FF2B5EF4-FFF2-40B4-BE49-F238E27FC236}">
                <a16:creationId xmlns:a16="http://schemas.microsoft.com/office/drawing/2014/main" id="{49D5EE1F-64E1-4E2B-BD2F-243E398303E8}"/>
              </a:ext>
            </a:extLst>
          </p:cNvPr>
          <p:cNvSpPr/>
          <p:nvPr/>
        </p:nvSpPr>
        <p:spPr>
          <a:xfrm>
            <a:off x="13539376" y="5570802"/>
            <a:ext cx="1822366" cy="1015663"/>
          </a:xfrm>
          <a:prstGeom prst="rect">
            <a:avLst/>
          </a:prstGeom>
        </p:spPr>
        <p:txBody>
          <a:bodyPr wrap="square">
            <a:spAutoFit/>
          </a:bodyPr>
          <a:lstStyle/>
          <a:p>
            <a:endParaRPr lang="en-US" sz="2400" dirty="0">
              <a:solidFill>
                <a:srgbClr val="000000"/>
              </a:solidFill>
              <a:latin typeface="Calibri" panose="020F0502020204030204" pitchFamily="34" charset="0"/>
            </a:endParaRPr>
          </a:p>
          <a:p>
            <a:pPr marR="78300"/>
            <a:r>
              <a:rPr lang="en-US" dirty="0">
                <a:latin typeface="Calibri" panose="020F0502020204030204" pitchFamily="34" charset="0"/>
              </a:rPr>
              <a:t>After</a:t>
            </a:r>
            <a:endParaRPr lang="en-US" dirty="0"/>
          </a:p>
        </p:txBody>
      </p:sp>
    </p:spTree>
    <p:extLst>
      <p:ext uri="{BB962C8B-B14F-4D97-AF65-F5344CB8AC3E}">
        <p14:creationId xmlns:p14="http://schemas.microsoft.com/office/powerpoint/2010/main" val="127229979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4AC5506-6312-4701-8D3C-40187889A94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303504"/>
            <a:ext cx="24377650" cy="147310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8050015-F64A-480E-8F45-F2F9EF937AE4}"/>
              </a:ext>
            </a:extLst>
          </p:cNvPr>
          <p:cNvSpPr/>
          <p:nvPr/>
        </p:nvSpPr>
        <p:spPr>
          <a:xfrm>
            <a:off x="625643" y="1103842"/>
            <a:ext cx="22667494" cy="2769989"/>
          </a:xfrm>
          <a:prstGeom prst="rect">
            <a:avLst/>
          </a:prstGeom>
        </p:spPr>
        <p:txBody>
          <a:bodyPr wrap="square">
            <a:spAutoFit/>
          </a:bodyPr>
          <a:lstStyle/>
          <a:p>
            <a:endParaRPr lang="en-US" sz="1400" dirty="0">
              <a:solidFill>
                <a:srgbClr val="000000"/>
              </a:solidFill>
              <a:latin typeface="Arial" panose="020B0604020202020204" pitchFamily="34" charset="0"/>
            </a:endParaRPr>
          </a:p>
          <a:p>
            <a:pPr marR="16030" algn="ctr"/>
            <a:r>
              <a:rPr lang="en-US" sz="8000" dirty="0">
                <a:solidFill>
                  <a:schemeClr val="bg1"/>
                </a:solidFill>
                <a:latin typeface="Arial" panose="020B0604020202020204" pitchFamily="34" charset="0"/>
              </a:rPr>
              <a:t>New Construction/ Reconstruction Development Rehabilitation </a:t>
            </a:r>
            <a:endParaRPr lang="en-US" sz="8000" dirty="0">
              <a:solidFill>
                <a:schemeClr val="bg1"/>
              </a:solidFill>
            </a:endParaRPr>
          </a:p>
        </p:txBody>
      </p:sp>
      <p:sp>
        <p:nvSpPr>
          <p:cNvPr id="9" name="Rectangle 8">
            <a:extLst>
              <a:ext uri="{FF2B5EF4-FFF2-40B4-BE49-F238E27FC236}">
                <a16:creationId xmlns:a16="http://schemas.microsoft.com/office/drawing/2014/main" id="{9B1FCBEA-E823-4B1D-A4A0-B489C6174DDA}"/>
              </a:ext>
            </a:extLst>
          </p:cNvPr>
          <p:cNvSpPr/>
          <p:nvPr/>
        </p:nvSpPr>
        <p:spPr>
          <a:xfrm>
            <a:off x="4596063" y="3270078"/>
            <a:ext cx="14739519" cy="1846659"/>
          </a:xfrm>
          <a:prstGeom prst="rect">
            <a:avLst/>
          </a:prstGeom>
        </p:spPr>
        <p:txBody>
          <a:bodyPr wrap="square">
            <a:spAutoFit/>
          </a:bodyPr>
          <a:lstStyle/>
          <a:p>
            <a:endParaRPr lang="en-US" sz="1800" dirty="0">
              <a:solidFill>
                <a:srgbClr val="000000"/>
              </a:solidFill>
              <a:latin typeface="Arial" panose="020B0604020202020204" pitchFamily="34" charset="0"/>
            </a:endParaRPr>
          </a:p>
          <a:p>
            <a:pPr marR="11780"/>
            <a:r>
              <a:rPr lang="en-US" sz="4800" dirty="0">
                <a:solidFill>
                  <a:srgbClr val="897967"/>
                </a:solidFill>
                <a:latin typeface="Arial" panose="020B0604020202020204" pitchFamily="34" charset="0"/>
              </a:rPr>
              <a:t>$600,000 for New Construction/Reconstruction of Homes for Income Eligible Homebuyers</a:t>
            </a:r>
            <a:endParaRPr lang="en-US" sz="4800" dirty="0"/>
          </a:p>
        </p:txBody>
      </p:sp>
      <p:sp>
        <p:nvSpPr>
          <p:cNvPr id="10" name="Rectangle 9">
            <a:extLst>
              <a:ext uri="{FF2B5EF4-FFF2-40B4-BE49-F238E27FC236}">
                <a16:creationId xmlns:a16="http://schemas.microsoft.com/office/drawing/2014/main" id="{A0C4FE1D-E0B6-4389-811B-FD13C9000A56}"/>
              </a:ext>
            </a:extLst>
          </p:cNvPr>
          <p:cNvSpPr/>
          <p:nvPr/>
        </p:nvSpPr>
        <p:spPr>
          <a:xfrm>
            <a:off x="1916870" y="5641664"/>
            <a:ext cx="2101678" cy="1015663"/>
          </a:xfrm>
          <a:prstGeom prst="rect">
            <a:avLst/>
          </a:prstGeom>
        </p:spPr>
        <p:txBody>
          <a:bodyPr wrap="square">
            <a:spAutoFit/>
          </a:bodyPr>
          <a:lstStyle/>
          <a:p>
            <a:endParaRPr lang="en-US" sz="2400" dirty="0">
              <a:solidFill>
                <a:srgbClr val="000000"/>
              </a:solidFill>
              <a:latin typeface="Calibri" panose="020F0502020204030204" pitchFamily="34" charset="0"/>
            </a:endParaRPr>
          </a:p>
          <a:p>
            <a:pPr marR="128680"/>
            <a:r>
              <a:rPr lang="en-US" dirty="0">
                <a:latin typeface="Calibri" panose="020F0502020204030204" pitchFamily="34" charset="0"/>
              </a:rPr>
              <a:t>Before</a:t>
            </a:r>
            <a:endParaRPr lang="en-US" dirty="0"/>
          </a:p>
        </p:txBody>
      </p:sp>
      <p:sp>
        <p:nvSpPr>
          <p:cNvPr id="11" name="Rectangle 10">
            <a:extLst>
              <a:ext uri="{FF2B5EF4-FFF2-40B4-BE49-F238E27FC236}">
                <a16:creationId xmlns:a16="http://schemas.microsoft.com/office/drawing/2014/main" id="{49D5EE1F-64E1-4E2B-BD2F-243E398303E8}"/>
              </a:ext>
            </a:extLst>
          </p:cNvPr>
          <p:cNvSpPr/>
          <p:nvPr/>
        </p:nvSpPr>
        <p:spPr>
          <a:xfrm>
            <a:off x="13539376" y="5570802"/>
            <a:ext cx="1822366" cy="1015663"/>
          </a:xfrm>
          <a:prstGeom prst="rect">
            <a:avLst/>
          </a:prstGeom>
        </p:spPr>
        <p:txBody>
          <a:bodyPr wrap="square">
            <a:spAutoFit/>
          </a:bodyPr>
          <a:lstStyle/>
          <a:p>
            <a:endParaRPr lang="en-US" sz="2400" dirty="0">
              <a:solidFill>
                <a:srgbClr val="000000"/>
              </a:solidFill>
              <a:latin typeface="Calibri" panose="020F0502020204030204" pitchFamily="34" charset="0"/>
            </a:endParaRPr>
          </a:p>
          <a:p>
            <a:pPr marR="78300"/>
            <a:r>
              <a:rPr lang="en-US" dirty="0">
                <a:latin typeface="Calibri" panose="020F0502020204030204" pitchFamily="34" charset="0"/>
              </a:rPr>
              <a:t>After</a:t>
            </a:r>
            <a:endParaRPr lang="en-US" dirty="0"/>
          </a:p>
        </p:txBody>
      </p:sp>
      <p:pic>
        <p:nvPicPr>
          <p:cNvPr id="2" name="Picture 1">
            <a:extLst>
              <a:ext uri="{FF2B5EF4-FFF2-40B4-BE49-F238E27FC236}">
                <a16:creationId xmlns:a16="http://schemas.microsoft.com/office/drawing/2014/main" id="{B1AA1412-9682-470F-AB87-72571B022E3F}"/>
              </a:ext>
            </a:extLst>
          </p:cNvPr>
          <p:cNvPicPr>
            <a:picLocks noChangeAspect="1"/>
          </p:cNvPicPr>
          <p:nvPr/>
        </p:nvPicPr>
        <p:blipFill>
          <a:blip r:embed="rId3"/>
          <a:stretch>
            <a:fillRect/>
          </a:stretch>
        </p:blipFill>
        <p:spPr>
          <a:xfrm>
            <a:off x="1916870" y="6729959"/>
            <a:ext cx="6687622" cy="4457734"/>
          </a:xfrm>
          <a:prstGeom prst="rect">
            <a:avLst/>
          </a:prstGeom>
        </p:spPr>
      </p:pic>
      <p:pic>
        <p:nvPicPr>
          <p:cNvPr id="3" name="Picture 2">
            <a:extLst>
              <a:ext uri="{FF2B5EF4-FFF2-40B4-BE49-F238E27FC236}">
                <a16:creationId xmlns:a16="http://schemas.microsoft.com/office/drawing/2014/main" id="{A6D704FB-8A0D-4B9A-8513-D7F351653D25}"/>
              </a:ext>
            </a:extLst>
          </p:cNvPr>
          <p:cNvPicPr>
            <a:picLocks noChangeAspect="1"/>
          </p:cNvPicPr>
          <p:nvPr/>
        </p:nvPicPr>
        <p:blipFill>
          <a:blip r:embed="rId4"/>
          <a:stretch>
            <a:fillRect/>
          </a:stretch>
        </p:blipFill>
        <p:spPr>
          <a:xfrm>
            <a:off x="12188825" y="6729959"/>
            <a:ext cx="5724001" cy="4129019"/>
          </a:xfrm>
          <a:prstGeom prst="rect">
            <a:avLst/>
          </a:prstGeom>
        </p:spPr>
      </p:pic>
    </p:spTree>
    <p:extLst>
      <p:ext uri="{BB962C8B-B14F-4D97-AF65-F5344CB8AC3E}">
        <p14:creationId xmlns:p14="http://schemas.microsoft.com/office/powerpoint/2010/main" val="208304572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6C4028FD-8BAA-4A19-BFDE-594D991B755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24371554"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19D5C8-DE2C-479E-A2E6-46FFE9F01BC6}"/>
              </a:ext>
            </a:extLst>
          </p:cNvPr>
          <p:cNvSpPr>
            <a:spLocks noGrp="1"/>
          </p:cNvSpPr>
          <p:nvPr>
            <p:ph type="title"/>
          </p:nvPr>
        </p:nvSpPr>
        <p:spPr>
          <a:xfrm>
            <a:off x="1675963" y="1113990"/>
            <a:ext cx="21025723" cy="2267386"/>
          </a:xfrm>
        </p:spPr>
        <p:txBody>
          <a:bodyPr vert="horz" lIns="91440" tIns="45720" rIns="91440" bIns="45720" rtlCol="0" anchor="ctr">
            <a:normAutofit/>
          </a:bodyPr>
          <a:lstStyle/>
          <a:p>
            <a:pPr defTabSz="914400"/>
            <a:r>
              <a:rPr lang="en-US" sz="10300" kern="1200" dirty="0">
                <a:solidFill>
                  <a:schemeClr val="tx1"/>
                </a:solidFill>
                <a:latin typeface="+mj-lt"/>
                <a:ea typeface="+mj-ea"/>
                <a:cs typeface="+mj-cs"/>
              </a:rPr>
              <a:t>2021 Application </a:t>
            </a:r>
          </a:p>
        </p:txBody>
      </p:sp>
      <p:graphicFrame>
        <p:nvGraphicFramePr>
          <p:cNvPr id="19" name="Text Placeholder 2">
            <a:extLst>
              <a:ext uri="{FF2B5EF4-FFF2-40B4-BE49-F238E27FC236}">
                <a16:creationId xmlns:a16="http://schemas.microsoft.com/office/drawing/2014/main" id="{AB43C344-2CB1-4B7B-A3EB-264775107410}"/>
              </a:ext>
            </a:extLst>
          </p:cNvPr>
          <p:cNvGraphicFramePr/>
          <p:nvPr>
            <p:extLst>
              <p:ext uri="{D42A27DB-BD31-4B8C-83A1-F6EECF244321}">
                <p14:modId xmlns:p14="http://schemas.microsoft.com/office/powerpoint/2010/main" val="376131859"/>
              </p:ext>
            </p:extLst>
          </p:nvPr>
        </p:nvGraphicFramePr>
        <p:xfrm>
          <a:off x="1675963" y="3651250"/>
          <a:ext cx="21025723" cy="87026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31722940"/>
      </p:ext>
    </p:extLst>
  </p:cSld>
  <p:clrMapOvr>
    <a:masterClrMapping/>
  </p:clrMapOvr>
  <p:transition advClick="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9D5C8-DE2C-479E-A2E6-46FFE9F01BC6}"/>
              </a:ext>
            </a:extLst>
          </p:cNvPr>
          <p:cNvSpPr>
            <a:spLocks noGrp="1"/>
          </p:cNvSpPr>
          <p:nvPr>
            <p:ph type="title"/>
          </p:nvPr>
        </p:nvSpPr>
        <p:spPr>
          <a:xfrm>
            <a:off x="1676400" y="730250"/>
            <a:ext cx="21024850" cy="1579813"/>
          </a:xfrm>
        </p:spPr>
        <p:txBody>
          <a:bodyPr/>
          <a:lstStyle/>
          <a:p>
            <a:r>
              <a:rPr lang="en-US" sz="8000"/>
              <a:t>2021 Application- Budget/Leverage</a:t>
            </a:r>
            <a:endParaRPr lang="en-US" sz="8000" dirty="0"/>
          </a:p>
        </p:txBody>
      </p:sp>
      <p:sp>
        <p:nvSpPr>
          <p:cNvPr id="3" name="Text Placeholder 2">
            <a:extLst>
              <a:ext uri="{FF2B5EF4-FFF2-40B4-BE49-F238E27FC236}">
                <a16:creationId xmlns:a16="http://schemas.microsoft.com/office/drawing/2014/main" id="{D6566005-1D4E-4EB4-A9EF-8A06CD1B046C}"/>
              </a:ext>
            </a:extLst>
          </p:cNvPr>
          <p:cNvSpPr>
            <a:spLocks noGrp="1"/>
          </p:cNvSpPr>
          <p:nvPr>
            <p:ph type="body" sz="quarter" idx="10"/>
          </p:nvPr>
        </p:nvSpPr>
        <p:spPr>
          <a:xfrm>
            <a:off x="1676400" y="3031959"/>
            <a:ext cx="21024850" cy="7834480"/>
          </a:xfrm>
        </p:spPr>
        <p:txBody>
          <a:bodyPr/>
          <a:lstStyle/>
          <a:p>
            <a:r>
              <a:rPr lang="en-US" sz="6000" b="1" dirty="0"/>
              <a:t>Match points</a:t>
            </a:r>
            <a:r>
              <a:rPr lang="en-US" sz="6000" dirty="0"/>
              <a:t>:</a:t>
            </a:r>
          </a:p>
          <a:p>
            <a:r>
              <a:rPr lang="en-US" sz="6000" dirty="0"/>
              <a:t>Match = cash or in-kind sources (land values, waived permit fees, staff .)</a:t>
            </a:r>
          </a:p>
          <a:p>
            <a:endParaRPr lang="en-US" sz="6000" dirty="0"/>
          </a:p>
          <a:p>
            <a:r>
              <a:rPr lang="en-US" sz="6000" b="1" dirty="0"/>
              <a:t>Bonus Points:</a:t>
            </a:r>
          </a:p>
          <a:p>
            <a:r>
              <a:rPr lang="en-US" sz="6000" dirty="0"/>
              <a:t>Applicants with highest number of proposed units</a:t>
            </a:r>
          </a:p>
          <a:p>
            <a:r>
              <a:rPr lang="en-US" sz="6000" dirty="0"/>
              <a:t>Financing must be reasonable</a:t>
            </a:r>
          </a:p>
          <a:p>
            <a:endParaRPr lang="en-US" dirty="0"/>
          </a:p>
        </p:txBody>
      </p:sp>
    </p:spTree>
    <p:extLst>
      <p:ext uri="{BB962C8B-B14F-4D97-AF65-F5344CB8AC3E}">
        <p14:creationId xmlns:p14="http://schemas.microsoft.com/office/powerpoint/2010/main" val="233689416"/>
      </p:ext>
    </p:extLst>
  </p:cSld>
  <p:clrMapOvr>
    <a:masterClrMapping/>
  </p:clrMapOvr>
  <p:transition advClick="0"/>
</p:sld>
</file>

<file path=ppt/theme/theme1.xml><?xml version="1.0" encoding="utf-8"?>
<a:theme xmlns:a="http://schemas.openxmlformats.org/drawingml/2006/main" name="Default Theme">
  <a:themeElements>
    <a:clrScheme name="GA DCA">
      <a:dk1>
        <a:srgbClr val="F58220"/>
      </a:dk1>
      <a:lt1>
        <a:srgbClr val="FFFFFF"/>
      </a:lt1>
      <a:dk2>
        <a:srgbClr val="F58220"/>
      </a:dk2>
      <a:lt2>
        <a:srgbClr val="FFFFFF"/>
      </a:lt2>
      <a:accent1>
        <a:srgbClr val="49A942"/>
      </a:accent1>
      <a:accent2>
        <a:srgbClr val="8A7967"/>
      </a:accent2>
      <a:accent3>
        <a:srgbClr val="F58220"/>
      </a:accent3>
      <a:accent4>
        <a:srgbClr val="8DC63F"/>
      </a:accent4>
      <a:accent5>
        <a:srgbClr val="E9E3DC"/>
      </a:accent5>
      <a:accent6>
        <a:srgbClr val="ED037C"/>
      </a:accent6>
      <a:hlink>
        <a:srgbClr val="8A7967"/>
      </a:hlink>
      <a:folHlink>
        <a:srgbClr val="8A7967"/>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efault Theme">
  <a:themeElements>
    <a:clrScheme name="DCA Green Background">
      <a:dk1>
        <a:srgbClr val="FFFFFF"/>
      </a:dk1>
      <a:lt1>
        <a:srgbClr val="92D050"/>
      </a:lt1>
      <a:dk2>
        <a:srgbClr val="FFFFFF"/>
      </a:dk2>
      <a:lt2>
        <a:srgbClr val="92D050"/>
      </a:lt2>
      <a:accent1>
        <a:srgbClr val="F58220"/>
      </a:accent1>
      <a:accent2>
        <a:srgbClr val="8A7967"/>
      </a:accent2>
      <a:accent3>
        <a:srgbClr val="49A942"/>
      </a:accent3>
      <a:accent4>
        <a:srgbClr val="F58220"/>
      </a:accent4>
      <a:accent5>
        <a:srgbClr val="E9E3DC"/>
      </a:accent5>
      <a:accent6>
        <a:srgbClr val="ED037C"/>
      </a:accent6>
      <a:hlink>
        <a:srgbClr val="F58220"/>
      </a:hlink>
      <a:folHlink>
        <a:srgbClr val="F5822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A DCA Powerpoint Widescreen Template - GREEN Background" id="{E3890CB0-C519-4107-AFDC-F5C5488C765E}" vid="{D0A70ABE-7C04-4FF1-8A35-2F05BDD2652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AE2F34F1D7B7144BC3A628394FF2775" ma:contentTypeVersion="8" ma:contentTypeDescription="Create a new document." ma:contentTypeScope="" ma:versionID="e7f493557fa492dd5b996dcc30281fa1">
  <xsd:schema xmlns:xsd="http://www.w3.org/2001/XMLSchema" xmlns:xs="http://www.w3.org/2001/XMLSchema" xmlns:p="http://schemas.microsoft.com/office/2006/metadata/properties" xmlns:ns3="86a799f6-246b-4916-85b1-024d3145a1b6" targetNamespace="http://schemas.microsoft.com/office/2006/metadata/properties" ma:root="true" ma:fieldsID="ef8713e42f30b5443df3d94ef870ec66" ns3:_="">
    <xsd:import namespace="86a799f6-246b-4916-85b1-024d3145a1b6"/>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6a799f6-246b-4916-85b1-024d3145a1b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69105F3-0E48-46FD-A9E0-03CE8EAC2D9A}">
  <ds:schemaRefs>
    <ds:schemaRef ds:uri="http://schemas.microsoft.com/sharepoint/v3/contenttype/forms"/>
  </ds:schemaRefs>
</ds:datastoreItem>
</file>

<file path=customXml/itemProps2.xml><?xml version="1.0" encoding="utf-8"?>
<ds:datastoreItem xmlns:ds="http://schemas.openxmlformats.org/officeDocument/2006/customXml" ds:itemID="{3405A412-BE90-411F-B27A-F44F68C5D92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6a799f6-246b-4916-85b1-024d3145a1b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BCF821C-5D61-450E-93CB-215E602F4661}">
  <ds:schemaRefs>
    <ds:schemaRef ds:uri="http://purl.org/dc/elements/1.1/"/>
    <ds:schemaRef ds:uri="http://schemas.microsoft.com/office/2006/metadata/properties"/>
    <ds:schemaRef ds:uri="http://schemas.openxmlformats.org/package/2006/metadata/core-properties"/>
    <ds:schemaRef ds:uri="http://schemas.microsoft.com/office/infopath/2007/PartnerControls"/>
    <ds:schemaRef ds:uri="http://purl.org/dc/terms/"/>
    <ds:schemaRef ds:uri="86a799f6-246b-4916-85b1-024d3145a1b6"/>
    <ds:schemaRef ds:uri="http://schemas.microsoft.com/office/2006/documentManagement/typ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308</TotalTime>
  <Words>1527</Words>
  <Application>Microsoft Office PowerPoint</Application>
  <PresentationFormat>Custom</PresentationFormat>
  <Paragraphs>317</Paragraphs>
  <Slides>53</Slides>
  <Notes>18</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53</vt:i4>
      </vt:variant>
    </vt:vector>
  </HeadingPairs>
  <TitlesOfParts>
    <vt:vector size="65" baseType="lpstr">
      <vt:lpstr>Arial</vt:lpstr>
      <vt:lpstr>Arial Black</vt:lpstr>
      <vt:lpstr>Calibri</vt:lpstr>
      <vt:lpstr>Lato Light</vt:lpstr>
      <vt:lpstr>Monotype Sorts</vt:lpstr>
      <vt:lpstr>Nunito</vt:lpstr>
      <vt:lpstr>Nunito Light</vt:lpstr>
      <vt:lpstr>Times New Roman</vt:lpstr>
      <vt:lpstr>Tw Cen MT</vt:lpstr>
      <vt:lpstr>Wingdings</vt:lpstr>
      <vt:lpstr>Default Theme</vt:lpstr>
      <vt:lpstr>1_Default Theme</vt:lpstr>
      <vt:lpstr>PowerPoint Presentation</vt:lpstr>
      <vt:lpstr>PowerPoint Presentation</vt:lpstr>
      <vt:lpstr>PowerPoint Presentation</vt:lpstr>
      <vt:lpstr>Community HOME Investment Program</vt:lpstr>
      <vt:lpstr>2020 CHIP Awards</vt:lpstr>
      <vt:lpstr>PowerPoint Presentation</vt:lpstr>
      <vt:lpstr>PowerPoint Presentation</vt:lpstr>
      <vt:lpstr>2021 Application </vt:lpstr>
      <vt:lpstr>2021 Application- Budget/Leverage</vt:lpstr>
      <vt:lpstr>2021 Application- Capacity </vt:lpstr>
      <vt:lpstr>2021 Application- Need</vt:lpstr>
      <vt:lpstr>2021 Application- Planning</vt:lpstr>
      <vt:lpstr>2021 Application- Submission</vt:lpstr>
      <vt:lpstr>Grant Writing Tips</vt:lpstr>
      <vt:lpstr>Grant Writing Tips</vt:lpstr>
      <vt:lpstr>DCA’s role:</vt:lpstr>
      <vt:lpstr>CHIP Contact Information </vt:lpstr>
      <vt:lpstr>PowerPoint Presentation</vt:lpstr>
      <vt:lpstr>PowerPoint Presentation</vt:lpstr>
      <vt:lpstr>PowerPoint Presentation</vt:lpstr>
      <vt:lpstr>The Community Development Block Grant Program</vt:lpstr>
      <vt:lpstr>Look familiar???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One tool that can help…….CDBG</vt:lpstr>
      <vt:lpstr>State CDBG Program</vt:lpstr>
      <vt:lpstr>CDBG Annual Competition</vt:lpstr>
      <vt:lpstr>CDBG</vt:lpstr>
      <vt:lpstr>CDBG</vt:lpstr>
      <vt:lpstr>CDBG</vt:lpstr>
      <vt:lpstr>Eligible Activities Single Activity Neighborhood Revitalization Maximum $750,000. </vt:lpstr>
      <vt:lpstr>Eligible Activities Single Activity Neighborhood Revitalization Maximum $750,000. </vt:lpstr>
      <vt:lpstr>Eligible Activities Single Activity Neighborhood Revitalization Maximum $750,000. </vt:lpstr>
      <vt:lpstr> Multi-Activity Maximum $1,000,000.</vt:lpstr>
      <vt:lpstr>PowerPoint Presentation</vt:lpstr>
      <vt:lpstr>Revitalization Area Strategies  DCA designation that rewards efforts demonstrating:</vt:lpstr>
      <vt:lpstr> Revitalization Area Strategies   </vt:lpstr>
      <vt:lpstr>RAS Rewards:</vt:lpstr>
      <vt:lpstr>Results…………</vt:lpstr>
      <vt:lpstr>Thomasville: Victoria Place Revitalization Area </vt:lpstr>
      <vt:lpstr>PowerPoint Presentation</vt:lpstr>
      <vt:lpstr>City of Washington - Rusher Street</vt:lpstr>
      <vt:lpstr>CDBG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DaTonya Lewis</dc:creator>
  <cp:lastModifiedBy>Morgan  White</cp:lastModifiedBy>
  <cp:revision>2</cp:revision>
  <dcterms:created xsi:type="dcterms:W3CDTF">2020-08-26T14:59:08Z</dcterms:created>
  <dcterms:modified xsi:type="dcterms:W3CDTF">2020-09-14T19:48:34Z</dcterms:modified>
</cp:coreProperties>
</file>