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98" r:id="rId5"/>
    <p:sldId id="297" r:id="rId6"/>
    <p:sldId id="283" r:id="rId7"/>
    <p:sldId id="299" r:id="rId8"/>
    <p:sldId id="292" r:id="rId9"/>
    <p:sldId id="284" r:id="rId10"/>
    <p:sldId id="293" r:id="rId11"/>
    <p:sldId id="295" r:id="rId12"/>
    <p:sldId id="285" r:id="rId13"/>
    <p:sldId id="300" r:id="rId14"/>
    <p:sldId id="301" r:id="rId15"/>
    <p:sldId id="302" r:id="rId16"/>
    <p:sldId id="304" r:id="rId17"/>
    <p:sldId id="303" r:id="rId18"/>
    <p:sldId id="305" r:id="rId19"/>
    <p:sldId id="306" r:id="rId20"/>
    <p:sldId id="307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85731" autoAdjust="0"/>
  </p:normalViewPr>
  <p:slideViewPr>
    <p:cSldViewPr snapToGrid="0">
      <p:cViewPr varScale="1">
        <p:scale>
          <a:sx n="98" d="100"/>
          <a:sy n="98" d="100"/>
        </p:scale>
        <p:origin x="1038" y="72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0E5AD4-DB48-4C29-B705-1B8365C5B12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DEC05B-20DE-4C69-AF3D-833D37B85D5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Partners</a:t>
          </a:r>
        </a:p>
      </dgm:t>
    </dgm:pt>
    <dgm:pt modelId="{52E7FC5F-1058-480D-A6BA-6272E8C76839}" type="parTrans" cxnId="{95DACD06-A0D9-429E-A137-9EE91C408B46}">
      <dgm:prSet/>
      <dgm:spPr/>
      <dgm:t>
        <a:bodyPr/>
        <a:lstStyle/>
        <a:p>
          <a:endParaRPr lang="en-US"/>
        </a:p>
      </dgm:t>
    </dgm:pt>
    <dgm:pt modelId="{EE5B1811-6378-41DB-9DDF-73B4FEAD9ED4}" type="sibTrans" cxnId="{95DACD06-A0D9-429E-A137-9EE91C408B46}">
      <dgm:prSet/>
      <dgm:spPr/>
      <dgm:t>
        <a:bodyPr/>
        <a:lstStyle/>
        <a:p>
          <a:endParaRPr lang="en-US"/>
        </a:p>
      </dgm:t>
    </dgm:pt>
    <dgm:pt modelId="{6EE4201D-F079-4BE1-9133-7CEAEF9D97C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Technical Assistance</a:t>
          </a:r>
        </a:p>
        <a:p>
          <a:r>
            <a:rPr lang="en-US" dirty="0">
              <a:solidFill>
                <a:schemeClr val="tx1"/>
              </a:solidFill>
            </a:rPr>
            <a:t>Housing options</a:t>
          </a:r>
        </a:p>
      </dgm:t>
    </dgm:pt>
    <dgm:pt modelId="{E3DA8709-ED18-4D41-B020-0A1E2B3C5528}" type="parTrans" cxnId="{7392E1BD-C82D-4C81-82E7-5296641776A9}">
      <dgm:prSet/>
      <dgm:spPr/>
      <dgm:t>
        <a:bodyPr/>
        <a:lstStyle/>
        <a:p>
          <a:endParaRPr lang="en-US"/>
        </a:p>
      </dgm:t>
    </dgm:pt>
    <dgm:pt modelId="{26FF99EA-124F-44F3-97FD-A008F4EE38D9}" type="sibTrans" cxnId="{7392E1BD-C82D-4C81-82E7-5296641776A9}">
      <dgm:prSet/>
      <dgm:spPr/>
      <dgm:t>
        <a:bodyPr/>
        <a:lstStyle/>
        <a:p>
          <a:endParaRPr lang="en-US"/>
        </a:p>
      </dgm:t>
    </dgm:pt>
    <dgm:pt modelId="{C107FBF2-B1A7-49F5-AFED-7569BD8DC02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Localized job search platform focused on living wage</a:t>
          </a:r>
        </a:p>
      </dgm:t>
    </dgm:pt>
    <dgm:pt modelId="{171431D9-88BF-4B1C-B743-46386180433A}" type="parTrans" cxnId="{E2B119F6-7AD1-40A7-B870-1C43DFA60B6C}">
      <dgm:prSet/>
      <dgm:spPr/>
      <dgm:t>
        <a:bodyPr/>
        <a:lstStyle/>
        <a:p>
          <a:endParaRPr lang="en-US"/>
        </a:p>
      </dgm:t>
    </dgm:pt>
    <dgm:pt modelId="{8CA022D4-515B-4BFA-AE97-A9458EE2275A}" type="sibTrans" cxnId="{E2B119F6-7AD1-40A7-B870-1C43DFA60B6C}">
      <dgm:prSet/>
      <dgm:spPr/>
      <dgm:t>
        <a:bodyPr/>
        <a:lstStyle/>
        <a:p>
          <a:endParaRPr lang="en-US"/>
        </a:p>
      </dgm:t>
    </dgm:pt>
    <dgm:pt modelId="{389B9695-CEE2-416D-A99E-7F9CC29C741D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Employment coaches/volunteers</a:t>
          </a:r>
        </a:p>
      </dgm:t>
    </dgm:pt>
    <dgm:pt modelId="{E58BDF37-A1DF-4A34-B369-9E1C0DD42977}" type="parTrans" cxnId="{3401D86F-9CA6-4851-BA00-8449B7A71F97}">
      <dgm:prSet/>
      <dgm:spPr/>
      <dgm:t>
        <a:bodyPr/>
        <a:lstStyle/>
        <a:p>
          <a:endParaRPr lang="en-US"/>
        </a:p>
      </dgm:t>
    </dgm:pt>
    <dgm:pt modelId="{8423E5B4-5974-49DE-B4D1-FEE4E98C7F16}" type="sibTrans" cxnId="{3401D86F-9CA6-4851-BA00-8449B7A71F97}">
      <dgm:prSet/>
      <dgm:spPr/>
      <dgm:t>
        <a:bodyPr/>
        <a:lstStyle/>
        <a:p>
          <a:endParaRPr lang="en-US"/>
        </a:p>
      </dgm:t>
    </dgm:pt>
    <dgm:pt modelId="{6167D270-8AE2-49E2-BA4B-5B8C03D1BBE5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Financial counseling (online platform for individualized learning)</a:t>
          </a:r>
        </a:p>
      </dgm:t>
    </dgm:pt>
    <dgm:pt modelId="{C34A8C24-6CB3-468B-806F-5714AC0A0145}" type="parTrans" cxnId="{7C37A1F0-FBFF-4261-B3CA-CDE415B80370}">
      <dgm:prSet/>
      <dgm:spPr/>
      <dgm:t>
        <a:bodyPr/>
        <a:lstStyle/>
        <a:p>
          <a:endParaRPr lang="en-US"/>
        </a:p>
      </dgm:t>
    </dgm:pt>
    <dgm:pt modelId="{D84D1390-6D0B-4DDA-A5A9-CBC4B23B4219}" type="sibTrans" cxnId="{7C37A1F0-FBFF-4261-B3CA-CDE415B80370}">
      <dgm:prSet/>
      <dgm:spPr/>
      <dgm:t>
        <a:bodyPr/>
        <a:lstStyle/>
        <a:p>
          <a:endParaRPr lang="en-US"/>
        </a:p>
      </dgm:t>
    </dgm:pt>
    <dgm:pt modelId="{42A7F0BD-7CB4-411A-8C14-7B598DB68459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Second chance banking</a:t>
          </a:r>
        </a:p>
      </dgm:t>
    </dgm:pt>
    <dgm:pt modelId="{F5D31CC0-34A3-4178-BE01-368E59178CCB}" type="parTrans" cxnId="{7C4E144F-90AF-4021-BA23-11B893C0E0BA}">
      <dgm:prSet/>
      <dgm:spPr/>
      <dgm:t>
        <a:bodyPr/>
        <a:lstStyle/>
        <a:p>
          <a:endParaRPr lang="en-US"/>
        </a:p>
      </dgm:t>
    </dgm:pt>
    <dgm:pt modelId="{46F7BCB1-14D6-4031-88BB-C5D39E626AD5}" type="sibTrans" cxnId="{7C4E144F-90AF-4021-BA23-11B893C0E0BA}">
      <dgm:prSet/>
      <dgm:spPr/>
      <dgm:t>
        <a:bodyPr/>
        <a:lstStyle/>
        <a:p>
          <a:endParaRPr lang="en-US"/>
        </a:p>
      </dgm:t>
    </dgm:pt>
    <dgm:pt modelId="{1A8846CD-55A5-4F0E-9470-06913B557B68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Child care assistance for 3 months</a:t>
          </a:r>
        </a:p>
      </dgm:t>
    </dgm:pt>
    <dgm:pt modelId="{5A3827B5-6A21-47F9-905B-B9BED27EDE1D}" type="parTrans" cxnId="{9947A568-3B5B-43E1-825C-D2F006921F6B}">
      <dgm:prSet/>
      <dgm:spPr/>
      <dgm:t>
        <a:bodyPr/>
        <a:lstStyle/>
        <a:p>
          <a:endParaRPr lang="en-US"/>
        </a:p>
      </dgm:t>
    </dgm:pt>
    <dgm:pt modelId="{8A22D5BD-0C27-4412-8431-F262D519B50A}" type="sibTrans" cxnId="{9947A568-3B5B-43E1-825C-D2F006921F6B}">
      <dgm:prSet/>
      <dgm:spPr/>
      <dgm:t>
        <a:bodyPr/>
        <a:lstStyle/>
        <a:p>
          <a:endParaRPr lang="en-US"/>
        </a:p>
      </dgm:t>
    </dgm:pt>
    <dgm:pt modelId="{13977266-91AB-4A0D-8957-173B9A26508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Affordable, safer, private sector alternative to extended stays</a:t>
          </a:r>
        </a:p>
      </dgm:t>
    </dgm:pt>
    <dgm:pt modelId="{69964048-13E0-47BC-B3C8-70BC5EF540F7}" type="parTrans" cxnId="{EADF0691-EFA6-4BE6-8120-C31A9D305DD7}">
      <dgm:prSet/>
      <dgm:spPr/>
      <dgm:t>
        <a:bodyPr/>
        <a:lstStyle/>
        <a:p>
          <a:endParaRPr lang="en-US"/>
        </a:p>
      </dgm:t>
    </dgm:pt>
    <dgm:pt modelId="{B1D67E67-3617-4D10-830B-15AE3702D9F1}" type="sibTrans" cxnId="{EADF0691-EFA6-4BE6-8120-C31A9D305DD7}">
      <dgm:prSet/>
      <dgm:spPr/>
      <dgm:t>
        <a:bodyPr/>
        <a:lstStyle/>
        <a:p>
          <a:endParaRPr lang="en-US"/>
        </a:p>
      </dgm:t>
    </dgm:pt>
    <dgm:pt modelId="{4BED6B4A-FB60-455A-AC0E-F6EC3283F334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Nutrition assistance</a:t>
          </a:r>
        </a:p>
      </dgm:t>
    </dgm:pt>
    <dgm:pt modelId="{ABABA0FB-327A-4D17-8B44-5435B207911E}" type="parTrans" cxnId="{9AB4A704-6633-49CB-A90B-3BD633452D14}">
      <dgm:prSet/>
      <dgm:spPr/>
      <dgm:t>
        <a:bodyPr/>
        <a:lstStyle/>
        <a:p>
          <a:endParaRPr lang="en-US"/>
        </a:p>
      </dgm:t>
    </dgm:pt>
    <dgm:pt modelId="{8A45FA29-F665-420B-9974-A70AD37226B6}" type="sibTrans" cxnId="{9AB4A704-6633-49CB-A90B-3BD633452D14}">
      <dgm:prSet/>
      <dgm:spPr/>
      <dgm:t>
        <a:bodyPr/>
        <a:lstStyle/>
        <a:p>
          <a:endParaRPr lang="en-US"/>
        </a:p>
      </dgm:t>
    </dgm:pt>
    <dgm:pt modelId="{7EC59414-A748-465A-ADA7-EA714ACD7584}" type="pres">
      <dgm:prSet presAssocID="{700E5AD4-DB48-4C29-B705-1B8365C5B12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457130-7EC4-4B99-BBF8-6B18C9B04960}" type="pres">
      <dgm:prSet presAssocID="{15DEC05B-20DE-4C69-AF3D-833D37B85D5A}" presName="root" presStyleCnt="0">
        <dgm:presLayoutVars>
          <dgm:chMax/>
          <dgm:chPref val="4"/>
        </dgm:presLayoutVars>
      </dgm:prSet>
      <dgm:spPr/>
    </dgm:pt>
    <dgm:pt modelId="{A323E799-484A-4F40-A2BE-8E7F79E53030}" type="pres">
      <dgm:prSet presAssocID="{15DEC05B-20DE-4C69-AF3D-833D37B85D5A}" presName="rootComposite" presStyleCnt="0">
        <dgm:presLayoutVars/>
      </dgm:prSet>
      <dgm:spPr/>
    </dgm:pt>
    <dgm:pt modelId="{B434D0D4-AB37-4A7D-9BC7-2945D4EDDF94}" type="pres">
      <dgm:prSet presAssocID="{15DEC05B-20DE-4C69-AF3D-833D37B85D5A}" presName="rootText" presStyleLbl="node0" presStyleIdx="0" presStyleCnt="1" custScaleX="113382" custLinFactNeighborX="27418" custLinFactNeighborY="-14294">
        <dgm:presLayoutVars>
          <dgm:chMax/>
          <dgm:chPref val="4"/>
        </dgm:presLayoutVars>
      </dgm:prSet>
      <dgm:spPr/>
    </dgm:pt>
    <dgm:pt modelId="{4CC8AA04-9F56-4D0F-AC70-DE499CF55984}" type="pres">
      <dgm:prSet presAssocID="{15DEC05B-20DE-4C69-AF3D-833D37B85D5A}" presName="childShape" presStyleCnt="0">
        <dgm:presLayoutVars>
          <dgm:chMax val="0"/>
          <dgm:chPref val="0"/>
        </dgm:presLayoutVars>
      </dgm:prSet>
      <dgm:spPr/>
    </dgm:pt>
    <dgm:pt modelId="{4DE812FB-1D4A-4C9D-A172-BDFB7F0F9729}" type="pres">
      <dgm:prSet presAssocID="{6EE4201D-F079-4BE1-9133-7CEAEF9D97C5}" presName="childComposite" presStyleCnt="0">
        <dgm:presLayoutVars>
          <dgm:chMax val="0"/>
          <dgm:chPref val="0"/>
        </dgm:presLayoutVars>
      </dgm:prSet>
      <dgm:spPr/>
    </dgm:pt>
    <dgm:pt modelId="{FB76E7B9-C06D-40B3-BB14-96DC45B8BB61}" type="pres">
      <dgm:prSet presAssocID="{6EE4201D-F079-4BE1-9133-7CEAEF9D97C5}" presName="Image" presStyleLbl="node1" presStyleIdx="0" presStyleCnt="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F5B7481-2AEC-424B-A7C7-94B0AD0F7325}" type="pres">
      <dgm:prSet presAssocID="{6EE4201D-F079-4BE1-9133-7CEAEF9D97C5}" presName="childText" presStyleLbl="lnNode1" presStyleIdx="0" presStyleCnt="8" custScaleX="136075" custLinFactNeighborX="31657" custLinFactNeighborY="-4665">
        <dgm:presLayoutVars>
          <dgm:chMax val="0"/>
          <dgm:chPref val="0"/>
          <dgm:bulletEnabled val="1"/>
        </dgm:presLayoutVars>
      </dgm:prSet>
      <dgm:spPr/>
    </dgm:pt>
    <dgm:pt modelId="{26882270-CCF3-4703-B9C8-BA6F17EB862D}" type="pres">
      <dgm:prSet presAssocID="{C107FBF2-B1A7-49F5-AFED-7569BD8DC027}" presName="childComposite" presStyleCnt="0">
        <dgm:presLayoutVars>
          <dgm:chMax val="0"/>
          <dgm:chPref val="0"/>
        </dgm:presLayoutVars>
      </dgm:prSet>
      <dgm:spPr/>
    </dgm:pt>
    <dgm:pt modelId="{452A8F9C-81B7-4AA9-97EE-03B4C9F0E952}" type="pres">
      <dgm:prSet presAssocID="{C107FBF2-B1A7-49F5-AFED-7569BD8DC027}" presName="Image" presStyleLbl="node1" presStyleIdx="1" presStyleCnt="8" custScaleY="92575"/>
      <dgm:spPr>
        <a:blipFill dpi="0" rotWithShape="1">
          <a:blip xmlns:r="http://schemas.openxmlformats.org/officeDocument/2006/relationships" r:embed="rId2"/>
          <a:srcRect/>
          <a:stretch>
            <a:fillRect l="5621" t="2061" r="5621" b="2061"/>
          </a:stretch>
        </a:blipFill>
      </dgm:spPr>
    </dgm:pt>
    <dgm:pt modelId="{A3647860-AAF9-46A0-BB98-622BFF34EC4C}" type="pres">
      <dgm:prSet presAssocID="{C107FBF2-B1A7-49F5-AFED-7569BD8DC027}" presName="childText" presStyleLbl="lnNode1" presStyleIdx="1" presStyleCnt="8" custScaleX="136075" custLinFactNeighborX="31657" custLinFactNeighborY="-4665">
        <dgm:presLayoutVars>
          <dgm:chMax val="0"/>
          <dgm:chPref val="0"/>
          <dgm:bulletEnabled val="1"/>
        </dgm:presLayoutVars>
      </dgm:prSet>
      <dgm:spPr/>
    </dgm:pt>
    <dgm:pt modelId="{0D903ECC-7831-4A7D-A1B9-EB6CF878A099}" type="pres">
      <dgm:prSet presAssocID="{389B9695-CEE2-416D-A99E-7F9CC29C741D}" presName="childComposite" presStyleCnt="0">
        <dgm:presLayoutVars>
          <dgm:chMax val="0"/>
          <dgm:chPref val="0"/>
        </dgm:presLayoutVars>
      </dgm:prSet>
      <dgm:spPr/>
    </dgm:pt>
    <dgm:pt modelId="{738B0357-4B87-4CBE-BAF3-9EB9CA2A090B}" type="pres">
      <dgm:prSet presAssocID="{389B9695-CEE2-416D-A99E-7F9CC29C741D}" presName="Image" presStyleLbl="node1" presStyleIdx="2" presStyleCnt="8" custScaleX="103551" custLinFactY="263793" custLinFactNeighborX="4502" custLinFactNeighborY="300000"/>
      <dgm:spPr>
        <a:blipFill dpi="0" rotWithShape="1">
          <a:blip xmlns:r="http://schemas.openxmlformats.org/officeDocument/2006/relationships" r:embed="rId3"/>
          <a:srcRect/>
          <a:stretch>
            <a:fillRect l="-7143" r="-7143"/>
          </a:stretch>
        </a:blipFill>
      </dgm:spPr>
    </dgm:pt>
    <dgm:pt modelId="{11252107-C12A-4947-B6E4-CAE9FECA4020}" type="pres">
      <dgm:prSet presAssocID="{389B9695-CEE2-416D-A99E-7F9CC29C741D}" presName="childText" presStyleLbl="lnNode1" presStyleIdx="2" presStyleCnt="8" custScaleX="136075" custLinFactNeighborX="31657" custLinFactNeighborY="-4665">
        <dgm:presLayoutVars>
          <dgm:chMax val="0"/>
          <dgm:chPref val="0"/>
          <dgm:bulletEnabled val="1"/>
        </dgm:presLayoutVars>
      </dgm:prSet>
      <dgm:spPr/>
    </dgm:pt>
    <dgm:pt modelId="{921A419F-95E4-4750-9E0B-65438EE88807}" type="pres">
      <dgm:prSet presAssocID="{6167D270-8AE2-49E2-BA4B-5B8C03D1BBE5}" presName="childComposite" presStyleCnt="0">
        <dgm:presLayoutVars>
          <dgm:chMax val="0"/>
          <dgm:chPref val="0"/>
        </dgm:presLayoutVars>
      </dgm:prSet>
      <dgm:spPr/>
    </dgm:pt>
    <dgm:pt modelId="{2D60CD5B-BC38-4010-AB03-B0A4C7F55D1A}" type="pres">
      <dgm:prSet presAssocID="{6167D270-8AE2-49E2-BA4B-5B8C03D1BBE5}" presName="Image" presStyleLbl="node1" presStyleIdx="3" presStyleCnt="8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A463218B-A3BE-4D40-8C2A-805A3F176849}" type="pres">
      <dgm:prSet presAssocID="{6167D270-8AE2-49E2-BA4B-5B8C03D1BBE5}" presName="childText" presStyleLbl="lnNode1" presStyleIdx="3" presStyleCnt="8" custScaleX="136075" custLinFactNeighborX="31657" custLinFactNeighborY="-4665">
        <dgm:presLayoutVars>
          <dgm:chMax val="0"/>
          <dgm:chPref val="0"/>
          <dgm:bulletEnabled val="1"/>
        </dgm:presLayoutVars>
      </dgm:prSet>
      <dgm:spPr/>
    </dgm:pt>
    <dgm:pt modelId="{14DD1F17-4203-43B2-8173-626BCB9A15E7}" type="pres">
      <dgm:prSet presAssocID="{42A7F0BD-7CB4-411A-8C14-7B598DB68459}" presName="childComposite" presStyleCnt="0">
        <dgm:presLayoutVars>
          <dgm:chMax val="0"/>
          <dgm:chPref val="0"/>
        </dgm:presLayoutVars>
      </dgm:prSet>
      <dgm:spPr/>
    </dgm:pt>
    <dgm:pt modelId="{608C89EE-8017-4549-9F2B-610AF4C0795F}" type="pres">
      <dgm:prSet presAssocID="{42A7F0BD-7CB4-411A-8C14-7B598DB68459}" presName="Image" presStyleLbl="node1" presStyleIdx="4" presStyleCnt="8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660DC1CC-A2CD-4ED6-BDDA-D0C426722607}" type="pres">
      <dgm:prSet presAssocID="{42A7F0BD-7CB4-411A-8C14-7B598DB68459}" presName="childText" presStyleLbl="lnNode1" presStyleIdx="4" presStyleCnt="8" custScaleX="136075" custLinFactNeighborX="31657" custLinFactNeighborY="-4665">
        <dgm:presLayoutVars>
          <dgm:chMax val="0"/>
          <dgm:chPref val="0"/>
          <dgm:bulletEnabled val="1"/>
        </dgm:presLayoutVars>
      </dgm:prSet>
      <dgm:spPr/>
    </dgm:pt>
    <dgm:pt modelId="{8F7D0464-669A-4E1B-A929-C0A9C2E34426}" type="pres">
      <dgm:prSet presAssocID="{1A8846CD-55A5-4F0E-9470-06913B557B68}" presName="childComposite" presStyleCnt="0">
        <dgm:presLayoutVars>
          <dgm:chMax val="0"/>
          <dgm:chPref val="0"/>
        </dgm:presLayoutVars>
      </dgm:prSet>
      <dgm:spPr/>
    </dgm:pt>
    <dgm:pt modelId="{9997FE4D-64E3-4398-92DD-3CF764E386CF}" type="pres">
      <dgm:prSet presAssocID="{1A8846CD-55A5-4F0E-9470-06913B557B68}" presName="Image" presStyleLbl="node1" presStyleIdx="5" presStyleCnt="8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28C18D8B-6978-42E1-BAEC-911EF47E57B7}" type="pres">
      <dgm:prSet presAssocID="{1A8846CD-55A5-4F0E-9470-06913B557B68}" presName="childText" presStyleLbl="lnNode1" presStyleIdx="5" presStyleCnt="8" custScaleX="136075" custLinFactNeighborX="31657" custLinFactNeighborY="-4665">
        <dgm:presLayoutVars>
          <dgm:chMax val="0"/>
          <dgm:chPref val="0"/>
          <dgm:bulletEnabled val="1"/>
        </dgm:presLayoutVars>
      </dgm:prSet>
      <dgm:spPr/>
    </dgm:pt>
    <dgm:pt modelId="{EE74C99C-33FD-4077-A78C-BBC59B61A997}" type="pres">
      <dgm:prSet presAssocID="{13977266-91AB-4A0D-8957-173B9A26508B}" presName="childComposite" presStyleCnt="0">
        <dgm:presLayoutVars>
          <dgm:chMax val="0"/>
          <dgm:chPref val="0"/>
        </dgm:presLayoutVars>
      </dgm:prSet>
      <dgm:spPr/>
    </dgm:pt>
    <dgm:pt modelId="{C157BE13-4EA6-4C2C-A6C4-921B472A21C9}" type="pres">
      <dgm:prSet presAssocID="{13977266-91AB-4A0D-8957-173B9A26508B}" presName="Image" presStyleLbl="node1" presStyleIdx="6" presStyleCnt="8" custLinFactNeighborY="8605"/>
      <dgm:spPr>
        <a:blipFill dpi="0" rotWithShape="1">
          <a:blip xmlns:r="http://schemas.openxmlformats.org/officeDocument/2006/relationships" r:embed="rId7"/>
          <a:srcRect/>
          <a:stretch>
            <a:fillRect l="-23965" t="5621" r="-23965" b="5621"/>
          </a:stretch>
        </a:blipFill>
      </dgm:spPr>
    </dgm:pt>
    <dgm:pt modelId="{B93044C2-12DF-4F6E-AE7A-6019C16AD06C}" type="pres">
      <dgm:prSet presAssocID="{13977266-91AB-4A0D-8957-173B9A26508B}" presName="childText" presStyleLbl="lnNode1" presStyleIdx="6" presStyleCnt="8" custScaleX="136075" custLinFactNeighborX="31945" custLinFactNeighborY="-6166">
        <dgm:presLayoutVars>
          <dgm:chMax val="0"/>
          <dgm:chPref val="0"/>
          <dgm:bulletEnabled val="1"/>
        </dgm:presLayoutVars>
      </dgm:prSet>
      <dgm:spPr/>
    </dgm:pt>
    <dgm:pt modelId="{ADCE3E7A-65CE-4727-933F-5031A461BD56}" type="pres">
      <dgm:prSet presAssocID="{4BED6B4A-FB60-455A-AC0E-F6EC3283F334}" presName="childComposite" presStyleCnt="0">
        <dgm:presLayoutVars>
          <dgm:chMax val="0"/>
          <dgm:chPref val="0"/>
        </dgm:presLayoutVars>
      </dgm:prSet>
      <dgm:spPr/>
    </dgm:pt>
    <dgm:pt modelId="{40DD3E4D-461C-4227-9936-2968F7442AEF}" type="pres">
      <dgm:prSet presAssocID="{4BED6B4A-FB60-455A-AC0E-F6EC3283F334}" presName="Image" presStyleLbl="node1" presStyleIdx="7" presStyleCnt="8" custLinFactY="-263071" custLinFactNeighborX="1881" custLinFactNeighborY="-300000"/>
      <dgm:spPr>
        <a:blipFill dpi="0" rotWithShape="1">
          <a:blip xmlns:r="http://schemas.openxmlformats.org/officeDocument/2006/relationships" r:embed="rId8"/>
          <a:srcRect/>
          <a:stretch>
            <a:fillRect l="-8303" t="25013" r="-8303" b="25013"/>
          </a:stretch>
        </a:blipFill>
      </dgm:spPr>
    </dgm:pt>
    <dgm:pt modelId="{D5834BA5-FE27-4E2F-AAEC-48287D0CE56F}" type="pres">
      <dgm:prSet presAssocID="{4BED6B4A-FB60-455A-AC0E-F6EC3283F334}" presName="childText" presStyleLbl="lnNode1" presStyleIdx="7" presStyleCnt="8" custScaleX="134429" custLinFactNeighborX="29180" custLinFactNeighborY="-7975">
        <dgm:presLayoutVars>
          <dgm:chMax val="0"/>
          <dgm:chPref val="0"/>
          <dgm:bulletEnabled val="1"/>
        </dgm:presLayoutVars>
      </dgm:prSet>
      <dgm:spPr/>
    </dgm:pt>
  </dgm:ptLst>
  <dgm:cxnLst>
    <dgm:cxn modelId="{9AB4A704-6633-49CB-A90B-3BD633452D14}" srcId="{15DEC05B-20DE-4C69-AF3D-833D37B85D5A}" destId="{4BED6B4A-FB60-455A-AC0E-F6EC3283F334}" srcOrd="7" destOrd="0" parTransId="{ABABA0FB-327A-4D17-8B44-5435B207911E}" sibTransId="{8A45FA29-F665-420B-9974-A70AD37226B6}"/>
    <dgm:cxn modelId="{95DACD06-A0D9-429E-A137-9EE91C408B46}" srcId="{700E5AD4-DB48-4C29-B705-1B8365C5B129}" destId="{15DEC05B-20DE-4C69-AF3D-833D37B85D5A}" srcOrd="0" destOrd="0" parTransId="{52E7FC5F-1058-480D-A6BA-6272E8C76839}" sibTransId="{EE5B1811-6378-41DB-9DDF-73B4FEAD9ED4}"/>
    <dgm:cxn modelId="{6D8D362A-E746-4F7C-9D34-21C9E91025C9}" type="presOf" srcId="{13977266-91AB-4A0D-8957-173B9A26508B}" destId="{B93044C2-12DF-4F6E-AE7A-6019C16AD06C}" srcOrd="0" destOrd="0" presId="urn:microsoft.com/office/officeart/2008/layout/PictureAccentList"/>
    <dgm:cxn modelId="{BC859F2E-DF58-416C-AB07-B339A62BC0F6}" type="presOf" srcId="{4BED6B4A-FB60-455A-AC0E-F6EC3283F334}" destId="{D5834BA5-FE27-4E2F-AAEC-48287D0CE56F}" srcOrd="0" destOrd="0" presId="urn:microsoft.com/office/officeart/2008/layout/PictureAccentList"/>
    <dgm:cxn modelId="{9A39B437-6144-46F2-BAD5-1D95F324471C}" type="presOf" srcId="{1A8846CD-55A5-4F0E-9470-06913B557B68}" destId="{28C18D8B-6978-42E1-BAEC-911EF47E57B7}" srcOrd="0" destOrd="0" presId="urn:microsoft.com/office/officeart/2008/layout/PictureAccentList"/>
    <dgm:cxn modelId="{B1AA5E3C-6949-489B-A4D5-60F69B58299E}" type="presOf" srcId="{700E5AD4-DB48-4C29-B705-1B8365C5B129}" destId="{7EC59414-A748-465A-ADA7-EA714ACD7584}" srcOrd="0" destOrd="0" presId="urn:microsoft.com/office/officeart/2008/layout/PictureAccentList"/>
    <dgm:cxn modelId="{9947A568-3B5B-43E1-825C-D2F006921F6B}" srcId="{15DEC05B-20DE-4C69-AF3D-833D37B85D5A}" destId="{1A8846CD-55A5-4F0E-9470-06913B557B68}" srcOrd="5" destOrd="0" parTransId="{5A3827B5-6A21-47F9-905B-B9BED27EDE1D}" sibTransId="{8A22D5BD-0C27-4412-8431-F262D519B50A}"/>
    <dgm:cxn modelId="{8322104B-BCE0-4A3D-8F7F-8636CCF32F15}" type="presOf" srcId="{389B9695-CEE2-416D-A99E-7F9CC29C741D}" destId="{11252107-C12A-4947-B6E4-CAE9FECA4020}" srcOrd="0" destOrd="0" presId="urn:microsoft.com/office/officeart/2008/layout/PictureAccentList"/>
    <dgm:cxn modelId="{7C4E144F-90AF-4021-BA23-11B893C0E0BA}" srcId="{15DEC05B-20DE-4C69-AF3D-833D37B85D5A}" destId="{42A7F0BD-7CB4-411A-8C14-7B598DB68459}" srcOrd="4" destOrd="0" parTransId="{F5D31CC0-34A3-4178-BE01-368E59178CCB}" sibTransId="{46F7BCB1-14D6-4031-88BB-C5D39E626AD5}"/>
    <dgm:cxn modelId="{3401D86F-9CA6-4851-BA00-8449B7A71F97}" srcId="{15DEC05B-20DE-4C69-AF3D-833D37B85D5A}" destId="{389B9695-CEE2-416D-A99E-7F9CC29C741D}" srcOrd="2" destOrd="0" parTransId="{E58BDF37-A1DF-4A34-B369-9E1C0DD42977}" sibTransId="{8423E5B4-5974-49DE-B4D1-FEE4E98C7F16}"/>
    <dgm:cxn modelId="{EADF0691-EFA6-4BE6-8120-C31A9D305DD7}" srcId="{15DEC05B-20DE-4C69-AF3D-833D37B85D5A}" destId="{13977266-91AB-4A0D-8957-173B9A26508B}" srcOrd="6" destOrd="0" parTransId="{69964048-13E0-47BC-B3C8-70BC5EF540F7}" sibTransId="{B1D67E67-3617-4D10-830B-15AE3702D9F1}"/>
    <dgm:cxn modelId="{46364595-4E9A-4DD6-84E8-8327D68F10B1}" type="presOf" srcId="{42A7F0BD-7CB4-411A-8C14-7B598DB68459}" destId="{660DC1CC-A2CD-4ED6-BDDA-D0C426722607}" srcOrd="0" destOrd="0" presId="urn:microsoft.com/office/officeart/2008/layout/PictureAccentList"/>
    <dgm:cxn modelId="{6348E19F-ABD5-4B21-B538-64E4E8B5A9D6}" type="presOf" srcId="{6EE4201D-F079-4BE1-9133-7CEAEF9D97C5}" destId="{3F5B7481-2AEC-424B-A7C7-94B0AD0F7325}" srcOrd="0" destOrd="0" presId="urn:microsoft.com/office/officeart/2008/layout/PictureAccentList"/>
    <dgm:cxn modelId="{7392E1BD-C82D-4C81-82E7-5296641776A9}" srcId="{15DEC05B-20DE-4C69-AF3D-833D37B85D5A}" destId="{6EE4201D-F079-4BE1-9133-7CEAEF9D97C5}" srcOrd="0" destOrd="0" parTransId="{E3DA8709-ED18-4D41-B020-0A1E2B3C5528}" sibTransId="{26FF99EA-124F-44F3-97FD-A008F4EE38D9}"/>
    <dgm:cxn modelId="{617B95BF-786F-4BB6-B7AE-D0B47C68FAD4}" type="presOf" srcId="{C107FBF2-B1A7-49F5-AFED-7569BD8DC027}" destId="{A3647860-AAF9-46A0-BB98-622BFF34EC4C}" srcOrd="0" destOrd="0" presId="urn:microsoft.com/office/officeart/2008/layout/PictureAccentList"/>
    <dgm:cxn modelId="{AC93ABE5-CB65-4EB9-819D-8CD123499A5E}" type="presOf" srcId="{15DEC05B-20DE-4C69-AF3D-833D37B85D5A}" destId="{B434D0D4-AB37-4A7D-9BC7-2945D4EDDF94}" srcOrd="0" destOrd="0" presId="urn:microsoft.com/office/officeart/2008/layout/PictureAccentList"/>
    <dgm:cxn modelId="{7C37A1F0-FBFF-4261-B3CA-CDE415B80370}" srcId="{15DEC05B-20DE-4C69-AF3D-833D37B85D5A}" destId="{6167D270-8AE2-49E2-BA4B-5B8C03D1BBE5}" srcOrd="3" destOrd="0" parTransId="{C34A8C24-6CB3-468B-806F-5714AC0A0145}" sibTransId="{D84D1390-6D0B-4DDA-A5A9-CBC4B23B4219}"/>
    <dgm:cxn modelId="{E2B119F6-7AD1-40A7-B870-1C43DFA60B6C}" srcId="{15DEC05B-20DE-4C69-AF3D-833D37B85D5A}" destId="{C107FBF2-B1A7-49F5-AFED-7569BD8DC027}" srcOrd="1" destOrd="0" parTransId="{171431D9-88BF-4B1C-B743-46386180433A}" sibTransId="{8CA022D4-515B-4BFA-AE97-A9458EE2275A}"/>
    <dgm:cxn modelId="{522E8CF9-D219-46AB-AAD1-D7D025EEE43E}" type="presOf" srcId="{6167D270-8AE2-49E2-BA4B-5B8C03D1BBE5}" destId="{A463218B-A3BE-4D40-8C2A-805A3F176849}" srcOrd="0" destOrd="0" presId="urn:microsoft.com/office/officeart/2008/layout/PictureAccentList"/>
    <dgm:cxn modelId="{0491063D-2B77-4913-9C9E-6E00B7912B89}" type="presParOf" srcId="{7EC59414-A748-465A-ADA7-EA714ACD7584}" destId="{07457130-7EC4-4B99-BBF8-6B18C9B04960}" srcOrd="0" destOrd="0" presId="urn:microsoft.com/office/officeart/2008/layout/PictureAccentList"/>
    <dgm:cxn modelId="{E89D31BF-7A1C-467E-8FA0-FBB7768CBDCA}" type="presParOf" srcId="{07457130-7EC4-4B99-BBF8-6B18C9B04960}" destId="{A323E799-484A-4F40-A2BE-8E7F79E53030}" srcOrd="0" destOrd="0" presId="urn:microsoft.com/office/officeart/2008/layout/PictureAccentList"/>
    <dgm:cxn modelId="{F5A56D4A-2C8C-4FE2-8DCF-BAD5F8EC586B}" type="presParOf" srcId="{A323E799-484A-4F40-A2BE-8E7F79E53030}" destId="{B434D0D4-AB37-4A7D-9BC7-2945D4EDDF94}" srcOrd="0" destOrd="0" presId="urn:microsoft.com/office/officeart/2008/layout/PictureAccentList"/>
    <dgm:cxn modelId="{9D3DDDC5-DC6C-4221-AB7D-86B4A7F03460}" type="presParOf" srcId="{07457130-7EC4-4B99-BBF8-6B18C9B04960}" destId="{4CC8AA04-9F56-4D0F-AC70-DE499CF55984}" srcOrd="1" destOrd="0" presId="urn:microsoft.com/office/officeart/2008/layout/PictureAccentList"/>
    <dgm:cxn modelId="{2B6F5971-B5D2-43DB-8FC7-332EBD663AA8}" type="presParOf" srcId="{4CC8AA04-9F56-4D0F-AC70-DE499CF55984}" destId="{4DE812FB-1D4A-4C9D-A172-BDFB7F0F9729}" srcOrd="0" destOrd="0" presId="urn:microsoft.com/office/officeart/2008/layout/PictureAccentList"/>
    <dgm:cxn modelId="{75999287-00E5-40CF-AB14-9C13C7E5D66F}" type="presParOf" srcId="{4DE812FB-1D4A-4C9D-A172-BDFB7F0F9729}" destId="{FB76E7B9-C06D-40B3-BB14-96DC45B8BB61}" srcOrd="0" destOrd="0" presId="urn:microsoft.com/office/officeart/2008/layout/PictureAccentList"/>
    <dgm:cxn modelId="{2E085E00-ADC2-4580-93A9-444F48A381E0}" type="presParOf" srcId="{4DE812FB-1D4A-4C9D-A172-BDFB7F0F9729}" destId="{3F5B7481-2AEC-424B-A7C7-94B0AD0F7325}" srcOrd="1" destOrd="0" presId="urn:microsoft.com/office/officeart/2008/layout/PictureAccentList"/>
    <dgm:cxn modelId="{E1A890FF-13A6-494D-B405-C7E333906CF7}" type="presParOf" srcId="{4CC8AA04-9F56-4D0F-AC70-DE499CF55984}" destId="{26882270-CCF3-4703-B9C8-BA6F17EB862D}" srcOrd="1" destOrd="0" presId="urn:microsoft.com/office/officeart/2008/layout/PictureAccentList"/>
    <dgm:cxn modelId="{4283D21A-717C-4C1A-83C0-90FCB59CBE75}" type="presParOf" srcId="{26882270-CCF3-4703-B9C8-BA6F17EB862D}" destId="{452A8F9C-81B7-4AA9-97EE-03B4C9F0E952}" srcOrd="0" destOrd="0" presId="urn:microsoft.com/office/officeart/2008/layout/PictureAccentList"/>
    <dgm:cxn modelId="{A8DE7095-F1CB-434E-B91E-BC9AD0FFF299}" type="presParOf" srcId="{26882270-CCF3-4703-B9C8-BA6F17EB862D}" destId="{A3647860-AAF9-46A0-BB98-622BFF34EC4C}" srcOrd="1" destOrd="0" presId="urn:microsoft.com/office/officeart/2008/layout/PictureAccentList"/>
    <dgm:cxn modelId="{E39CAA8E-C2D5-4659-948A-1D2EF4D5A734}" type="presParOf" srcId="{4CC8AA04-9F56-4D0F-AC70-DE499CF55984}" destId="{0D903ECC-7831-4A7D-A1B9-EB6CF878A099}" srcOrd="2" destOrd="0" presId="urn:microsoft.com/office/officeart/2008/layout/PictureAccentList"/>
    <dgm:cxn modelId="{FFF09522-72C7-41E1-A31C-CC53D3899DDD}" type="presParOf" srcId="{0D903ECC-7831-4A7D-A1B9-EB6CF878A099}" destId="{738B0357-4B87-4CBE-BAF3-9EB9CA2A090B}" srcOrd="0" destOrd="0" presId="urn:microsoft.com/office/officeart/2008/layout/PictureAccentList"/>
    <dgm:cxn modelId="{7A0FA4C9-7140-4739-92CE-33D8002677E4}" type="presParOf" srcId="{0D903ECC-7831-4A7D-A1B9-EB6CF878A099}" destId="{11252107-C12A-4947-B6E4-CAE9FECA4020}" srcOrd="1" destOrd="0" presId="urn:microsoft.com/office/officeart/2008/layout/PictureAccentList"/>
    <dgm:cxn modelId="{E2636051-80A6-4B1A-A934-C768C5AEC699}" type="presParOf" srcId="{4CC8AA04-9F56-4D0F-AC70-DE499CF55984}" destId="{921A419F-95E4-4750-9E0B-65438EE88807}" srcOrd="3" destOrd="0" presId="urn:microsoft.com/office/officeart/2008/layout/PictureAccentList"/>
    <dgm:cxn modelId="{3373B684-3D2F-4673-B8BB-0A0E94611A77}" type="presParOf" srcId="{921A419F-95E4-4750-9E0B-65438EE88807}" destId="{2D60CD5B-BC38-4010-AB03-B0A4C7F55D1A}" srcOrd="0" destOrd="0" presId="urn:microsoft.com/office/officeart/2008/layout/PictureAccentList"/>
    <dgm:cxn modelId="{D0B11D73-0B31-4691-8CD8-FDB0AD494E75}" type="presParOf" srcId="{921A419F-95E4-4750-9E0B-65438EE88807}" destId="{A463218B-A3BE-4D40-8C2A-805A3F176849}" srcOrd="1" destOrd="0" presId="urn:microsoft.com/office/officeart/2008/layout/PictureAccentList"/>
    <dgm:cxn modelId="{F41058C9-D2C2-471A-8E95-0660D8BE932F}" type="presParOf" srcId="{4CC8AA04-9F56-4D0F-AC70-DE499CF55984}" destId="{14DD1F17-4203-43B2-8173-626BCB9A15E7}" srcOrd="4" destOrd="0" presId="urn:microsoft.com/office/officeart/2008/layout/PictureAccentList"/>
    <dgm:cxn modelId="{E1EA4AD8-38EB-49C9-A345-C7CCA891CDBE}" type="presParOf" srcId="{14DD1F17-4203-43B2-8173-626BCB9A15E7}" destId="{608C89EE-8017-4549-9F2B-610AF4C0795F}" srcOrd="0" destOrd="0" presId="urn:microsoft.com/office/officeart/2008/layout/PictureAccentList"/>
    <dgm:cxn modelId="{6F9E784E-74D1-4F52-91E1-941302DFEFDF}" type="presParOf" srcId="{14DD1F17-4203-43B2-8173-626BCB9A15E7}" destId="{660DC1CC-A2CD-4ED6-BDDA-D0C426722607}" srcOrd="1" destOrd="0" presId="urn:microsoft.com/office/officeart/2008/layout/PictureAccentList"/>
    <dgm:cxn modelId="{A0DCD441-980C-4CA2-8DED-D2B23CFC6236}" type="presParOf" srcId="{4CC8AA04-9F56-4D0F-AC70-DE499CF55984}" destId="{8F7D0464-669A-4E1B-A929-C0A9C2E34426}" srcOrd="5" destOrd="0" presId="urn:microsoft.com/office/officeart/2008/layout/PictureAccentList"/>
    <dgm:cxn modelId="{61689B94-5DA9-4615-B9D9-57752B5E2A49}" type="presParOf" srcId="{8F7D0464-669A-4E1B-A929-C0A9C2E34426}" destId="{9997FE4D-64E3-4398-92DD-3CF764E386CF}" srcOrd="0" destOrd="0" presId="urn:microsoft.com/office/officeart/2008/layout/PictureAccentList"/>
    <dgm:cxn modelId="{0F2B1860-8D19-4364-8DD2-CBBA58322512}" type="presParOf" srcId="{8F7D0464-669A-4E1B-A929-C0A9C2E34426}" destId="{28C18D8B-6978-42E1-BAEC-911EF47E57B7}" srcOrd="1" destOrd="0" presId="urn:microsoft.com/office/officeart/2008/layout/PictureAccentList"/>
    <dgm:cxn modelId="{F996F06D-BC8A-4999-AEFB-04615067529A}" type="presParOf" srcId="{4CC8AA04-9F56-4D0F-AC70-DE499CF55984}" destId="{EE74C99C-33FD-4077-A78C-BBC59B61A997}" srcOrd="6" destOrd="0" presId="urn:microsoft.com/office/officeart/2008/layout/PictureAccentList"/>
    <dgm:cxn modelId="{A2C2A453-4C48-4F6A-B4EA-6770246318EF}" type="presParOf" srcId="{EE74C99C-33FD-4077-A78C-BBC59B61A997}" destId="{C157BE13-4EA6-4C2C-A6C4-921B472A21C9}" srcOrd="0" destOrd="0" presId="urn:microsoft.com/office/officeart/2008/layout/PictureAccentList"/>
    <dgm:cxn modelId="{83578ACA-1B8D-4015-8AA1-E10D3DBFE73F}" type="presParOf" srcId="{EE74C99C-33FD-4077-A78C-BBC59B61A997}" destId="{B93044C2-12DF-4F6E-AE7A-6019C16AD06C}" srcOrd="1" destOrd="0" presId="urn:microsoft.com/office/officeart/2008/layout/PictureAccentList"/>
    <dgm:cxn modelId="{2535CA40-A223-4698-BC4F-672F8D40CBFB}" type="presParOf" srcId="{4CC8AA04-9F56-4D0F-AC70-DE499CF55984}" destId="{ADCE3E7A-65CE-4727-933F-5031A461BD56}" srcOrd="7" destOrd="0" presId="urn:microsoft.com/office/officeart/2008/layout/PictureAccentList"/>
    <dgm:cxn modelId="{9AAF749F-7277-444E-98B6-6A387D2D41FF}" type="presParOf" srcId="{ADCE3E7A-65CE-4727-933F-5031A461BD56}" destId="{40DD3E4D-461C-4227-9936-2968F7442AEF}" srcOrd="0" destOrd="0" presId="urn:microsoft.com/office/officeart/2008/layout/PictureAccentList"/>
    <dgm:cxn modelId="{563DF321-097A-42C3-A00A-A779B29AD7A4}" type="presParOf" srcId="{ADCE3E7A-65CE-4727-933F-5031A461BD56}" destId="{D5834BA5-FE27-4E2F-AAEC-48287D0CE56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4CD329-D870-432C-8756-CB156D8C82B8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70B201-C44A-4372-AFE6-AE977026F75E}">
      <dgm:prSet phldrT="[Text]"/>
      <dgm:spPr/>
      <dgm:t>
        <a:bodyPr/>
        <a:lstStyle/>
        <a:p>
          <a:r>
            <a:rPr lang="en-US" dirty="0"/>
            <a:t>Community Needs</a:t>
          </a:r>
        </a:p>
      </dgm:t>
    </dgm:pt>
    <dgm:pt modelId="{C088FBF6-DBE1-49B4-949B-474B9CE6EF71}" type="parTrans" cxnId="{21BA12A3-73F2-4D19-A877-B1B73A7671C8}">
      <dgm:prSet/>
      <dgm:spPr/>
      <dgm:t>
        <a:bodyPr/>
        <a:lstStyle/>
        <a:p>
          <a:endParaRPr lang="en-US"/>
        </a:p>
      </dgm:t>
    </dgm:pt>
    <dgm:pt modelId="{40C232D1-ACC0-4940-B519-6D83649835A5}" type="sibTrans" cxnId="{21BA12A3-73F2-4D19-A877-B1B73A7671C8}">
      <dgm:prSet/>
      <dgm:spPr/>
      <dgm:t>
        <a:bodyPr/>
        <a:lstStyle/>
        <a:p>
          <a:endParaRPr lang="en-US"/>
        </a:p>
      </dgm:t>
    </dgm:pt>
    <dgm:pt modelId="{116D65F5-4CC3-4D97-A611-D6F8D42D0E77}">
      <dgm:prSet phldrT="[Text]"/>
      <dgm:spPr/>
      <dgm:t>
        <a:bodyPr/>
        <a:lstStyle/>
        <a:p>
          <a:r>
            <a:rPr lang="en-US" dirty="0"/>
            <a:t>Nutrition</a:t>
          </a:r>
        </a:p>
      </dgm:t>
    </dgm:pt>
    <dgm:pt modelId="{76F71923-6F8D-4C94-A229-F41603372A6D}" type="parTrans" cxnId="{7984A1CF-BFE0-4CBA-B543-B620E4B02094}">
      <dgm:prSet/>
      <dgm:spPr/>
      <dgm:t>
        <a:bodyPr/>
        <a:lstStyle/>
        <a:p>
          <a:endParaRPr lang="en-US"/>
        </a:p>
      </dgm:t>
    </dgm:pt>
    <dgm:pt modelId="{952AA0BA-9CD9-4816-9F3B-2C2E126475F3}" type="sibTrans" cxnId="{7984A1CF-BFE0-4CBA-B543-B620E4B02094}">
      <dgm:prSet/>
      <dgm:spPr/>
      <dgm:t>
        <a:bodyPr/>
        <a:lstStyle/>
        <a:p>
          <a:endParaRPr lang="en-US"/>
        </a:p>
      </dgm:t>
    </dgm:pt>
    <dgm:pt modelId="{82BF00B8-3ED1-49AA-9A1C-EABC9001CFF9}">
      <dgm:prSet phldrT="[Text]"/>
      <dgm:spPr/>
      <dgm:t>
        <a:bodyPr/>
        <a:lstStyle/>
        <a:p>
          <a:r>
            <a:rPr lang="en-US" dirty="0"/>
            <a:t>Type of housing assistance</a:t>
          </a:r>
        </a:p>
      </dgm:t>
    </dgm:pt>
    <dgm:pt modelId="{59C13C29-3FAB-4554-9346-97735CE41410}" type="parTrans" cxnId="{09FB7F30-934E-49DA-8682-C0B230739112}">
      <dgm:prSet/>
      <dgm:spPr/>
      <dgm:t>
        <a:bodyPr/>
        <a:lstStyle/>
        <a:p>
          <a:endParaRPr lang="en-US"/>
        </a:p>
      </dgm:t>
    </dgm:pt>
    <dgm:pt modelId="{419CF76B-B25F-468B-A18B-5AE14545AF46}" type="sibTrans" cxnId="{09FB7F30-934E-49DA-8682-C0B230739112}">
      <dgm:prSet/>
      <dgm:spPr/>
      <dgm:t>
        <a:bodyPr/>
        <a:lstStyle/>
        <a:p>
          <a:endParaRPr lang="en-US"/>
        </a:p>
      </dgm:t>
    </dgm:pt>
    <dgm:pt modelId="{F0B220F4-5CB2-4835-95E8-0A3AF6A391D4}">
      <dgm:prSet phldrT="[Text]"/>
      <dgm:spPr/>
      <dgm:t>
        <a:bodyPr/>
        <a:lstStyle/>
        <a:p>
          <a:r>
            <a:rPr lang="en-US" dirty="0"/>
            <a:t>Supportive programs</a:t>
          </a:r>
        </a:p>
      </dgm:t>
    </dgm:pt>
    <dgm:pt modelId="{7D56E3B8-DED0-4E01-9234-560FEFAF0556}" type="parTrans" cxnId="{32DFC343-7EF5-4567-8A57-5EEE78883B53}">
      <dgm:prSet/>
      <dgm:spPr/>
      <dgm:t>
        <a:bodyPr/>
        <a:lstStyle/>
        <a:p>
          <a:endParaRPr lang="en-US"/>
        </a:p>
      </dgm:t>
    </dgm:pt>
    <dgm:pt modelId="{835FE87C-8532-4815-84DE-2F8BAFA35878}" type="sibTrans" cxnId="{32DFC343-7EF5-4567-8A57-5EEE78883B53}">
      <dgm:prSet/>
      <dgm:spPr/>
      <dgm:t>
        <a:bodyPr/>
        <a:lstStyle/>
        <a:p>
          <a:endParaRPr lang="en-US"/>
        </a:p>
      </dgm:t>
    </dgm:pt>
    <dgm:pt modelId="{5221426F-F323-4D16-8B28-829F55A8DA48}">
      <dgm:prSet phldrT="[Text]"/>
      <dgm:spPr/>
      <dgm:t>
        <a:bodyPr/>
        <a:lstStyle/>
        <a:p>
          <a:r>
            <a:rPr lang="en-US" dirty="0"/>
            <a:t>Service Provider</a:t>
          </a:r>
        </a:p>
      </dgm:t>
    </dgm:pt>
    <dgm:pt modelId="{E5724072-5563-4177-BBF5-15F119197DFC}" type="parTrans" cxnId="{B757F7BD-C2C9-4386-B159-6A4F7943A426}">
      <dgm:prSet/>
      <dgm:spPr/>
      <dgm:t>
        <a:bodyPr/>
        <a:lstStyle/>
        <a:p>
          <a:endParaRPr lang="en-US"/>
        </a:p>
      </dgm:t>
    </dgm:pt>
    <dgm:pt modelId="{4DC62C7D-C4DA-4D6F-BBFD-80731F4B009F}" type="sibTrans" cxnId="{B757F7BD-C2C9-4386-B159-6A4F7943A426}">
      <dgm:prSet/>
      <dgm:spPr/>
      <dgm:t>
        <a:bodyPr/>
        <a:lstStyle/>
        <a:p>
          <a:endParaRPr lang="en-US"/>
        </a:p>
      </dgm:t>
    </dgm:pt>
    <dgm:pt modelId="{016859A9-E95B-4B76-8345-D871D18950E2}">
      <dgm:prSet phldrT="[Text]"/>
      <dgm:spPr/>
      <dgm:t>
        <a:bodyPr/>
        <a:lstStyle/>
        <a:p>
          <a:r>
            <a:rPr lang="en-US" dirty="0"/>
            <a:t>Identify gaps</a:t>
          </a:r>
        </a:p>
      </dgm:t>
    </dgm:pt>
    <dgm:pt modelId="{F225902E-341F-4E7F-BDAA-6ABD3E40BA0E}" type="parTrans" cxnId="{FCA4F603-AE0C-47C0-8C7D-434BA544F6F5}">
      <dgm:prSet/>
      <dgm:spPr/>
      <dgm:t>
        <a:bodyPr/>
        <a:lstStyle/>
        <a:p>
          <a:endParaRPr lang="en-US"/>
        </a:p>
      </dgm:t>
    </dgm:pt>
    <dgm:pt modelId="{16F9997B-0A2A-4BFD-9CBE-2577D5CBB52E}" type="sibTrans" cxnId="{FCA4F603-AE0C-47C0-8C7D-434BA544F6F5}">
      <dgm:prSet/>
      <dgm:spPr/>
      <dgm:t>
        <a:bodyPr/>
        <a:lstStyle/>
        <a:p>
          <a:endParaRPr lang="en-US"/>
        </a:p>
      </dgm:t>
    </dgm:pt>
    <dgm:pt modelId="{AFDCA7D6-2B3F-423F-A4CC-3CB5DCA183C3}">
      <dgm:prSet phldrT="[Text]"/>
      <dgm:spPr/>
      <dgm:t>
        <a:bodyPr/>
        <a:lstStyle/>
        <a:p>
          <a:r>
            <a:rPr lang="en-US" dirty="0"/>
            <a:t>Identify Resources</a:t>
          </a:r>
        </a:p>
      </dgm:t>
    </dgm:pt>
    <dgm:pt modelId="{D93BFA88-9D90-4D45-B671-42768CB6E20B}" type="parTrans" cxnId="{B289DACA-B1B7-4B05-BC77-B35754018508}">
      <dgm:prSet/>
      <dgm:spPr/>
      <dgm:t>
        <a:bodyPr/>
        <a:lstStyle/>
        <a:p>
          <a:endParaRPr lang="en-US"/>
        </a:p>
      </dgm:t>
    </dgm:pt>
    <dgm:pt modelId="{8D305826-F306-42CF-B259-D487E86AD04B}" type="sibTrans" cxnId="{B289DACA-B1B7-4B05-BC77-B35754018508}">
      <dgm:prSet/>
      <dgm:spPr/>
      <dgm:t>
        <a:bodyPr/>
        <a:lstStyle/>
        <a:p>
          <a:endParaRPr lang="en-US"/>
        </a:p>
      </dgm:t>
    </dgm:pt>
    <dgm:pt modelId="{89307B13-B55D-4E73-B9FC-7C4024762797}">
      <dgm:prSet phldrT="[Text]"/>
      <dgm:spPr/>
      <dgm:t>
        <a:bodyPr/>
        <a:lstStyle/>
        <a:p>
          <a:r>
            <a:rPr lang="en-US" dirty="0"/>
            <a:t>Shared mission?</a:t>
          </a:r>
        </a:p>
      </dgm:t>
    </dgm:pt>
    <dgm:pt modelId="{D8330BBD-5AB4-4BD5-99AD-6FB34881DDF4}" type="parTrans" cxnId="{D6790496-8FF9-44BF-9418-E4FAACE45625}">
      <dgm:prSet/>
      <dgm:spPr/>
      <dgm:t>
        <a:bodyPr/>
        <a:lstStyle/>
        <a:p>
          <a:endParaRPr lang="en-US"/>
        </a:p>
      </dgm:t>
    </dgm:pt>
    <dgm:pt modelId="{ED3F48AC-C234-4149-9984-71A3E2A8D29B}" type="sibTrans" cxnId="{D6790496-8FF9-44BF-9418-E4FAACE45625}">
      <dgm:prSet/>
      <dgm:spPr/>
      <dgm:t>
        <a:bodyPr/>
        <a:lstStyle/>
        <a:p>
          <a:endParaRPr lang="en-US"/>
        </a:p>
      </dgm:t>
    </dgm:pt>
    <dgm:pt modelId="{F95F9F6F-42A7-491A-AC91-84E0F436E702}">
      <dgm:prSet phldrT="[Text]"/>
      <dgm:spPr/>
      <dgm:t>
        <a:bodyPr/>
        <a:lstStyle/>
        <a:p>
          <a:r>
            <a:rPr lang="en-US" dirty="0"/>
            <a:t>Inventory of nonprofits in your jurisdiction</a:t>
          </a:r>
        </a:p>
      </dgm:t>
    </dgm:pt>
    <dgm:pt modelId="{DE416B67-33E6-4D3A-9EBE-A3B1A65B40DB}" type="parTrans" cxnId="{BDA2FD78-B5C0-46BB-8BFD-62ADAB34A3DB}">
      <dgm:prSet/>
      <dgm:spPr/>
      <dgm:t>
        <a:bodyPr/>
        <a:lstStyle/>
        <a:p>
          <a:endParaRPr lang="en-US"/>
        </a:p>
      </dgm:t>
    </dgm:pt>
    <dgm:pt modelId="{A49E1D57-A43C-4629-804D-4066BF414EEA}" type="sibTrans" cxnId="{BDA2FD78-B5C0-46BB-8BFD-62ADAB34A3DB}">
      <dgm:prSet/>
      <dgm:spPr/>
      <dgm:t>
        <a:bodyPr/>
        <a:lstStyle/>
        <a:p>
          <a:endParaRPr lang="en-US"/>
        </a:p>
      </dgm:t>
    </dgm:pt>
    <dgm:pt modelId="{0FD00003-75F2-4DBB-B5F7-A896169D4B0A}">
      <dgm:prSet phldrT="[Text]"/>
      <dgm:spPr/>
      <dgm:t>
        <a:bodyPr/>
        <a:lstStyle/>
        <a:p>
          <a:r>
            <a:rPr lang="en-US" dirty="0"/>
            <a:t>Assess their capacity</a:t>
          </a:r>
        </a:p>
      </dgm:t>
    </dgm:pt>
    <dgm:pt modelId="{DBD4CE8B-CFBC-4D89-B2D7-11AAB4FE29D7}" type="parTrans" cxnId="{ADACBD53-BE3A-4E55-B71B-9EF8DB059D40}">
      <dgm:prSet/>
      <dgm:spPr/>
      <dgm:t>
        <a:bodyPr/>
        <a:lstStyle/>
        <a:p>
          <a:endParaRPr lang="en-US"/>
        </a:p>
      </dgm:t>
    </dgm:pt>
    <dgm:pt modelId="{3C466D56-827E-4AC7-B3C7-571EC87E3818}" type="sibTrans" cxnId="{ADACBD53-BE3A-4E55-B71B-9EF8DB059D40}">
      <dgm:prSet/>
      <dgm:spPr/>
      <dgm:t>
        <a:bodyPr/>
        <a:lstStyle/>
        <a:p>
          <a:endParaRPr lang="en-US"/>
        </a:p>
      </dgm:t>
    </dgm:pt>
    <dgm:pt modelId="{F856525B-9183-4989-AABB-8C59504C510D}">
      <dgm:prSet phldrT="[Text]"/>
      <dgm:spPr/>
      <dgm:t>
        <a:bodyPr/>
        <a:lstStyle/>
        <a:p>
          <a:r>
            <a:rPr lang="en-US" dirty="0"/>
            <a:t>Can your nonprofits handle higher volume?</a:t>
          </a:r>
        </a:p>
      </dgm:t>
    </dgm:pt>
    <dgm:pt modelId="{C2B0DFCE-D99D-41B1-9605-322D8C3CB778}" type="parTrans" cxnId="{9B1410B1-2DFA-4627-9016-790FE5D7FF1A}">
      <dgm:prSet/>
      <dgm:spPr/>
      <dgm:t>
        <a:bodyPr/>
        <a:lstStyle/>
        <a:p>
          <a:endParaRPr lang="en-US"/>
        </a:p>
      </dgm:t>
    </dgm:pt>
    <dgm:pt modelId="{C9E6A110-2903-4A6F-AB63-65D344474EEC}" type="sibTrans" cxnId="{9B1410B1-2DFA-4627-9016-790FE5D7FF1A}">
      <dgm:prSet/>
      <dgm:spPr/>
      <dgm:t>
        <a:bodyPr/>
        <a:lstStyle/>
        <a:p>
          <a:endParaRPr lang="en-US"/>
        </a:p>
      </dgm:t>
    </dgm:pt>
    <dgm:pt modelId="{0F94B26B-F19D-4C14-A898-CB014B772941}">
      <dgm:prSet phldrT="[Text]"/>
      <dgm:spPr/>
      <dgm:t>
        <a:bodyPr/>
        <a:lstStyle/>
        <a:p>
          <a:r>
            <a:rPr lang="en-US" dirty="0"/>
            <a:t>Does your team address all of the community needs? </a:t>
          </a:r>
        </a:p>
      </dgm:t>
    </dgm:pt>
    <dgm:pt modelId="{E74BDF4F-15A2-4183-B79D-19072107ACD8}" type="parTrans" cxnId="{9DFCF5AB-28D8-4BB4-B66C-69879DCAEDB6}">
      <dgm:prSet/>
      <dgm:spPr/>
      <dgm:t>
        <a:bodyPr/>
        <a:lstStyle/>
        <a:p>
          <a:endParaRPr lang="en-US"/>
        </a:p>
      </dgm:t>
    </dgm:pt>
    <dgm:pt modelId="{5593AFF0-AC07-4F6E-A2EB-78EAA14F0404}" type="sibTrans" cxnId="{9DFCF5AB-28D8-4BB4-B66C-69879DCAEDB6}">
      <dgm:prSet/>
      <dgm:spPr/>
      <dgm:t>
        <a:bodyPr/>
        <a:lstStyle/>
        <a:p>
          <a:endParaRPr lang="en-US"/>
        </a:p>
      </dgm:t>
    </dgm:pt>
    <dgm:pt modelId="{4EE70DE7-E980-413E-B7A9-275EB3D86588}">
      <dgm:prSet phldrT="[Text]"/>
      <dgm:spPr/>
      <dgm:t>
        <a:bodyPr/>
        <a:lstStyle/>
        <a:p>
          <a:r>
            <a:rPr lang="en-US" dirty="0"/>
            <a:t>Financial</a:t>
          </a:r>
        </a:p>
      </dgm:t>
    </dgm:pt>
    <dgm:pt modelId="{F4A9DC39-F682-433C-AB49-BB1E93724D8E}" type="parTrans" cxnId="{27FB2C58-C4BE-4F39-9A33-7AEB12D04E4C}">
      <dgm:prSet/>
      <dgm:spPr/>
      <dgm:t>
        <a:bodyPr/>
        <a:lstStyle/>
        <a:p>
          <a:endParaRPr lang="en-US"/>
        </a:p>
      </dgm:t>
    </dgm:pt>
    <dgm:pt modelId="{CF80D43C-3E5D-41B7-8F1C-3015FD16C167}" type="sibTrans" cxnId="{27FB2C58-C4BE-4F39-9A33-7AEB12D04E4C}">
      <dgm:prSet/>
      <dgm:spPr/>
      <dgm:t>
        <a:bodyPr/>
        <a:lstStyle/>
        <a:p>
          <a:endParaRPr lang="en-US"/>
        </a:p>
      </dgm:t>
    </dgm:pt>
    <dgm:pt modelId="{B867864F-954B-48FB-A5A7-51F66E4E0A3A}">
      <dgm:prSet phldrT="[Text]"/>
      <dgm:spPr/>
      <dgm:t>
        <a:bodyPr/>
        <a:lstStyle/>
        <a:p>
          <a:r>
            <a:rPr lang="en-US" dirty="0"/>
            <a:t>Volunteers (LEAP, St. Vincent de Paul)</a:t>
          </a:r>
        </a:p>
      </dgm:t>
    </dgm:pt>
    <dgm:pt modelId="{22941AE8-A53A-41F6-B6AA-E26DB6BF46F0}" type="parTrans" cxnId="{42494664-15D0-4498-9F91-00BB59357EB1}">
      <dgm:prSet/>
      <dgm:spPr/>
      <dgm:t>
        <a:bodyPr/>
        <a:lstStyle/>
        <a:p>
          <a:endParaRPr lang="en-US"/>
        </a:p>
      </dgm:t>
    </dgm:pt>
    <dgm:pt modelId="{A621E814-F75B-461F-A5BF-53099202E267}" type="sibTrans" cxnId="{42494664-15D0-4498-9F91-00BB59357EB1}">
      <dgm:prSet/>
      <dgm:spPr/>
      <dgm:t>
        <a:bodyPr/>
        <a:lstStyle/>
        <a:p>
          <a:endParaRPr lang="en-US"/>
        </a:p>
      </dgm:t>
    </dgm:pt>
    <dgm:pt modelId="{C28492ED-05A7-42C8-929B-470438AC6A4C}">
      <dgm:prSet phldrT="[Text]"/>
      <dgm:spPr/>
      <dgm:t>
        <a:bodyPr/>
        <a:lstStyle/>
        <a:p>
          <a:r>
            <a:rPr lang="en-US" dirty="0"/>
            <a:t>Advocates, fundraisers, out of jurisdiction non profits</a:t>
          </a:r>
        </a:p>
      </dgm:t>
    </dgm:pt>
    <dgm:pt modelId="{2DF4998C-63FE-47D3-B9D1-57FA9EEF526C}" type="parTrans" cxnId="{7ACA774E-6B32-4E12-ABE8-E2E2289CC0E4}">
      <dgm:prSet/>
      <dgm:spPr/>
      <dgm:t>
        <a:bodyPr/>
        <a:lstStyle/>
        <a:p>
          <a:endParaRPr lang="en-US"/>
        </a:p>
      </dgm:t>
    </dgm:pt>
    <dgm:pt modelId="{B3CEBD4F-E50A-469A-B102-C15A769FE37D}" type="sibTrans" cxnId="{7ACA774E-6B32-4E12-ABE8-E2E2289CC0E4}">
      <dgm:prSet/>
      <dgm:spPr/>
      <dgm:t>
        <a:bodyPr/>
        <a:lstStyle/>
        <a:p>
          <a:endParaRPr lang="en-US"/>
        </a:p>
      </dgm:t>
    </dgm:pt>
    <dgm:pt modelId="{73B5D478-8387-4305-81E9-1C4CF62EF983}">
      <dgm:prSet phldrT="[Text]"/>
      <dgm:spPr/>
      <dgm:t>
        <a:bodyPr/>
        <a:lstStyle/>
        <a:p>
          <a:r>
            <a:rPr lang="en-US" dirty="0"/>
            <a:t>Do you need to bring in outside organizations?</a:t>
          </a:r>
        </a:p>
      </dgm:t>
    </dgm:pt>
    <dgm:pt modelId="{90FBC4C3-192C-40CF-9F7D-DC4FCA2F1170}" type="parTrans" cxnId="{A0D4CEBB-6B4C-4729-8761-7D0331AA1889}">
      <dgm:prSet/>
      <dgm:spPr/>
      <dgm:t>
        <a:bodyPr/>
        <a:lstStyle/>
        <a:p>
          <a:endParaRPr lang="en-US"/>
        </a:p>
      </dgm:t>
    </dgm:pt>
    <dgm:pt modelId="{D5C385EF-53AB-48B8-95F4-4F0B525B70BA}" type="sibTrans" cxnId="{A0D4CEBB-6B4C-4729-8761-7D0331AA1889}">
      <dgm:prSet/>
      <dgm:spPr/>
      <dgm:t>
        <a:bodyPr/>
        <a:lstStyle/>
        <a:p>
          <a:endParaRPr lang="en-US"/>
        </a:p>
      </dgm:t>
    </dgm:pt>
    <dgm:pt modelId="{AE4B936D-82C3-4CED-A8B8-26ACCBF06D97}" type="pres">
      <dgm:prSet presAssocID="{1D4CD329-D870-432C-8756-CB156D8C82B8}" presName="layout" presStyleCnt="0">
        <dgm:presLayoutVars>
          <dgm:chMax/>
          <dgm:chPref/>
          <dgm:dir/>
          <dgm:resizeHandles/>
        </dgm:presLayoutVars>
      </dgm:prSet>
      <dgm:spPr/>
    </dgm:pt>
    <dgm:pt modelId="{3D6DF4C0-8FCF-400A-ABFD-E2273A707A8D}" type="pres">
      <dgm:prSet presAssocID="{B170B201-C44A-4372-AFE6-AE977026F75E}" presName="root" presStyleCnt="0">
        <dgm:presLayoutVars>
          <dgm:chMax/>
          <dgm:chPref/>
        </dgm:presLayoutVars>
      </dgm:prSet>
      <dgm:spPr/>
    </dgm:pt>
    <dgm:pt modelId="{802B0880-61DF-4D12-9944-3A603C67EE8F}" type="pres">
      <dgm:prSet presAssocID="{B170B201-C44A-4372-AFE6-AE977026F75E}" presName="rootComposite" presStyleCnt="0">
        <dgm:presLayoutVars/>
      </dgm:prSet>
      <dgm:spPr/>
    </dgm:pt>
    <dgm:pt modelId="{77A89DB4-63D1-4819-829E-E40006C562C1}" type="pres">
      <dgm:prSet presAssocID="{B170B201-C44A-4372-AFE6-AE977026F75E}" presName="ParentAccent" presStyleLbl="alignNode1" presStyleIdx="0" presStyleCnt="4"/>
      <dgm:spPr/>
    </dgm:pt>
    <dgm:pt modelId="{7A98662C-0D1E-4A18-934B-68C6AB858FAC}" type="pres">
      <dgm:prSet presAssocID="{B170B201-C44A-4372-AFE6-AE977026F75E}" presName="ParentSmallAccent" presStyleLbl="fgAcc1" presStyleIdx="0" presStyleCnt="4"/>
      <dgm:spPr/>
    </dgm:pt>
    <dgm:pt modelId="{CB37BE0A-1A3A-4FFA-9892-C4CB01F509E2}" type="pres">
      <dgm:prSet presAssocID="{B170B201-C44A-4372-AFE6-AE977026F75E}" presName="Parent" presStyleLbl="revTx" presStyleIdx="0" presStyleCnt="16">
        <dgm:presLayoutVars>
          <dgm:chMax/>
          <dgm:chPref val="4"/>
          <dgm:bulletEnabled val="1"/>
        </dgm:presLayoutVars>
      </dgm:prSet>
      <dgm:spPr/>
    </dgm:pt>
    <dgm:pt modelId="{FB383F0C-F090-4FB9-B9D6-D9B369414A30}" type="pres">
      <dgm:prSet presAssocID="{B170B201-C44A-4372-AFE6-AE977026F75E}" presName="childShape" presStyleCnt="0">
        <dgm:presLayoutVars>
          <dgm:chMax val="0"/>
          <dgm:chPref val="0"/>
        </dgm:presLayoutVars>
      </dgm:prSet>
      <dgm:spPr/>
    </dgm:pt>
    <dgm:pt modelId="{2C20BAF5-0D29-47EF-9C30-7D69465CDD49}" type="pres">
      <dgm:prSet presAssocID="{116D65F5-4CC3-4D97-A611-D6F8D42D0E77}" presName="childComposite" presStyleCnt="0">
        <dgm:presLayoutVars>
          <dgm:chMax val="0"/>
          <dgm:chPref val="0"/>
        </dgm:presLayoutVars>
      </dgm:prSet>
      <dgm:spPr/>
    </dgm:pt>
    <dgm:pt modelId="{DF9B9F0F-EC12-4481-94F9-2364A1B7130D}" type="pres">
      <dgm:prSet presAssocID="{116D65F5-4CC3-4D97-A611-D6F8D42D0E77}" presName="ChildAccent" presStyleLbl="solidFgAcc1" presStyleIdx="0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CDA47743-BA8C-4353-98E6-DA607F96A802}" type="pres">
      <dgm:prSet presAssocID="{116D65F5-4CC3-4D97-A611-D6F8D42D0E77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06022D45-BEE1-4DFA-8D3A-113DBF92D9CD}" type="pres">
      <dgm:prSet presAssocID="{82BF00B8-3ED1-49AA-9A1C-EABC9001CFF9}" presName="childComposite" presStyleCnt="0">
        <dgm:presLayoutVars>
          <dgm:chMax val="0"/>
          <dgm:chPref val="0"/>
        </dgm:presLayoutVars>
      </dgm:prSet>
      <dgm:spPr/>
    </dgm:pt>
    <dgm:pt modelId="{C3B28C55-0112-4FAC-BFF1-B87B781322A2}" type="pres">
      <dgm:prSet presAssocID="{82BF00B8-3ED1-49AA-9A1C-EABC9001CFF9}" presName="ChildAccent" presStyleLbl="solidFgAcc1" presStyleIdx="1" presStyleCnt="12"/>
      <dgm:spPr>
        <a:blipFill rotWithShape="0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</dgm:pt>
    <dgm:pt modelId="{86864E3B-3458-4DA7-8FF9-BC126388DE38}" type="pres">
      <dgm:prSet presAssocID="{82BF00B8-3ED1-49AA-9A1C-EABC9001CFF9}" presName="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35A177D9-E5E9-48E8-815E-037289564094}" type="pres">
      <dgm:prSet presAssocID="{F0B220F4-5CB2-4835-95E8-0A3AF6A391D4}" presName="childComposite" presStyleCnt="0">
        <dgm:presLayoutVars>
          <dgm:chMax val="0"/>
          <dgm:chPref val="0"/>
        </dgm:presLayoutVars>
      </dgm:prSet>
      <dgm:spPr/>
    </dgm:pt>
    <dgm:pt modelId="{B1D0DF9A-6706-4B80-886A-43B132243FFA}" type="pres">
      <dgm:prSet presAssocID="{F0B220F4-5CB2-4835-95E8-0A3AF6A391D4}" presName="ChildAccent" presStyleLbl="solidFgAcc1" presStyleIdx="2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BF5CF6A-A2BD-4007-891A-546B25AEC658}" type="pres">
      <dgm:prSet presAssocID="{F0B220F4-5CB2-4835-95E8-0A3AF6A391D4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084DBBBC-0378-44EA-BEF5-76DC09116704}" type="pres">
      <dgm:prSet presAssocID="{5221426F-F323-4D16-8B28-829F55A8DA48}" presName="root" presStyleCnt="0">
        <dgm:presLayoutVars>
          <dgm:chMax/>
          <dgm:chPref/>
        </dgm:presLayoutVars>
      </dgm:prSet>
      <dgm:spPr/>
    </dgm:pt>
    <dgm:pt modelId="{89B1C159-DE73-450A-B73E-6F15B1A502CE}" type="pres">
      <dgm:prSet presAssocID="{5221426F-F323-4D16-8B28-829F55A8DA48}" presName="rootComposite" presStyleCnt="0">
        <dgm:presLayoutVars/>
      </dgm:prSet>
      <dgm:spPr/>
    </dgm:pt>
    <dgm:pt modelId="{CBEA6272-4EF9-4DFD-86FB-A410A2CDF042}" type="pres">
      <dgm:prSet presAssocID="{5221426F-F323-4D16-8B28-829F55A8DA48}" presName="ParentAccent" presStyleLbl="alignNode1" presStyleIdx="1" presStyleCnt="4"/>
      <dgm:spPr/>
    </dgm:pt>
    <dgm:pt modelId="{FC8F85DB-8970-4F2B-BF8A-51F4DE082790}" type="pres">
      <dgm:prSet presAssocID="{5221426F-F323-4D16-8B28-829F55A8DA48}" presName="ParentSmallAccent" presStyleLbl="fgAcc1" presStyleIdx="1" presStyleCnt="4"/>
      <dgm:spPr/>
    </dgm:pt>
    <dgm:pt modelId="{925677AC-91CD-4410-B4E9-013B3EC08BA8}" type="pres">
      <dgm:prSet presAssocID="{5221426F-F323-4D16-8B28-829F55A8DA48}" presName="Parent" presStyleLbl="revTx" presStyleIdx="4" presStyleCnt="16">
        <dgm:presLayoutVars>
          <dgm:chMax/>
          <dgm:chPref val="4"/>
          <dgm:bulletEnabled val="1"/>
        </dgm:presLayoutVars>
      </dgm:prSet>
      <dgm:spPr/>
    </dgm:pt>
    <dgm:pt modelId="{0C8E5092-3E83-47DB-A52D-9030E0C13296}" type="pres">
      <dgm:prSet presAssocID="{5221426F-F323-4D16-8B28-829F55A8DA48}" presName="childShape" presStyleCnt="0">
        <dgm:presLayoutVars>
          <dgm:chMax val="0"/>
          <dgm:chPref val="0"/>
        </dgm:presLayoutVars>
      </dgm:prSet>
      <dgm:spPr/>
    </dgm:pt>
    <dgm:pt modelId="{973668EC-78BD-438A-9EEE-7681B6059FE6}" type="pres">
      <dgm:prSet presAssocID="{F95F9F6F-42A7-491A-AC91-84E0F436E702}" presName="childComposite" presStyleCnt="0">
        <dgm:presLayoutVars>
          <dgm:chMax val="0"/>
          <dgm:chPref val="0"/>
        </dgm:presLayoutVars>
      </dgm:prSet>
      <dgm:spPr/>
    </dgm:pt>
    <dgm:pt modelId="{A2E09E98-7121-437C-B186-BD47FF6CDC70}" type="pres">
      <dgm:prSet presAssocID="{F95F9F6F-42A7-491A-AC91-84E0F436E702}" presName="ChildAccent" presStyleLbl="solidFgAcc1" presStyleIdx="3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6ED501F-6435-4549-8DD8-C69C846A275C}" type="pres">
      <dgm:prSet presAssocID="{F95F9F6F-42A7-491A-AC91-84E0F436E702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34F10FBA-04A1-4E39-9015-B2F3CF60913B}" type="pres">
      <dgm:prSet presAssocID="{0FD00003-75F2-4DBB-B5F7-A896169D4B0A}" presName="childComposite" presStyleCnt="0">
        <dgm:presLayoutVars>
          <dgm:chMax val="0"/>
          <dgm:chPref val="0"/>
        </dgm:presLayoutVars>
      </dgm:prSet>
      <dgm:spPr/>
    </dgm:pt>
    <dgm:pt modelId="{F7E8FCD2-35D2-4BE0-B0AA-1CC47DFF4F1F}" type="pres">
      <dgm:prSet presAssocID="{0FD00003-75F2-4DBB-B5F7-A896169D4B0A}" presName="ChildAccent" presStyleLbl="solidFgAcc1" presStyleIdx="4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FF6F9DA-D3AD-4863-9152-D55AACA79ED7}" type="pres">
      <dgm:prSet presAssocID="{0FD00003-75F2-4DBB-B5F7-A896169D4B0A}" presName="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46249230-A478-4ED2-BBBC-3E65D3050C0E}" type="pres">
      <dgm:prSet presAssocID="{89307B13-B55D-4E73-B9FC-7C4024762797}" presName="childComposite" presStyleCnt="0">
        <dgm:presLayoutVars>
          <dgm:chMax val="0"/>
          <dgm:chPref val="0"/>
        </dgm:presLayoutVars>
      </dgm:prSet>
      <dgm:spPr/>
    </dgm:pt>
    <dgm:pt modelId="{C8692F8D-02BD-4B3E-A15A-F929E260CAE3}" type="pres">
      <dgm:prSet presAssocID="{89307B13-B55D-4E73-B9FC-7C4024762797}" presName="ChildAccent" presStyleLbl="solidFgAcc1" presStyleIdx="5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919EC3B-89F7-412D-BBC2-8B0FCB16469F}" type="pres">
      <dgm:prSet presAssocID="{89307B13-B55D-4E73-B9FC-7C4024762797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FE728302-9C35-4D79-8AA1-CF6E7FD93718}" type="pres">
      <dgm:prSet presAssocID="{016859A9-E95B-4B76-8345-D871D18950E2}" presName="root" presStyleCnt="0">
        <dgm:presLayoutVars>
          <dgm:chMax/>
          <dgm:chPref/>
        </dgm:presLayoutVars>
      </dgm:prSet>
      <dgm:spPr/>
    </dgm:pt>
    <dgm:pt modelId="{4EF0F20A-C81C-404E-95DB-DA2FEC63F8E4}" type="pres">
      <dgm:prSet presAssocID="{016859A9-E95B-4B76-8345-D871D18950E2}" presName="rootComposite" presStyleCnt="0">
        <dgm:presLayoutVars/>
      </dgm:prSet>
      <dgm:spPr/>
    </dgm:pt>
    <dgm:pt modelId="{2427850E-78BF-48AA-9706-63E85E8238A8}" type="pres">
      <dgm:prSet presAssocID="{016859A9-E95B-4B76-8345-D871D18950E2}" presName="ParentAccent" presStyleLbl="alignNode1" presStyleIdx="2" presStyleCnt="4"/>
      <dgm:spPr/>
    </dgm:pt>
    <dgm:pt modelId="{91FBBAD1-88D6-4560-BCD2-E6D7050F4A61}" type="pres">
      <dgm:prSet presAssocID="{016859A9-E95B-4B76-8345-D871D18950E2}" presName="ParentSmallAccent" presStyleLbl="fgAcc1" presStyleIdx="2" presStyleCnt="4"/>
      <dgm:spPr/>
    </dgm:pt>
    <dgm:pt modelId="{0C492062-214F-4E1E-AA5C-BB0ED58C5155}" type="pres">
      <dgm:prSet presAssocID="{016859A9-E95B-4B76-8345-D871D18950E2}" presName="Parent" presStyleLbl="revTx" presStyleIdx="8" presStyleCnt="16">
        <dgm:presLayoutVars>
          <dgm:chMax/>
          <dgm:chPref val="4"/>
          <dgm:bulletEnabled val="1"/>
        </dgm:presLayoutVars>
      </dgm:prSet>
      <dgm:spPr/>
    </dgm:pt>
    <dgm:pt modelId="{8C5E139A-1622-4F25-8184-58FEAACA6663}" type="pres">
      <dgm:prSet presAssocID="{016859A9-E95B-4B76-8345-D871D18950E2}" presName="childShape" presStyleCnt="0">
        <dgm:presLayoutVars>
          <dgm:chMax val="0"/>
          <dgm:chPref val="0"/>
        </dgm:presLayoutVars>
      </dgm:prSet>
      <dgm:spPr/>
    </dgm:pt>
    <dgm:pt modelId="{AA8426C9-2BAB-4593-89F4-4EECD136863D}" type="pres">
      <dgm:prSet presAssocID="{0F94B26B-F19D-4C14-A898-CB014B772941}" presName="childComposite" presStyleCnt="0">
        <dgm:presLayoutVars>
          <dgm:chMax val="0"/>
          <dgm:chPref val="0"/>
        </dgm:presLayoutVars>
      </dgm:prSet>
      <dgm:spPr/>
    </dgm:pt>
    <dgm:pt modelId="{B2B68446-1A4A-4FB7-8459-451A5E09DB73}" type="pres">
      <dgm:prSet presAssocID="{0F94B26B-F19D-4C14-A898-CB014B772941}" presName="ChildAccent" presStyleLbl="solidFgAcc1" presStyleIdx="6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F7D3396-8BF8-467E-928B-428B364D098E}" type="pres">
      <dgm:prSet presAssocID="{0F94B26B-F19D-4C14-A898-CB014B772941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71B35B75-763F-4A1A-8441-C77006E3E9D9}" type="pres">
      <dgm:prSet presAssocID="{73B5D478-8387-4305-81E9-1C4CF62EF983}" presName="childComposite" presStyleCnt="0">
        <dgm:presLayoutVars>
          <dgm:chMax val="0"/>
          <dgm:chPref val="0"/>
        </dgm:presLayoutVars>
      </dgm:prSet>
      <dgm:spPr/>
    </dgm:pt>
    <dgm:pt modelId="{345BDB2D-3B9F-4632-B7AF-5377BE7D620A}" type="pres">
      <dgm:prSet presAssocID="{73B5D478-8387-4305-81E9-1C4CF62EF983}" presName="ChildAccent" presStyleLbl="solidFgAcc1" presStyleIdx="7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54F05F6-0830-4A4B-B377-03980DF9D66E}" type="pres">
      <dgm:prSet presAssocID="{73B5D478-8387-4305-81E9-1C4CF62EF983}" presName="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EE9FD5B1-E101-4E97-AEF9-B6F8D687D01C}" type="pres">
      <dgm:prSet presAssocID="{F856525B-9183-4989-AABB-8C59504C510D}" presName="childComposite" presStyleCnt="0">
        <dgm:presLayoutVars>
          <dgm:chMax val="0"/>
          <dgm:chPref val="0"/>
        </dgm:presLayoutVars>
      </dgm:prSet>
      <dgm:spPr/>
    </dgm:pt>
    <dgm:pt modelId="{73D30890-6BB1-4052-8363-6935597FFEA5}" type="pres">
      <dgm:prSet presAssocID="{F856525B-9183-4989-AABB-8C59504C510D}" presName="ChildAccent" presStyleLbl="solidFgAcc1" presStyleIdx="8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5B1DA74-8896-449C-8688-32AD1E41F9A9}" type="pres">
      <dgm:prSet presAssocID="{F856525B-9183-4989-AABB-8C59504C510D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52A8F146-0FA0-48BB-A532-DF9C95759A80}" type="pres">
      <dgm:prSet presAssocID="{AFDCA7D6-2B3F-423F-A4CC-3CB5DCA183C3}" presName="root" presStyleCnt="0">
        <dgm:presLayoutVars>
          <dgm:chMax/>
          <dgm:chPref/>
        </dgm:presLayoutVars>
      </dgm:prSet>
      <dgm:spPr/>
    </dgm:pt>
    <dgm:pt modelId="{1F0827F3-5E45-4454-934B-8BBE968FC19B}" type="pres">
      <dgm:prSet presAssocID="{AFDCA7D6-2B3F-423F-A4CC-3CB5DCA183C3}" presName="rootComposite" presStyleCnt="0">
        <dgm:presLayoutVars/>
      </dgm:prSet>
      <dgm:spPr/>
    </dgm:pt>
    <dgm:pt modelId="{B2966BF8-AFD7-4C68-9CF3-D1E85AD0F567}" type="pres">
      <dgm:prSet presAssocID="{AFDCA7D6-2B3F-423F-A4CC-3CB5DCA183C3}" presName="ParentAccent" presStyleLbl="alignNode1" presStyleIdx="3" presStyleCnt="4"/>
      <dgm:spPr/>
    </dgm:pt>
    <dgm:pt modelId="{115A74E2-BECD-4548-B367-5DDCF751CFE8}" type="pres">
      <dgm:prSet presAssocID="{AFDCA7D6-2B3F-423F-A4CC-3CB5DCA183C3}" presName="ParentSmallAccent" presStyleLbl="fgAcc1" presStyleIdx="3" presStyleCnt="4"/>
      <dgm:spPr/>
    </dgm:pt>
    <dgm:pt modelId="{6F9096C6-246F-40CC-AF87-B93049F54CBF}" type="pres">
      <dgm:prSet presAssocID="{AFDCA7D6-2B3F-423F-A4CC-3CB5DCA183C3}" presName="Parent" presStyleLbl="revTx" presStyleIdx="12" presStyleCnt="16">
        <dgm:presLayoutVars>
          <dgm:chMax/>
          <dgm:chPref val="4"/>
          <dgm:bulletEnabled val="1"/>
        </dgm:presLayoutVars>
      </dgm:prSet>
      <dgm:spPr/>
    </dgm:pt>
    <dgm:pt modelId="{48783536-F2B3-45F4-B088-A65B6088672C}" type="pres">
      <dgm:prSet presAssocID="{AFDCA7D6-2B3F-423F-A4CC-3CB5DCA183C3}" presName="childShape" presStyleCnt="0">
        <dgm:presLayoutVars>
          <dgm:chMax val="0"/>
          <dgm:chPref val="0"/>
        </dgm:presLayoutVars>
      </dgm:prSet>
      <dgm:spPr/>
    </dgm:pt>
    <dgm:pt modelId="{FFD54A68-FB47-4F9D-BD86-813EBFAD7538}" type="pres">
      <dgm:prSet presAssocID="{4EE70DE7-E980-413E-B7A9-275EB3D86588}" presName="childComposite" presStyleCnt="0">
        <dgm:presLayoutVars>
          <dgm:chMax val="0"/>
          <dgm:chPref val="0"/>
        </dgm:presLayoutVars>
      </dgm:prSet>
      <dgm:spPr/>
    </dgm:pt>
    <dgm:pt modelId="{5D6BAA80-96F6-429E-AB82-DB4EA2B34532}" type="pres">
      <dgm:prSet presAssocID="{4EE70DE7-E980-413E-B7A9-275EB3D86588}" presName="ChildAccent" presStyleLbl="solidFgAcc1" presStyleIdx="9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5865218-96B3-4382-85BD-B1FEE5C46AEE}" type="pres">
      <dgm:prSet presAssocID="{4EE70DE7-E980-413E-B7A9-275EB3D86588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BC9C2421-D60B-40BA-888B-9EA4E88A1082}" type="pres">
      <dgm:prSet presAssocID="{B867864F-954B-48FB-A5A7-51F66E4E0A3A}" presName="childComposite" presStyleCnt="0">
        <dgm:presLayoutVars>
          <dgm:chMax val="0"/>
          <dgm:chPref val="0"/>
        </dgm:presLayoutVars>
      </dgm:prSet>
      <dgm:spPr/>
    </dgm:pt>
    <dgm:pt modelId="{D1FD4FD0-0DA7-4F15-A919-775AAE70FF9A}" type="pres">
      <dgm:prSet presAssocID="{B867864F-954B-48FB-A5A7-51F66E4E0A3A}" presName="ChildAccent" presStyleLbl="solidFgAcc1" presStyleIdx="10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4BEAEF6-0143-4615-8E9C-9EAFE184C87C}" type="pres">
      <dgm:prSet presAssocID="{B867864F-954B-48FB-A5A7-51F66E4E0A3A}" presName="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788BAA59-ADAB-419E-98D7-1DBC3521831F}" type="pres">
      <dgm:prSet presAssocID="{C28492ED-05A7-42C8-929B-470438AC6A4C}" presName="childComposite" presStyleCnt="0">
        <dgm:presLayoutVars>
          <dgm:chMax val="0"/>
          <dgm:chPref val="0"/>
        </dgm:presLayoutVars>
      </dgm:prSet>
      <dgm:spPr/>
    </dgm:pt>
    <dgm:pt modelId="{5B0EA6EB-2A0C-4DAE-854B-A4B312AD166A}" type="pres">
      <dgm:prSet presAssocID="{C28492ED-05A7-42C8-929B-470438AC6A4C}" presName="ChildAccent" presStyleLbl="solidFgAcc1" presStyleIdx="11" presStyleCnt="12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7C616266-6949-40EB-B7F0-35DFD18B4AD7}" type="pres">
      <dgm:prSet presAssocID="{C28492ED-05A7-42C8-929B-470438AC6A4C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FCA4F603-AE0C-47C0-8C7D-434BA544F6F5}" srcId="{1D4CD329-D870-432C-8756-CB156D8C82B8}" destId="{016859A9-E95B-4B76-8345-D871D18950E2}" srcOrd="2" destOrd="0" parTransId="{F225902E-341F-4E7F-BDAA-6ABD3E40BA0E}" sibTransId="{16F9997B-0A2A-4BFD-9CBE-2577D5CBB52E}"/>
    <dgm:cxn modelId="{01AA3A0C-B5E3-4668-8CE1-70E5A32EB840}" type="presOf" srcId="{F856525B-9183-4989-AABB-8C59504C510D}" destId="{35B1DA74-8896-449C-8688-32AD1E41F9A9}" srcOrd="0" destOrd="0" presId="urn:microsoft.com/office/officeart/2008/layout/SquareAccentList"/>
    <dgm:cxn modelId="{FA0D530F-74AD-49C2-BA36-82AF4CE80C95}" type="presOf" srcId="{5221426F-F323-4D16-8B28-829F55A8DA48}" destId="{925677AC-91CD-4410-B4E9-013B3EC08BA8}" srcOrd="0" destOrd="0" presId="urn:microsoft.com/office/officeart/2008/layout/SquareAccentList"/>
    <dgm:cxn modelId="{5FF55918-361F-4DE9-BD82-EA276DB8FBA3}" type="presOf" srcId="{AFDCA7D6-2B3F-423F-A4CC-3CB5DCA183C3}" destId="{6F9096C6-246F-40CC-AF87-B93049F54CBF}" srcOrd="0" destOrd="0" presId="urn:microsoft.com/office/officeart/2008/layout/SquareAccentList"/>
    <dgm:cxn modelId="{AF72251F-97E8-4094-9E3A-DD93D51BAB4E}" type="presOf" srcId="{B867864F-954B-48FB-A5A7-51F66E4E0A3A}" destId="{A4BEAEF6-0143-4615-8E9C-9EAFE184C87C}" srcOrd="0" destOrd="0" presId="urn:microsoft.com/office/officeart/2008/layout/SquareAccentList"/>
    <dgm:cxn modelId="{09FB7F30-934E-49DA-8682-C0B230739112}" srcId="{B170B201-C44A-4372-AFE6-AE977026F75E}" destId="{82BF00B8-3ED1-49AA-9A1C-EABC9001CFF9}" srcOrd="1" destOrd="0" parTransId="{59C13C29-3FAB-4554-9346-97735CE41410}" sibTransId="{419CF76B-B25F-468B-A18B-5AE14545AF46}"/>
    <dgm:cxn modelId="{F0FDE13E-42B5-4F75-8E92-24840A8324E7}" type="presOf" srcId="{82BF00B8-3ED1-49AA-9A1C-EABC9001CFF9}" destId="{86864E3B-3458-4DA7-8FF9-BC126388DE38}" srcOrd="0" destOrd="0" presId="urn:microsoft.com/office/officeart/2008/layout/SquareAccentList"/>
    <dgm:cxn modelId="{50E5653F-D4CE-4C8B-83F3-C05E8CD6E765}" type="presOf" srcId="{B170B201-C44A-4372-AFE6-AE977026F75E}" destId="{CB37BE0A-1A3A-4FFA-9892-C4CB01F509E2}" srcOrd="0" destOrd="0" presId="urn:microsoft.com/office/officeart/2008/layout/SquareAccentList"/>
    <dgm:cxn modelId="{32DFC343-7EF5-4567-8A57-5EEE78883B53}" srcId="{B170B201-C44A-4372-AFE6-AE977026F75E}" destId="{F0B220F4-5CB2-4835-95E8-0A3AF6A391D4}" srcOrd="2" destOrd="0" parTransId="{7D56E3B8-DED0-4E01-9234-560FEFAF0556}" sibTransId="{835FE87C-8532-4815-84DE-2F8BAFA35878}"/>
    <dgm:cxn modelId="{42494664-15D0-4498-9F91-00BB59357EB1}" srcId="{AFDCA7D6-2B3F-423F-A4CC-3CB5DCA183C3}" destId="{B867864F-954B-48FB-A5A7-51F66E4E0A3A}" srcOrd="1" destOrd="0" parTransId="{22941AE8-A53A-41F6-B6AA-E26DB6BF46F0}" sibTransId="{A621E814-F75B-461F-A5BF-53099202E267}"/>
    <dgm:cxn modelId="{A7FBE846-B7A6-4E4B-A89E-90670660E59F}" type="presOf" srcId="{016859A9-E95B-4B76-8345-D871D18950E2}" destId="{0C492062-214F-4E1E-AA5C-BB0ED58C5155}" srcOrd="0" destOrd="0" presId="urn:microsoft.com/office/officeart/2008/layout/SquareAccentList"/>
    <dgm:cxn modelId="{23F1FF69-1337-46CD-B62B-C53BFA36F4E4}" type="presOf" srcId="{0F94B26B-F19D-4C14-A898-CB014B772941}" destId="{7F7D3396-8BF8-467E-928B-428B364D098E}" srcOrd="0" destOrd="0" presId="urn:microsoft.com/office/officeart/2008/layout/SquareAccentList"/>
    <dgm:cxn modelId="{38042F4A-9725-4F0C-8C70-AA30A5150A1F}" type="presOf" srcId="{F0B220F4-5CB2-4835-95E8-0A3AF6A391D4}" destId="{1BF5CF6A-A2BD-4007-891A-546B25AEC658}" srcOrd="0" destOrd="0" presId="urn:microsoft.com/office/officeart/2008/layout/SquareAccentList"/>
    <dgm:cxn modelId="{6823206B-6BD0-4645-BBB4-9CD9877BFF03}" type="presOf" srcId="{1D4CD329-D870-432C-8756-CB156D8C82B8}" destId="{AE4B936D-82C3-4CED-A8B8-26ACCBF06D97}" srcOrd="0" destOrd="0" presId="urn:microsoft.com/office/officeart/2008/layout/SquareAccentList"/>
    <dgm:cxn modelId="{7ACA774E-6B32-4E12-ABE8-E2E2289CC0E4}" srcId="{AFDCA7D6-2B3F-423F-A4CC-3CB5DCA183C3}" destId="{C28492ED-05A7-42C8-929B-470438AC6A4C}" srcOrd="2" destOrd="0" parTransId="{2DF4998C-63FE-47D3-B9D1-57FA9EEF526C}" sibTransId="{B3CEBD4F-E50A-469A-B102-C15A769FE37D}"/>
    <dgm:cxn modelId="{ADACBD53-BE3A-4E55-B71B-9EF8DB059D40}" srcId="{5221426F-F323-4D16-8B28-829F55A8DA48}" destId="{0FD00003-75F2-4DBB-B5F7-A896169D4B0A}" srcOrd="1" destOrd="0" parTransId="{DBD4CE8B-CFBC-4D89-B2D7-11AAB4FE29D7}" sibTransId="{3C466D56-827E-4AC7-B3C7-571EC87E3818}"/>
    <dgm:cxn modelId="{2454ED73-9033-4ECC-881D-F4007CC7E7F2}" type="presOf" srcId="{0FD00003-75F2-4DBB-B5F7-A896169D4B0A}" destId="{5FF6F9DA-D3AD-4863-9152-D55AACA79ED7}" srcOrd="0" destOrd="0" presId="urn:microsoft.com/office/officeart/2008/layout/SquareAccentList"/>
    <dgm:cxn modelId="{27FB2C58-C4BE-4F39-9A33-7AEB12D04E4C}" srcId="{AFDCA7D6-2B3F-423F-A4CC-3CB5DCA183C3}" destId="{4EE70DE7-E980-413E-B7A9-275EB3D86588}" srcOrd="0" destOrd="0" parTransId="{F4A9DC39-F682-433C-AB49-BB1E93724D8E}" sibTransId="{CF80D43C-3E5D-41B7-8F1C-3015FD16C167}"/>
    <dgm:cxn modelId="{BDA2FD78-B5C0-46BB-8BFD-62ADAB34A3DB}" srcId="{5221426F-F323-4D16-8B28-829F55A8DA48}" destId="{F95F9F6F-42A7-491A-AC91-84E0F436E702}" srcOrd="0" destOrd="0" parTransId="{DE416B67-33E6-4D3A-9EBE-A3B1A65B40DB}" sibTransId="{A49E1D57-A43C-4629-804D-4066BF414EEA}"/>
    <dgm:cxn modelId="{6843B181-C733-4C06-8F94-3A5394B02FAE}" type="presOf" srcId="{73B5D478-8387-4305-81E9-1C4CF62EF983}" destId="{F54F05F6-0830-4A4B-B377-03980DF9D66E}" srcOrd="0" destOrd="0" presId="urn:microsoft.com/office/officeart/2008/layout/SquareAccentList"/>
    <dgm:cxn modelId="{D6790496-8FF9-44BF-9418-E4FAACE45625}" srcId="{5221426F-F323-4D16-8B28-829F55A8DA48}" destId="{89307B13-B55D-4E73-B9FC-7C4024762797}" srcOrd="2" destOrd="0" parTransId="{D8330BBD-5AB4-4BD5-99AD-6FB34881DDF4}" sibTransId="{ED3F48AC-C234-4149-9984-71A3E2A8D29B}"/>
    <dgm:cxn modelId="{D67E8499-0730-4DC3-B2AA-63FE5768FA21}" type="presOf" srcId="{116D65F5-4CC3-4D97-A611-D6F8D42D0E77}" destId="{CDA47743-BA8C-4353-98E6-DA607F96A802}" srcOrd="0" destOrd="0" presId="urn:microsoft.com/office/officeart/2008/layout/SquareAccentList"/>
    <dgm:cxn modelId="{21BA12A3-73F2-4D19-A877-B1B73A7671C8}" srcId="{1D4CD329-D870-432C-8756-CB156D8C82B8}" destId="{B170B201-C44A-4372-AFE6-AE977026F75E}" srcOrd="0" destOrd="0" parTransId="{C088FBF6-DBE1-49B4-949B-474B9CE6EF71}" sibTransId="{40C232D1-ACC0-4940-B519-6D83649835A5}"/>
    <dgm:cxn modelId="{6981E9A4-A0DD-41AF-968D-E3CDD6C49B6F}" type="presOf" srcId="{C28492ED-05A7-42C8-929B-470438AC6A4C}" destId="{7C616266-6949-40EB-B7F0-35DFD18B4AD7}" srcOrd="0" destOrd="0" presId="urn:microsoft.com/office/officeart/2008/layout/SquareAccentList"/>
    <dgm:cxn modelId="{9DFCF5AB-28D8-4BB4-B66C-69879DCAEDB6}" srcId="{016859A9-E95B-4B76-8345-D871D18950E2}" destId="{0F94B26B-F19D-4C14-A898-CB014B772941}" srcOrd="0" destOrd="0" parTransId="{E74BDF4F-15A2-4183-B79D-19072107ACD8}" sibTransId="{5593AFF0-AC07-4F6E-A2EB-78EAA14F0404}"/>
    <dgm:cxn modelId="{9B1410B1-2DFA-4627-9016-790FE5D7FF1A}" srcId="{016859A9-E95B-4B76-8345-D871D18950E2}" destId="{F856525B-9183-4989-AABB-8C59504C510D}" srcOrd="2" destOrd="0" parTransId="{C2B0DFCE-D99D-41B1-9605-322D8C3CB778}" sibTransId="{C9E6A110-2903-4A6F-AB63-65D344474EEC}"/>
    <dgm:cxn modelId="{A0D4CEBB-6B4C-4729-8761-7D0331AA1889}" srcId="{016859A9-E95B-4B76-8345-D871D18950E2}" destId="{73B5D478-8387-4305-81E9-1C4CF62EF983}" srcOrd="1" destOrd="0" parTransId="{90FBC4C3-192C-40CF-9F7D-DC4FCA2F1170}" sibTransId="{D5C385EF-53AB-48B8-95F4-4F0B525B70BA}"/>
    <dgm:cxn modelId="{B757F7BD-C2C9-4386-B159-6A4F7943A426}" srcId="{1D4CD329-D870-432C-8756-CB156D8C82B8}" destId="{5221426F-F323-4D16-8B28-829F55A8DA48}" srcOrd="1" destOrd="0" parTransId="{E5724072-5563-4177-BBF5-15F119197DFC}" sibTransId="{4DC62C7D-C4DA-4D6F-BBFD-80731F4B009F}"/>
    <dgm:cxn modelId="{B289DACA-B1B7-4B05-BC77-B35754018508}" srcId="{1D4CD329-D870-432C-8756-CB156D8C82B8}" destId="{AFDCA7D6-2B3F-423F-A4CC-3CB5DCA183C3}" srcOrd="3" destOrd="0" parTransId="{D93BFA88-9D90-4D45-B671-42768CB6E20B}" sibTransId="{8D305826-F306-42CF-B259-D487E86AD04B}"/>
    <dgm:cxn modelId="{7984A1CF-BFE0-4CBA-B543-B620E4B02094}" srcId="{B170B201-C44A-4372-AFE6-AE977026F75E}" destId="{116D65F5-4CC3-4D97-A611-D6F8D42D0E77}" srcOrd="0" destOrd="0" parTransId="{76F71923-6F8D-4C94-A229-F41603372A6D}" sibTransId="{952AA0BA-9CD9-4816-9F3B-2C2E126475F3}"/>
    <dgm:cxn modelId="{438CB1CF-74BA-4C4C-8E98-A20C0D8F4853}" type="presOf" srcId="{F95F9F6F-42A7-491A-AC91-84E0F436E702}" destId="{46ED501F-6435-4549-8DD8-C69C846A275C}" srcOrd="0" destOrd="0" presId="urn:microsoft.com/office/officeart/2008/layout/SquareAccentList"/>
    <dgm:cxn modelId="{D3A513E1-EC90-46AC-9A10-75F2CDCFA395}" type="presOf" srcId="{4EE70DE7-E980-413E-B7A9-275EB3D86588}" destId="{F5865218-96B3-4382-85BD-B1FEE5C46AEE}" srcOrd="0" destOrd="0" presId="urn:microsoft.com/office/officeart/2008/layout/SquareAccentList"/>
    <dgm:cxn modelId="{79DD10EA-6F23-4B78-90CC-C869EA4511B9}" type="presOf" srcId="{89307B13-B55D-4E73-B9FC-7C4024762797}" destId="{4919EC3B-89F7-412D-BBC2-8B0FCB16469F}" srcOrd="0" destOrd="0" presId="urn:microsoft.com/office/officeart/2008/layout/SquareAccentList"/>
    <dgm:cxn modelId="{EFB103C7-363F-49BE-8272-BCF2C5930324}" type="presParOf" srcId="{AE4B936D-82C3-4CED-A8B8-26ACCBF06D97}" destId="{3D6DF4C0-8FCF-400A-ABFD-E2273A707A8D}" srcOrd="0" destOrd="0" presId="urn:microsoft.com/office/officeart/2008/layout/SquareAccentList"/>
    <dgm:cxn modelId="{668FEAA7-4E12-4682-BC31-5FA2CD2E32F9}" type="presParOf" srcId="{3D6DF4C0-8FCF-400A-ABFD-E2273A707A8D}" destId="{802B0880-61DF-4D12-9944-3A603C67EE8F}" srcOrd="0" destOrd="0" presId="urn:microsoft.com/office/officeart/2008/layout/SquareAccentList"/>
    <dgm:cxn modelId="{B6865A3F-20A0-4031-8CD0-189655B833C0}" type="presParOf" srcId="{802B0880-61DF-4D12-9944-3A603C67EE8F}" destId="{77A89DB4-63D1-4819-829E-E40006C562C1}" srcOrd="0" destOrd="0" presId="urn:microsoft.com/office/officeart/2008/layout/SquareAccentList"/>
    <dgm:cxn modelId="{A31AAB41-C85E-4EA0-A83F-D6A9951BE5DB}" type="presParOf" srcId="{802B0880-61DF-4D12-9944-3A603C67EE8F}" destId="{7A98662C-0D1E-4A18-934B-68C6AB858FAC}" srcOrd="1" destOrd="0" presId="urn:microsoft.com/office/officeart/2008/layout/SquareAccentList"/>
    <dgm:cxn modelId="{9186A970-4D0B-4EE7-B744-C1F676FEB22F}" type="presParOf" srcId="{802B0880-61DF-4D12-9944-3A603C67EE8F}" destId="{CB37BE0A-1A3A-4FFA-9892-C4CB01F509E2}" srcOrd="2" destOrd="0" presId="urn:microsoft.com/office/officeart/2008/layout/SquareAccentList"/>
    <dgm:cxn modelId="{E43D0FE3-C64C-4767-9627-8FC4644D359C}" type="presParOf" srcId="{3D6DF4C0-8FCF-400A-ABFD-E2273A707A8D}" destId="{FB383F0C-F090-4FB9-B9D6-D9B369414A30}" srcOrd="1" destOrd="0" presId="urn:microsoft.com/office/officeart/2008/layout/SquareAccentList"/>
    <dgm:cxn modelId="{6D60C770-CE5A-48EE-AE9E-256765534929}" type="presParOf" srcId="{FB383F0C-F090-4FB9-B9D6-D9B369414A30}" destId="{2C20BAF5-0D29-47EF-9C30-7D69465CDD49}" srcOrd="0" destOrd="0" presId="urn:microsoft.com/office/officeart/2008/layout/SquareAccentList"/>
    <dgm:cxn modelId="{10832ED0-F7A2-4D50-858F-4EBEEF6F5A65}" type="presParOf" srcId="{2C20BAF5-0D29-47EF-9C30-7D69465CDD49}" destId="{DF9B9F0F-EC12-4481-94F9-2364A1B7130D}" srcOrd="0" destOrd="0" presId="urn:microsoft.com/office/officeart/2008/layout/SquareAccentList"/>
    <dgm:cxn modelId="{044EC8CE-CD75-4535-BA7C-322C96B24E5B}" type="presParOf" srcId="{2C20BAF5-0D29-47EF-9C30-7D69465CDD49}" destId="{CDA47743-BA8C-4353-98E6-DA607F96A802}" srcOrd="1" destOrd="0" presId="urn:microsoft.com/office/officeart/2008/layout/SquareAccentList"/>
    <dgm:cxn modelId="{57ED0704-83D0-4607-BE88-DE20BE816E86}" type="presParOf" srcId="{FB383F0C-F090-4FB9-B9D6-D9B369414A30}" destId="{06022D45-BEE1-4DFA-8D3A-113DBF92D9CD}" srcOrd="1" destOrd="0" presId="urn:microsoft.com/office/officeart/2008/layout/SquareAccentList"/>
    <dgm:cxn modelId="{DA2FA8DC-E067-40D8-81F6-973FCF719CB3}" type="presParOf" srcId="{06022D45-BEE1-4DFA-8D3A-113DBF92D9CD}" destId="{C3B28C55-0112-4FAC-BFF1-B87B781322A2}" srcOrd="0" destOrd="0" presId="urn:microsoft.com/office/officeart/2008/layout/SquareAccentList"/>
    <dgm:cxn modelId="{51EEB4DF-28E9-429F-81DF-C28765482ACD}" type="presParOf" srcId="{06022D45-BEE1-4DFA-8D3A-113DBF92D9CD}" destId="{86864E3B-3458-4DA7-8FF9-BC126388DE38}" srcOrd="1" destOrd="0" presId="urn:microsoft.com/office/officeart/2008/layout/SquareAccentList"/>
    <dgm:cxn modelId="{B3533830-9D8B-419F-907A-7FF113C8B406}" type="presParOf" srcId="{FB383F0C-F090-4FB9-B9D6-D9B369414A30}" destId="{35A177D9-E5E9-48E8-815E-037289564094}" srcOrd="2" destOrd="0" presId="urn:microsoft.com/office/officeart/2008/layout/SquareAccentList"/>
    <dgm:cxn modelId="{34B173D8-2B83-4A54-8630-FF1237323A78}" type="presParOf" srcId="{35A177D9-E5E9-48E8-815E-037289564094}" destId="{B1D0DF9A-6706-4B80-886A-43B132243FFA}" srcOrd="0" destOrd="0" presId="urn:microsoft.com/office/officeart/2008/layout/SquareAccentList"/>
    <dgm:cxn modelId="{93335792-547B-4C2B-A6F6-47D2A3C59EA1}" type="presParOf" srcId="{35A177D9-E5E9-48E8-815E-037289564094}" destId="{1BF5CF6A-A2BD-4007-891A-546B25AEC658}" srcOrd="1" destOrd="0" presId="urn:microsoft.com/office/officeart/2008/layout/SquareAccentList"/>
    <dgm:cxn modelId="{916CAA50-9080-493A-BE68-1CEE2310D39E}" type="presParOf" srcId="{AE4B936D-82C3-4CED-A8B8-26ACCBF06D97}" destId="{084DBBBC-0378-44EA-BEF5-76DC09116704}" srcOrd="1" destOrd="0" presId="urn:microsoft.com/office/officeart/2008/layout/SquareAccentList"/>
    <dgm:cxn modelId="{8B3DE691-D5A5-4AE3-8B63-B5A24E6C067D}" type="presParOf" srcId="{084DBBBC-0378-44EA-BEF5-76DC09116704}" destId="{89B1C159-DE73-450A-B73E-6F15B1A502CE}" srcOrd="0" destOrd="0" presId="urn:microsoft.com/office/officeart/2008/layout/SquareAccentList"/>
    <dgm:cxn modelId="{DBA863BF-CA23-4F8F-A7D4-58E689EEF35B}" type="presParOf" srcId="{89B1C159-DE73-450A-B73E-6F15B1A502CE}" destId="{CBEA6272-4EF9-4DFD-86FB-A410A2CDF042}" srcOrd="0" destOrd="0" presId="urn:microsoft.com/office/officeart/2008/layout/SquareAccentList"/>
    <dgm:cxn modelId="{1545F38C-3045-4108-A59B-0BFA2D556FC3}" type="presParOf" srcId="{89B1C159-DE73-450A-B73E-6F15B1A502CE}" destId="{FC8F85DB-8970-4F2B-BF8A-51F4DE082790}" srcOrd="1" destOrd="0" presId="urn:microsoft.com/office/officeart/2008/layout/SquareAccentList"/>
    <dgm:cxn modelId="{3282FFF9-5C3F-417D-8F9A-1649AB31B673}" type="presParOf" srcId="{89B1C159-DE73-450A-B73E-6F15B1A502CE}" destId="{925677AC-91CD-4410-B4E9-013B3EC08BA8}" srcOrd="2" destOrd="0" presId="urn:microsoft.com/office/officeart/2008/layout/SquareAccentList"/>
    <dgm:cxn modelId="{4CE15243-C06E-4E3E-A8FF-35627C191A50}" type="presParOf" srcId="{084DBBBC-0378-44EA-BEF5-76DC09116704}" destId="{0C8E5092-3E83-47DB-A52D-9030E0C13296}" srcOrd="1" destOrd="0" presId="urn:microsoft.com/office/officeart/2008/layout/SquareAccentList"/>
    <dgm:cxn modelId="{5022E757-12D9-4753-865D-F94C448B0E42}" type="presParOf" srcId="{0C8E5092-3E83-47DB-A52D-9030E0C13296}" destId="{973668EC-78BD-438A-9EEE-7681B6059FE6}" srcOrd="0" destOrd="0" presId="urn:microsoft.com/office/officeart/2008/layout/SquareAccentList"/>
    <dgm:cxn modelId="{A6FCCF5F-531D-4B29-9DF6-88D91D62A9EF}" type="presParOf" srcId="{973668EC-78BD-438A-9EEE-7681B6059FE6}" destId="{A2E09E98-7121-437C-B186-BD47FF6CDC70}" srcOrd="0" destOrd="0" presId="urn:microsoft.com/office/officeart/2008/layout/SquareAccentList"/>
    <dgm:cxn modelId="{193F8817-CA35-43E2-AEDD-B49DFEAB852D}" type="presParOf" srcId="{973668EC-78BD-438A-9EEE-7681B6059FE6}" destId="{46ED501F-6435-4549-8DD8-C69C846A275C}" srcOrd="1" destOrd="0" presId="urn:microsoft.com/office/officeart/2008/layout/SquareAccentList"/>
    <dgm:cxn modelId="{40B5B0A3-E1E2-4524-A6E3-AB68AA1C2C1A}" type="presParOf" srcId="{0C8E5092-3E83-47DB-A52D-9030E0C13296}" destId="{34F10FBA-04A1-4E39-9015-B2F3CF60913B}" srcOrd="1" destOrd="0" presId="urn:microsoft.com/office/officeart/2008/layout/SquareAccentList"/>
    <dgm:cxn modelId="{58044A67-A0FC-4FB6-B30D-ACCEA450B86B}" type="presParOf" srcId="{34F10FBA-04A1-4E39-9015-B2F3CF60913B}" destId="{F7E8FCD2-35D2-4BE0-B0AA-1CC47DFF4F1F}" srcOrd="0" destOrd="0" presId="urn:microsoft.com/office/officeart/2008/layout/SquareAccentList"/>
    <dgm:cxn modelId="{DC503D35-295D-42CA-94F5-A90F0508D618}" type="presParOf" srcId="{34F10FBA-04A1-4E39-9015-B2F3CF60913B}" destId="{5FF6F9DA-D3AD-4863-9152-D55AACA79ED7}" srcOrd="1" destOrd="0" presId="urn:microsoft.com/office/officeart/2008/layout/SquareAccentList"/>
    <dgm:cxn modelId="{DECE035D-8684-48C7-B903-6DB483429C7E}" type="presParOf" srcId="{0C8E5092-3E83-47DB-A52D-9030E0C13296}" destId="{46249230-A478-4ED2-BBBC-3E65D3050C0E}" srcOrd="2" destOrd="0" presId="urn:microsoft.com/office/officeart/2008/layout/SquareAccentList"/>
    <dgm:cxn modelId="{9B4DD5B8-6BDE-4BA9-936A-83E66D25478D}" type="presParOf" srcId="{46249230-A478-4ED2-BBBC-3E65D3050C0E}" destId="{C8692F8D-02BD-4B3E-A15A-F929E260CAE3}" srcOrd="0" destOrd="0" presId="urn:microsoft.com/office/officeart/2008/layout/SquareAccentList"/>
    <dgm:cxn modelId="{406555C4-B5E9-4BE8-B486-5F40BC46CB7E}" type="presParOf" srcId="{46249230-A478-4ED2-BBBC-3E65D3050C0E}" destId="{4919EC3B-89F7-412D-BBC2-8B0FCB16469F}" srcOrd="1" destOrd="0" presId="urn:microsoft.com/office/officeart/2008/layout/SquareAccentList"/>
    <dgm:cxn modelId="{752D4FC1-CE77-4D4B-9368-CD9CC0BA1272}" type="presParOf" srcId="{AE4B936D-82C3-4CED-A8B8-26ACCBF06D97}" destId="{FE728302-9C35-4D79-8AA1-CF6E7FD93718}" srcOrd="2" destOrd="0" presId="urn:microsoft.com/office/officeart/2008/layout/SquareAccentList"/>
    <dgm:cxn modelId="{54AEAECA-596F-4CCC-B0EC-E03AA8B1D6BC}" type="presParOf" srcId="{FE728302-9C35-4D79-8AA1-CF6E7FD93718}" destId="{4EF0F20A-C81C-404E-95DB-DA2FEC63F8E4}" srcOrd="0" destOrd="0" presId="urn:microsoft.com/office/officeart/2008/layout/SquareAccentList"/>
    <dgm:cxn modelId="{AFD439E4-9B66-4BDB-9649-ED9FB829C8B9}" type="presParOf" srcId="{4EF0F20A-C81C-404E-95DB-DA2FEC63F8E4}" destId="{2427850E-78BF-48AA-9706-63E85E8238A8}" srcOrd="0" destOrd="0" presId="urn:microsoft.com/office/officeart/2008/layout/SquareAccentList"/>
    <dgm:cxn modelId="{771002B7-421A-4947-982A-7767D09FF490}" type="presParOf" srcId="{4EF0F20A-C81C-404E-95DB-DA2FEC63F8E4}" destId="{91FBBAD1-88D6-4560-BCD2-E6D7050F4A61}" srcOrd="1" destOrd="0" presId="urn:microsoft.com/office/officeart/2008/layout/SquareAccentList"/>
    <dgm:cxn modelId="{1C7F240F-1AAC-4203-988C-D6DE3AE5B7C1}" type="presParOf" srcId="{4EF0F20A-C81C-404E-95DB-DA2FEC63F8E4}" destId="{0C492062-214F-4E1E-AA5C-BB0ED58C5155}" srcOrd="2" destOrd="0" presId="urn:microsoft.com/office/officeart/2008/layout/SquareAccentList"/>
    <dgm:cxn modelId="{16C2FB5E-9FF4-497F-9D34-AFCDC844BD41}" type="presParOf" srcId="{FE728302-9C35-4D79-8AA1-CF6E7FD93718}" destId="{8C5E139A-1622-4F25-8184-58FEAACA6663}" srcOrd="1" destOrd="0" presId="urn:microsoft.com/office/officeart/2008/layout/SquareAccentList"/>
    <dgm:cxn modelId="{DEF2EC96-F7AE-4651-9AEB-DA5EBD6C9522}" type="presParOf" srcId="{8C5E139A-1622-4F25-8184-58FEAACA6663}" destId="{AA8426C9-2BAB-4593-89F4-4EECD136863D}" srcOrd="0" destOrd="0" presId="urn:microsoft.com/office/officeart/2008/layout/SquareAccentList"/>
    <dgm:cxn modelId="{2D6BB918-9A3B-4368-BF12-E46343F099B2}" type="presParOf" srcId="{AA8426C9-2BAB-4593-89F4-4EECD136863D}" destId="{B2B68446-1A4A-4FB7-8459-451A5E09DB73}" srcOrd="0" destOrd="0" presId="urn:microsoft.com/office/officeart/2008/layout/SquareAccentList"/>
    <dgm:cxn modelId="{F9081C47-BD69-4D00-B380-F200F8454EA6}" type="presParOf" srcId="{AA8426C9-2BAB-4593-89F4-4EECD136863D}" destId="{7F7D3396-8BF8-467E-928B-428B364D098E}" srcOrd="1" destOrd="0" presId="urn:microsoft.com/office/officeart/2008/layout/SquareAccentList"/>
    <dgm:cxn modelId="{4DCEFD24-0AEF-4474-9B75-D6D53E0CA9CC}" type="presParOf" srcId="{8C5E139A-1622-4F25-8184-58FEAACA6663}" destId="{71B35B75-763F-4A1A-8441-C77006E3E9D9}" srcOrd="1" destOrd="0" presId="urn:microsoft.com/office/officeart/2008/layout/SquareAccentList"/>
    <dgm:cxn modelId="{4456885C-B062-4C4A-9B17-97887EF71578}" type="presParOf" srcId="{71B35B75-763F-4A1A-8441-C77006E3E9D9}" destId="{345BDB2D-3B9F-4632-B7AF-5377BE7D620A}" srcOrd="0" destOrd="0" presId="urn:microsoft.com/office/officeart/2008/layout/SquareAccentList"/>
    <dgm:cxn modelId="{6F50965D-585C-4012-A996-A2BF6E5F580F}" type="presParOf" srcId="{71B35B75-763F-4A1A-8441-C77006E3E9D9}" destId="{F54F05F6-0830-4A4B-B377-03980DF9D66E}" srcOrd="1" destOrd="0" presId="urn:microsoft.com/office/officeart/2008/layout/SquareAccentList"/>
    <dgm:cxn modelId="{71EE06F8-137E-4960-AC36-07A2DB92C978}" type="presParOf" srcId="{8C5E139A-1622-4F25-8184-58FEAACA6663}" destId="{EE9FD5B1-E101-4E97-AEF9-B6F8D687D01C}" srcOrd="2" destOrd="0" presId="urn:microsoft.com/office/officeart/2008/layout/SquareAccentList"/>
    <dgm:cxn modelId="{022BEE04-AA53-4D99-A0D6-70D39F12EEA2}" type="presParOf" srcId="{EE9FD5B1-E101-4E97-AEF9-B6F8D687D01C}" destId="{73D30890-6BB1-4052-8363-6935597FFEA5}" srcOrd="0" destOrd="0" presId="urn:microsoft.com/office/officeart/2008/layout/SquareAccentList"/>
    <dgm:cxn modelId="{EB087F2D-2FC9-425E-83B8-0B614AE10138}" type="presParOf" srcId="{EE9FD5B1-E101-4E97-AEF9-B6F8D687D01C}" destId="{35B1DA74-8896-449C-8688-32AD1E41F9A9}" srcOrd="1" destOrd="0" presId="urn:microsoft.com/office/officeart/2008/layout/SquareAccentList"/>
    <dgm:cxn modelId="{A48390AC-D8D9-40A2-8A7B-46739CC192B9}" type="presParOf" srcId="{AE4B936D-82C3-4CED-A8B8-26ACCBF06D97}" destId="{52A8F146-0FA0-48BB-A532-DF9C95759A80}" srcOrd="3" destOrd="0" presId="urn:microsoft.com/office/officeart/2008/layout/SquareAccentList"/>
    <dgm:cxn modelId="{E27BCAF4-1E56-4996-B2C5-F321018920EA}" type="presParOf" srcId="{52A8F146-0FA0-48BB-A532-DF9C95759A80}" destId="{1F0827F3-5E45-4454-934B-8BBE968FC19B}" srcOrd="0" destOrd="0" presId="urn:microsoft.com/office/officeart/2008/layout/SquareAccentList"/>
    <dgm:cxn modelId="{AA4C8360-0949-48D5-B100-85A953D38E8C}" type="presParOf" srcId="{1F0827F3-5E45-4454-934B-8BBE968FC19B}" destId="{B2966BF8-AFD7-4C68-9CF3-D1E85AD0F567}" srcOrd="0" destOrd="0" presId="urn:microsoft.com/office/officeart/2008/layout/SquareAccentList"/>
    <dgm:cxn modelId="{FD74D174-6833-4CE3-967E-5209E823CA75}" type="presParOf" srcId="{1F0827F3-5E45-4454-934B-8BBE968FC19B}" destId="{115A74E2-BECD-4548-B367-5DDCF751CFE8}" srcOrd="1" destOrd="0" presId="urn:microsoft.com/office/officeart/2008/layout/SquareAccentList"/>
    <dgm:cxn modelId="{55776533-95EA-41FF-AA3A-2C8CDE9D0DBC}" type="presParOf" srcId="{1F0827F3-5E45-4454-934B-8BBE968FC19B}" destId="{6F9096C6-246F-40CC-AF87-B93049F54CBF}" srcOrd="2" destOrd="0" presId="urn:microsoft.com/office/officeart/2008/layout/SquareAccentList"/>
    <dgm:cxn modelId="{B68C686B-10FD-4C6B-AA27-32390678D0FE}" type="presParOf" srcId="{52A8F146-0FA0-48BB-A532-DF9C95759A80}" destId="{48783536-F2B3-45F4-B088-A65B6088672C}" srcOrd="1" destOrd="0" presId="urn:microsoft.com/office/officeart/2008/layout/SquareAccentList"/>
    <dgm:cxn modelId="{B8B072E9-F54C-4D66-9652-F806A8A3FE8D}" type="presParOf" srcId="{48783536-F2B3-45F4-B088-A65B6088672C}" destId="{FFD54A68-FB47-4F9D-BD86-813EBFAD7538}" srcOrd="0" destOrd="0" presId="urn:microsoft.com/office/officeart/2008/layout/SquareAccentList"/>
    <dgm:cxn modelId="{A46BA202-C8EB-44B1-ACEF-41D2EA687055}" type="presParOf" srcId="{FFD54A68-FB47-4F9D-BD86-813EBFAD7538}" destId="{5D6BAA80-96F6-429E-AB82-DB4EA2B34532}" srcOrd="0" destOrd="0" presId="urn:microsoft.com/office/officeart/2008/layout/SquareAccentList"/>
    <dgm:cxn modelId="{90C6A5B0-D4B0-4AD4-9E64-4AE72777A24C}" type="presParOf" srcId="{FFD54A68-FB47-4F9D-BD86-813EBFAD7538}" destId="{F5865218-96B3-4382-85BD-B1FEE5C46AEE}" srcOrd="1" destOrd="0" presId="urn:microsoft.com/office/officeart/2008/layout/SquareAccentList"/>
    <dgm:cxn modelId="{5890865C-1AE2-4F9C-A68C-CE0B34435F81}" type="presParOf" srcId="{48783536-F2B3-45F4-B088-A65B6088672C}" destId="{BC9C2421-D60B-40BA-888B-9EA4E88A1082}" srcOrd="1" destOrd="0" presId="urn:microsoft.com/office/officeart/2008/layout/SquareAccentList"/>
    <dgm:cxn modelId="{DBD2C7DA-2E85-4ED3-83A4-EE249E8E0FC2}" type="presParOf" srcId="{BC9C2421-D60B-40BA-888B-9EA4E88A1082}" destId="{D1FD4FD0-0DA7-4F15-A919-775AAE70FF9A}" srcOrd="0" destOrd="0" presId="urn:microsoft.com/office/officeart/2008/layout/SquareAccentList"/>
    <dgm:cxn modelId="{445AE798-3B79-4455-80DE-4C2D51BFC61A}" type="presParOf" srcId="{BC9C2421-D60B-40BA-888B-9EA4E88A1082}" destId="{A4BEAEF6-0143-4615-8E9C-9EAFE184C87C}" srcOrd="1" destOrd="0" presId="urn:microsoft.com/office/officeart/2008/layout/SquareAccentList"/>
    <dgm:cxn modelId="{4082F454-3EBB-46B1-9B3D-9EEFC5CD06C7}" type="presParOf" srcId="{48783536-F2B3-45F4-B088-A65B6088672C}" destId="{788BAA59-ADAB-419E-98D7-1DBC3521831F}" srcOrd="2" destOrd="0" presId="urn:microsoft.com/office/officeart/2008/layout/SquareAccentList"/>
    <dgm:cxn modelId="{E6729AD3-0B78-4CE9-ABC2-56650B4632E7}" type="presParOf" srcId="{788BAA59-ADAB-419E-98D7-1DBC3521831F}" destId="{5B0EA6EB-2A0C-4DAE-854B-A4B312AD166A}" srcOrd="0" destOrd="0" presId="urn:microsoft.com/office/officeart/2008/layout/SquareAccentList"/>
    <dgm:cxn modelId="{31E1D45A-A3BA-4B00-9C74-D0ECD84B38DC}" type="presParOf" srcId="{788BAA59-ADAB-419E-98D7-1DBC3521831F}" destId="{7C616266-6949-40EB-B7F0-35DFD18B4AD7}" srcOrd="1" destOrd="0" presId="urn:microsoft.com/office/officeart/2008/layout/SquareAccent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4CD329-D870-432C-8756-CB156D8C82B8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F0175E-BF17-442D-8B97-5838A25C6382}">
      <dgm:prSet phldrT="[Text]" custT="1"/>
      <dgm:spPr/>
      <dgm:t>
        <a:bodyPr/>
        <a:lstStyle/>
        <a:p>
          <a:r>
            <a:rPr lang="en-US" sz="1100" dirty="0"/>
            <a:t>Encourage your team to invest (Cares Act) funding in more affordable properties</a:t>
          </a:r>
        </a:p>
      </dgm:t>
    </dgm:pt>
    <dgm:pt modelId="{2C25BFA2-6F18-48F2-AC88-596366A7E099}" type="parTrans" cxnId="{BDD17182-9F4E-4BEE-98A1-27E2F2CFC124}">
      <dgm:prSet/>
      <dgm:spPr/>
      <dgm:t>
        <a:bodyPr/>
        <a:lstStyle/>
        <a:p>
          <a:endParaRPr lang="en-US"/>
        </a:p>
      </dgm:t>
    </dgm:pt>
    <dgm:pt modelId="{D489CD2A-62E2-4147-931A-1D0181D42383}" type="sibTrans" cxnId="{BDD17182-9F4E-4BEE-98A1-27E2F2CFC124}">
      <dgm:prSet/>
      <dgm:spPr/>
      <dgm:t>
        <a:bodyPr/>
        <a:lstStyle/>
        <a:p>
          <a:endParaRPr lang="en-US"/>
        </a:p>
      </dgm:t>
    </dgm:pt>
    <dgm:pt modelId="{4C0BCD43-2D6D-4E6A-82F5-080192A4D7D3}">
      <dgm:prSet phldrT="[Text]" custT="1"/>
      <dgm:spPr/>
      <dgm:t>
        <a:bodyPr/>
        <a:lstStyle/>
        <a:p>
          <a:r>
            <a:rPr lang="en-US" sz="1100" dirty="0"/>
            <a:t>Invest with owners willing to work with your clients (rent reduction (40/40/20), application standards, </a:t>
          </a:r>
          <a:r>
            <a:rPr lang="en-US" sz="1100" dirty="0" err="1"/>
            <a:t>etc</a:t>
          </a:r>
          <a:r>
            <a:rPr lang="en-US" sz="1100" dirty="0"/>
            <a:t>)</a:t>
          </a:r>
        </a:p>
      </dgm:t>
    </dgm:pt>
    <dgm:pt modelId="{F062C7B1-F86D-4344-8344-0101D06FEF10}" type="parTrans" cxnId="{FD1A9C8C-1A73-4752-887D-630A48C3892C}">
      <dgm:prSet/>
      <dgm:spPr/>
      <dgm:t>
        <a:bodyPr/>
        <a:lstStyle/>
        <a:p>
          <a:endParaRPr lang="en-US"/>
        </a:p>
      </dgm:t>
    </dgm:pt>
    <dgm:pt modelId="{78EFFBE9-F0F8-4A4C-93EE-92EF006B324B}" type="sibTrans" cxnId="{FD1A9C8C-1A73-4752-887D-630A48C3892C}">
      <dgm:prSet/>
      <dgm:spPr/>
      <dgm:t>
        <a:bodyPr/>
        <a:lstStyle/>
        <a:p>
          <a:endParaRPr lang="en-US"/>
        </a:p>
      </dgm:t>
    </dgm:pt>
    <dgm:pt modelId="{01FA3F4A-69C0-480D-A378-B633EF01F9AC}">
      <dgm:prSet phldrT="[Text]"/>
      <dgm:spPr/>
      <dgm:t>
        <a:bodyPr/>
        <a:lstStyle/>
        <a:p>
          <a:r>
            <a:rPr lang="en-US" dirty="0"/>
            <a:t>Negotiate</a:t>
          </a:r>
        </a:p>
      </dgm:t>
    </dgm:pt>
    <dgm:pt modelId="{90451817-4E20-4FF5-A277-C84D564135B6}" type="parTrans" cxnId="{E73C99BD-6335-4ACC-AA63-90860EA16A5E}">
      <dgm:prSet/>
      <dgm:spPr/>
      <dgm:t>
        <a:bodyPr/>
        <a:lstStyle/>
        <a:p>
          <a:endParaRPr lang="en-US"/>
        </a:p>
      </dgm:t>
    </dgm:pt>
    <dgm:pt modelId="{77D7014D-B23C-42E7-BEA9-5F8884FADF7D}" type="sibTrans" cxnId="{E73C99BD-6335-4ACC-AA63-90860EA16A5E}">
      <dgm:prSet/>
      <dgm:spPr/>
      <dgm:t>
        <a:bodyPr/>
        <a:lstStyle/>
        <a:p>
          <a:endParaRPr lang="en-US"/>
        </a:p>
      </dgm:t>
    </dgm:pt>
    <dgm:pt modelId="{00A669BE-E964-47C1-B17D-D3A660D8CFB2}">
      <dgm:prSet phldrT="[Text]"/>
      <dgm:spPr/>
      <dgm:t>
        <a:bodyPr/>
        <a:lstStyle/>
        <a:p>
          <a:r>
            <a:rPr lang="en-US" dirty="0"/>
            <a:t>Advocate	</a:t>
          </a:r>
        </a:p>
      </dgm:t>
    </dgm:pt>
    <dgm:pt modelId="{833BD9B4-5B03-4C10-B6E3-7447A03F0B2F}" type="parTrans" cxnId="{A0540EBB-8BAE-4828-B982-6BD15F7AB726}">
      <dgm:prSet/>
      <dgm:spPr/>
      <dgm:t>
        <a:bodyPr/>
        <a:lstStyle/>
        <a:p>
          <a:endParaRPr lang="en-US"/>
        </a:p>
      </dgm:t>
    </dgm:pt>
    <dgm:pt modelId="{9B78010F-164A-411E-91C8-AF245B378C97}" type="sibTrans" cxnId="{A0540EBB-8BAE-4828-B982-6BD15F7AB726}">
      <dgm:prSet/>
      <dgm:spPr/>
      <dgm:t>
        <a:bodyPr/>
        <a:lstStyle/>
        <a:p>
          <a:endParaRPr lang="en-US"/>
        </a:p>
      </dgm:t>
    </dgm:pt>
    <dgm:pt modelId="{B466E8B3-366F-4C25-BF10-78E532A17EA9}">
      <dgm:prSet phldrT="[Text]"/>
      <dgm:spPr/>
      <dgm:t>
        <a:bodyPr/>
        <a:lstStyle/>
        <a:p>
          <a:r>
            <a:rPr lang="en-US" dirty="0"/>
            <a:t>Be strategic</a:t>
          </a:r>
        </a:p>
      </dgm:t>
    </dgm:pt>
    <dgm:pt modelId="{0941BEB7-C79F-4EFA-BBAB-B965B7DDE2B4}" type="parTrans" cxnId="{4E3B223D-5E04-4A10-8079-E0565916881F}">
      <dgm:prSet/>
      <dgm:spPr/>
      <dgm:t>
        <a:bodyPr/>
        <a:lstStyle/>
        <a:p>
          <a:endParaRPr lang="en-US"/>
        </a:p>
      </dgm:t>
    </dgm:pt>
    <dgm:pt modelId="{29E7E739-A151-47B5-AA32-97A55186D57A}" type="sibTrans" cxnId="{4E3B223D-5E04-4A10-8079-E0565916881F}">
      <dgm:prSet/>
      <dgm:spPr/>
      <dgm:t>
        <a:bodyPr/>
        <a:lstStyle/>
        <a:p>
          <a:endParaRPr lang="en-US"/>
        </a:p>
      </dgm:t>
    </dgm:pt>
    <dgm:pt modelId="{AF600CB0-B827-417E-B809-1AAF589E1F3E}">
      <dgm:prSet phldrT="[Text]"/>
      <dgm:spPr/>
      <dgm:t>
        <a:bodyPr/>
        <a:lstStyle/>
        <a:p>
          <a:r>
            <a:rPr lang="en-US" dirty="0"/>
            <a:t>Think Long-term</a:t>
          </a:r>
        </a:p>
      </dgm:t>
    </dgm:pt>
    <dgm:pt modelId="{08E2800B-1802-4444-82E7-8690BF97775D}" type="parTrans" cxnId="{3AE3A044-C054-4C3C-A78E-CA91A3486F00}">
      <dgm:prSet/>
      <dgm:spPr/>
      <dgm:t>
        <a:bodyPr/>
        <a:lstStyle/>
        <a:p>
          <a:endParaRPr lang="en-US"/>
        </a:p>
      </dgm:t>
    </dgm:pt>
    <dgm:pt modelId="{9170987A-B472-417C-B60B-0DA37C09F7F4}" type="sibTrans" cxnId="{3AE3A044-C054-4C3C-A78E-CA91A3486F00}">
      <dgm:prSet/>
      <dgm:spPr/>
      <dgm:t>
        <a:bodyPr/>
        <a:lstStyle/>
        <a:p>
          <a:endParaRPr lang="en-US"/>
        </a:p>
      </dgm:t>
    </dgm:pt>
    <dgm:pt modelId="{132C33D6-F60D-45AB-A868-FDC2A8BBB5D2}">
      <dgm:prSet phldrT="[Text]" custT="1"/>
      <dgm:spPr/>
      <dgm:t>
        <a:bodyPr/>
        <a:lstStyle/>
        <a:p>
          <a:r>
            <a:rPr lang="en-US" sz="1100" dirty="0"/>
            <a:t>“Know Your Rights” flyer</a:t>
          </a:r>
        </a:p>
      </dgm:t>
    </dgm:pt>
    <dgm:pt modelId="{990B162D-28C1-48B4-92DD-E09C1C23EBB0}" type="parTrans" cxnId="{AF3DA3EE-B18A-4D65-8348-85F373937F27}">
      <dgm:prSet/>
      <dgm:spPr/>
      <dgm:t>
        <a:bodyPr/>
        <a:lstStyle/>
        <a:p>
          <a:endParaRPr lang="en-US"/>
        </a:p>
      </dgm:t>
    </dgm:pt>
    <dgm:pt modelId="{31CB403B-2824-4739-9AA1-7E66ED0489CB}" type="sibTrans" cxnId="{AF3DA3EE-B18A-4D65-8348-85F373937F27}">
      <dgm:prSet/>
      <dgm:spPr/>
      <dgm:t>
        <a:bodyPr/>
        <a:lstStyle/>
        <a:p>
          <a:endParaRPr lang="en-US"/>
        </a:p>
      </dgm:t>
    </dgm:pt>
    <dgm:pt modelId="{CA064AC4-0069-49C0-B0CB-271E1677C8DC}">
      <dgm:prSet phldrT="[Text]" custT="1"/>
      <dgm:spPr/>
      <dgm:t>
        <a:bodyPr/>
        <a:lstStyle/>
        <a:p>
          <a:r>
            <a:rPr lang="en-US" sz="1100" dirty="0"/>
            <a:t>Evictions (16% answered)</a:t>
          </a:r>
        </a:p>
      </dgm:t>
    </dgm:pt>
    <dgm:pt modelId="{06F8B6AA-A480-4247-A7F8-DE8DF9090D76}" type="parTrans" cxnId="{258B79F7-67AB-4806-A4FB-465ACF464306}">
      <dgm:prSet/>
      <dgm:spPr/>
      <dgm:t>
        <a:bodyPr/>
        <a:lstStyle/>
        <a:p>
          <a:endParaRPr lang="en-US"/>
        </a:p>
      </dgm:t>
    </dgm:pt>
    <dgm:pt modelId="{C1BF3CC5-C936-423D-B20D-054272D59587}" type="sibTrans" cxnId="{258B79F7-67AB-4806-A4FB-465ACF464306}">
      <dgm:prSet/>
      <dgm:spPr/>
      <dgm:t>
        <a:bodyPr/>
        <a:lstStyle/>
        <a:p>
          <a:endParaRPr lang="en-US"/>
        </a:p>
      </dgm:t>
    </dgm:pt>
    <dgm:pt modelId="{92BD7C3B-F035-40F1-BB0E-882674324AA4}">
      <dgm:prSet phldrT="[Text]" custT="1"/>
      <dgm:spPr/>
      <dgm:t>
        <a:bodyPr/>
        <a:lstStyle/>
        <a:p>
          <a:r>
            <a:rPr lang="en-US" sz="1100" dirty="0"/>
            <a:t>Motels</a:t>
          </a:r>
        </a:p>
      </dgm:t>
    </dgm:pt>
    <dgm:pt modelId="{C98F1E91-A163-4902-A072-D4D41BB760A9}" type="parTrans" cxnId="{CF289CB8-D187-4160-B305-695EFC4B6D12}">
      <dgm:prSet/>
      <dgm:spPr/>
      <dgm:t>
        <a:bodyPr/>
        <a:lstStyle/>
        <a:p>
          <a:endParaRPr lang="en-US"/>
        </a:p>
      </dgm:t>
    </dgm:pt>
    <dgm:pt modelId="{8DCDA7D6-300E-4637-B1F8-9941FD36FCAB}" type="sibTrans" cxnId="{CF289CB8-D187-4160-B305-695EFC4B6D12}">
      <dgm:prSet/>
      <dgm:spPr/>
      <dgm:t>
        <a:bodyPr/>
        <a:lstStyle/>
        <a:p>
          <a:endParaRPr lang="en-US"/>
        </a:p>
      </dgm:t>
    </dgm:pt>
    <dgm:pt modelId="{0419AA81-18A3-4DA1-A2C2-C7481E010801}">
      <dgm:prSet phldrT="[Text]" custT="1"/>
      <dgm:spPr/>
      <dgm:t>
        <a:bodyPr/>
        <a:lstStyle/>
        <a:p>
          <a:r>
            <a:rPr lang="en-US" sz="1100" dirty="0"/>
            <a:t>With landlords</a:t>
          </a:r>
        </a:p>
      </dgm:t>
    </dgm:pt>
    <dgm:pt modelId="{50CC6E02-5353-47F5-8104-5902AD202400}" type="parTrans" cxnId="{BC133976-E5FD-4019-B67D-30E76903CF3A}">
      <dgm:prSet/>
      <dgm:spPr/>
      <dgm:t>
        <a:bodyPr/>
        <a:lstStyle/>
        <a:p>
          <a:endParaRPr lang="en-US"/>
        </a:p>
      </dgm:t>
    </dgm:pt>
    <dgm:pt modelId="{EA54C27F-5D1D-4ECE-B67A-DB9B4588C88D}" type="sibTrans" cxnId="{BC133976-E5FD-4019-B67D-30E76903CF3A}">
      <dgm:prSet/>
      <dgm:spPr/>
      <dgm:t>
        <a:bodyPr/>
        <a:lstStyle/>
        <a:p>
          <a:endParaRPr lang="en-US"/>
        </a:p>
      </dgm:t>
    </dgm:pt>
    <dgm:pt modelId="{2C0BFBE5-D663-44AB-BC9A-B8CC31CECDD5}">
      <dgm:prSet phldrT="[Text]" custT="1"/>
      <dgm:spPr/>
      <dgm:t>
        <a:bodyPr/>
        <a:lstStyle/>
        <a:p>
          <a:r>
            <a:rPr lang="en-US" sz="1100" dirty="0"/>
            <a:t>With elected officials</a:t>
          </a:r>
        </a:p>
      </dgm:t>
    </dgm:pt>
    <dgm:pt modelId="{6072900B-408F-44CD-AF57-1FC1229A3D79}" type="parTrans" cxnId="{F6C4BD71-5BB4-4138-8135-1F23DF11C48C}">
      <dgm:prSet/>
      <dgm:spPr/>
      <dgm:t>
        <a:bodyPr/>
        <a:lstStyle/>
        <a:p>
          <a:endParaRPr lang="en-US"/>
        </a:p>
      </dgm:t>
    </dgm:pt>
    <dgm:pt modelId="{8C65062F-A4C8-4985-8CCB-F5377539430E}" type="sibTrans" cxnId="{F6C4BD71-5BB4-4138-8135-1F23DF11C48C}">
      <dgm:prSet/>
      <dgm:spPr/>
      <dgm:t>
        <a:bodyPr/>
        <a:lstStyle/>
        <a:p>
          <a:endParaRPr lang="en-US"/>
        </a:p>
      </dgm:t>
    </dgm:pt>
    <dgm:pt modelId="{A7C4DF7E-DD56-4A4F-A7DB-8C15530FBEAB}">
      <dgm:prSet phldrT="[Text]" custT="1"/>
      <dgm:spPr/>
      <dgm:t>
        <a:bodyPr/>
        <a:lstStyle/>
        <a:p>
          <a:r>
            <a:rPr lang="en-US" sz="1100" dirty="0"/>
            <a:t>“Hard-to-place” clients</a:t>
          </a:r>
        </a:p>
      </dgm:t>
    </dgm:pt>
    <dgm:pt modelId="{7DD4AA1F-DA67-4D73-BB2D-F1A33CFEC61B}" type="parTrans" cxnId="{21F1B90D-198F-46DF-B195-CB6B8AEB1977}">
      <dgm:prSet/>
      <dgm:spPr/>
      <dgm:t>
        <a:bodyPr/>
        <a:lstStyle/>
        <a:p>
          <a:endParaRPr lang="en-US"/>
        </a:p>
      </dgm:t>
    </dgm:pt>
    <dgm:pt modelId="{12D7B0DE-3A57-4AAD-92AC-C0689DB70FA6}" type="sibTrans" cxnId="{21F1B90D-198F-46DF-B195-CB6B8AEB1977}">
      <dgm:prSet/>
      <dgm:spPr/>
      <dgm:t>
        <a:bodyPr/>
        <a:lstStyle/>
        <a:p>
          <a:endParaRPr lang="en-US"/>
        </a:p>
      </dgm:t>
    </dgm:pt>
    <dgm:pt modelId="{8FAC360E-1E51-4058-AB4D-853BF899FB74}">
      <dgm:prSet phldrT="[Text]" custT="1"/>
      <dgm:spPr/>
      <dgm:t>
        <a:bodyPr/>
        <a:lstStyle/>
        <a:p>
          <a:r>
            <a:rPr lang="en-US" sz="1100" dirty="0"/>
            <a:t>Leverage your Cares Act funds</a:t>
          </a:r>
        </a:p>
      </dgm:t>
    </dgm:pt>
    <dgm:pt modelId="{99A94BE7-5938-4330-B200-E07FFF532845}" type="parTrans" cxnId="{B8152287-C821-4BCA-8D3E-8AF3B16B7900}">
      <dgm:prSet/>
      <dgm:spPr/>
      <dgm:t>
        <a:bodyPr/>
        <a:lstStyle/>
        <a:p>
          <a:endParaRPr lang="en-US"/>
        </a:p>
      </dgm:t>
    </dgm:pt>
    <dgm:pt modelId="{7F37C44D-BA57-45D2-9F94-A5C74970219F}" type="sibTrans" cxnId="{B8152287-C821-4BCA-8D3E-8AF3B16B7900}">
      <dgm:prSet/>
      <dgm:spPr/>
      <dgm:t>
        <a:bodyPr/>
        <a:lstStyle/>
        <a:p>
          <a:endParaRPr lang="en-US"/>
        </a:p>
      </dgm:t>
    </dgm:pt>
    <dgm:pt modelId="{FACE7525-9EF9-4CC8-B70A-C1B89792C431}">
      <dgm:prSet phldrT="[Text]" custT="1"/>
      <dgm:spPr/>
      <dgm:t>
        <a:bodyPr/>
        <a:lstStyle/>
        <a:p>
          <a:r>
            <a:rPr lang="en-US" sz="1100" dirty="0"/>
            <a:t>NOAH properties at risk of foreclosure</a:t>
          </a:r>
        </a:p>
      </dgm:t>
    </dgm:pt>
    <dgm:pt modelId="{F7A1BBD4-45E2-4D0E-9A89-77F27E59E664}" type="parTrans" cxnId="{162F8AA5-39C7-4874-B74B-5AFF9ED83F6B}">
      <dgm:prSet/>
      <dgm:spPr/>
      <dgm:t>
        <a:bodyPr/>
        <a:lstStyle/>
        <a:p>
          <a:endParaRPr lang="en-US"/>
        </a:p>
      </dgm:t>
    </dgm:pt>
    <dgm:pt modelId="{86E1FECD-B28D-468B-9D37-EEB00560CC1B}" type="sibTrans" cxnId="{162F8AA5-39C7-4874-B74B-5AFF9ED83F6B}">
      <dgm:prSet/>
      <dgm:spPr/>
      <dgm:t>
        <a:bodyPr/>
        <a:lstStyle/>
        <a:p>
          <a:endParaRPr lang="en-US"/>
        </a:p>
      </dgm:t>
    </dgm:pt>
    <dgm:pt modelId="{388936C2-D1DC-452D-88E3-CB3959AF8512}">
      <dgm:prSet phldrT="[Text]"/>
      <dgm:spPr/>
      <dgm:t>
        <a:bodyPr/>
        <a:lstStyle/>
        <a:p>
          <a:r>
            <a:rPr lang="en-US" dirty="0"/>
            <a:t>Families</a:t>
          </a:r>
        </a:p>
      </dgm:t>
    </dgm:pt>
    <dgm:pt modelId="{06EB0AAF-6360-4DC2-BDD6-579F95B85178}" type="parTrans" cxnId="{1451162C-572B-44A5-8534-43509A8F9692}">
      <dgm:prSet/>
      <dgm:spPr/>
      <dgm:t>
        <a:bodyPr/>
        <a:lstStyle/>
        <a:p>
          <a:endParaRPr lang="en-US"/>
        </a:p>
      </dgm:t>
    </dgm:pt>
    <dgm:pt modelId="{CF856E69-F35B-49FA-B264-C43770CEED2B}" type="sibTrans" cxnId="{1451162C-572B-44A5-8534-43509A8F9692}">
      <dgm:prSet/>
      <dgm:spPr/>
      <dgm:t>
        <a:bodyPr/>
        <a:lstStyle/>
        <a:p>
          <a:endParaRPr lang="en-US"/>
        </a:p>
      </dgm:t>
    </dgm:pt>
    <dgm:pt modelId="{8D7EC5EC-0800-41F9-9DAD-539E10ABFD6B}">
      <dgm:prSet phldrT="[Text]"/>
      <dgm:spPr/>
      <dgm:t>
        <a:bodyPr/>
        <a:lstStyle/>
        <a:p>
          <a:r>
            <a:rPr lang="en-US" dirty="0"/>
            <a:t>Nonprofits</a:t>
          </a:r>
        </a:p>
      </dgm:t>
    </dgm:pt>
    <dgm:pt modelId="{200564C4-E23D-4218-872A-7140353076B9}" type="parTrans" cxnId="{F52FB89C-A647-4676-A9F7-1DE34AEC89CA}">
      <dgm:prSet/>
      <dgm:spPr/>
      <dgm:t>
        <a:bodyPr/>
        <a:lstStyle/>
        <a:p>
          <a:endParaRPr lang="en-US"/>
        </a:p>
      </dgm:t>
    </dgm:pt>
    <dgm:pt modelId="{F621B297-E842-4135-95F0-1507A738C2AF}" type="sibTrans" cxnId="{F52FB89C-A647-4676-A9F7-1DE34AEC89CA}">
      <dgm:prSet/>
      <dgm:spPr/>
      <dgm:t>
        <a:bodyPr/>
        <a:lstStyle/>
        <a:p>
          <a:endParaRPr lang="en-US"/>
        </a:p>
      </dgm:t>
    </dgm:pt>
    <dgm:pt modelId="{860ADA17-48F7-4257-A9CD-71C83F88E8AA}">
      <dgm:prSet phldrT="[Text]"/>
      <dgm:spPr/>
      <dgm:t>
        <a:bodyPr/>
        <a:lstStyle/>
        <a:p>
          <a:r>
            <a:rPr lang="en-US" dirty="0"/>
            <a:t>Housing sector</a:t>
          </a:r>
        </a:p>
      </dgm:t>
    </dgm:pt>
    <dgm:pt modelId="{6703AB9A-C063-447C-B620-CE9938FB35AB}" type="parTrans" cxnId="{45B8D2C2-6689-4FB4-84AB-21CB84ED74DE}">
      <dgm:prSet/>
      <dgm:spPr/>
      <dgm:t>
        <a:bodyPr/>
        <a:lstStyle/>
        <a:p>
          <a:endParaRPr lang="en-US"/>
        </a:p>
      </dgm:t>
    </dgm:pt>
    <dgm:pt modelId="{B83E7497-153C-4DFE-9175-D8337BA2705C}" type="sibTrans" cxnId="{45B8D2C2-6689-4FB4-84AB-21CB84ED74DE}">
      <dgm:prSet/>
      <dgm:spPr/>
      <dgm:t>
        <a:bodyPr/>
        <a:lstStyle/>
        <a:p>
          <a:endParaRPr lang="en-US"/>
        </a:p>
      </dgm:t>
    </dgm:pt>
    <dgm:pt modelId="{A7A0CFA9-5AF0-46D6-9E6E-371EAF256366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405AC3C3-A2F9-429D-B37F-929649AF18C5}" type="parTrans" cxnId="{CEFA98F8-4379-4D9A-A9C1-F6F481F52AF7}">
      <dgm:prSet/>
      <dgm:spPr/>
      <dgm:t>
        <a:bodyPr/>
        <a:lstStyle/>
        <a:p>
          <a:endParaRPr lang="en-US"/>
        </a:p>
      </dgm:t>
    </dgm:pt>
    <dgm:pt modelId="{8AFF15A3-7BA5-4743-B119-20E464F7825A}" type="sibTrans" cxnId="{CEFA98F8-4379-4D9A-A9C1-F6F481F52AF7}">
      <dgm:prSet/>
      <dgm:spPr/>
      <dgm:t>
        <a:bodyPr/>
        <a:lstStyle/>
        <a:p>
          <a:endParaRPr lang="en-US"/>
        </a:p>
      </dgm:t>
    </dgm:pt>
    <dgm:pt modelId="{AE4B936D-82C3-4CED-A8B8-26ACCBF06D97}" type="pres">
      <dgm:prSet presAssocID="{1D4CD329-D870-432C-8756-CB156D8C82B8}" presName="layout" presStyleCnt="0">
        <dgm:presLayoutVars>
          <dgm:chMax/>
          <dgm:chPref/>
          <dgm:dir/>
          <dgm:resizeHandles/>
        </dgm:presLayoutVars>
      </dgm:prSet>
      <dgm:spPr/>
    </dgm:pt>
    <dgm:pt modelId="{6F6BD93C-D94D-43EF-B5A5-4EC2B00F2858}" type="pres">
      <dgm:prSet presAssocID="{01FA3F4A-69C0-480D-A378-B633EF01F9AC}" presName="root" presStyleCnt="0">
        <dgm:presLayoutVars>
          <dgm:chMax/>
          <dgm:chPref/>
        </dgm:presLayoutVars>
      </dgm:prSet>
      <dgm:spPr/>
    </dgm:pt>
    <dgm:pt modelId="{77343CFF-A8D1-43E8-A035-EA067838A101}" type="pres">
      <dgm:prSet presAssocID="{01FA3F4A-69C0-480D-A378-B633EF01F9AC}" presName="rootComposite" presStyleCnt="0">
        <dgm:presLayoutVars/>
      </dgm:prSet>
      <dgm:spPr/>
    </dgm:pt>
    <dgm:pt modelId="{236BDCC9-25D5-401A-8FDD-034165BCF231}" type="pres">
      <dgm:prSet presAssocID="{01FA3F4A-69C0-480D-A378-B633EF01F9AC}" presName="ParentAccent" presStyleLbl="alignNode1" presStyleIdx="0" presStyleCnt="4"/>
      <dgm:spPr/>
    </dgm:pt>
    <dgm:pt modelId="{AF5B90BA-5EB7-4B0F-8BE7-49BC4F56773E}" type="pres">
      <dgm:prSet presAssocID="{01FA3F4A-69C0-480D-A378-B633EF01F9AC}" presName="ParentSmallAccent" presStyleLbl="fgAcc1" presStyleIdx="0" presStyleCnt="4"/>
      <dgm:spPr/>
    </dgm:pt>
    <dgm:pt modelId="{770F61AE-6204-402A-88A3-6859228A95BF}" type="pres">
      <dgm:prSet presAssocID="{01FA3F4A-69C0-480D-A378-B633EF01F9AC}" presName="Parent" presStyleLbl="revTx" presStyleIdx="0" presStyleCnt="18">
        <dgm:presLayoutVars>
          <dgm:chMax/>
          <dgm:chPref val="4"/>
          <dgm:bulletEnabled val="1"/>
        </dgm:presLayoutVars>
      </dgm:prSet>
      <dgm:spPr/>
    </dgm:pt>
    <dgm:pt modelId="{1C8D03B8-0026-4538-896D-B6DE7DB3239A}" type="pres">
      <dgm:prSet presAssocID="{01FA3F4A-69C0-480D-A378-B633EF01F9AC}" presName="childShape" presStyleCnt="0">
        <dgm:presLayoutVars>
          <dgm:chMax val="0"/>
          <dgm:chPref val="0"/>
        </dgm:presLayoutVars>
      </dgm:prSet>
      <dgm:spPr/>
    </dgm:pt>
    <dgm:pt modelId="{AD90AB61-CFF9-4BE8-AF76-C0A00F3CD832}" type="pres">
      <dgm:prSet presAssocID="{0419AA81-18A3-4DA1-A2C2-C7481E010801}" presName="childComposite" presStyleCnt="0">
        <dgm:presLayoutVars>
          <dgm:chMax val="0"/>
          <dgm:chPref val="0"/>
        </dgm:presLayoutVars>
      </dgm:prSet>
      <dgm:spPr/>
    </dgm:pt>
    <dgm:pt modelId="{E0CD083E-6B6A-47CA-AF60-B84160E1E875}" type="pres">
      <dgm:prSet presAssocID="{0419AA81-18A3-4DA1-A2C2-C7481E010801}" presName="ChildAccent" presStyleLbl="solidFgAcc1" presStyleIdx="0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A077C1E-1BE0-4802-8231-667EBB6E0C56}" type="pres">
      <dgm:prSet presAssocID="{0419AA81-18A3-4DA1-A2C2-C7481E010801}" presName="Child" presStyleLbl="revTx" presStyleIdx="1" presStyleCnt="18">
        <dgm:presLayoutVars>
          <dgm:chMax val="0"/>
          <dgm:chPref val="0"/>
          <dgm:bulletEnabled val="1"/>
        </dgm:presLayoutVars>
      </dgm:prSet>
      <dgm:spPr/>
    </dgm:pt>
    <dgm:pt modelId="{8264620E-5A6B-4A98-B3A9-25B2251FAE6C}" type="pres">
      <dgm:prSet presAssocID="{8FAC360E-1E51-4058-AB4D-853BF899FB74}" presName="childComposite" presStyleCnt="0">
        <dgm:presLayoutVars>
          <dgm:chMax val="0"/>
          <dgm:chPref val="0"/>
        </dgm:presLayoutVars>
      </dgm:prSet>
      <dgm:spPr/>
    </dgm:pt>
    <dgm:pt modelId="{45CFF7B8-1C37-4516-B9C9-1E5A40A99094}" type="pres">
      <dgm:prSet presAssocID="{8FAC360E-1E51-4058-AB4D-853BF899FB74}" presName="ChildAccent" presStyleLbl="solidFgAcc1" presStyleIdx="1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0A7BBCB-D680-410B-9790-A0469F0124ED}" type="pres">
      <dgm:prSet presAssocID="{8FAC360E-1E51-4058-AB4D-853BF899FB74}" presName="Child" presStyleLbl="revTx" presStyleIdx="2" presStyleCnt="18">
        <dgm:presLayoutVars>
          <dgm:chMax val="0"/>
          <dgm:chPref val="0"/>
          <dgm:bulletEnabled val="1"/>
        </dgm:presLayoutVars>
      </dgm:prSet>
      <dgm:spPr/>
    </dgm:pt>
    <dgm:pt modelId="{45A502BC-5E77-4EE1-A450-BDD1857B8450}" type="pres">
      <dgm:prSet presAssocID="{2C0BFBE5-D663-44AB-BC9A-B8CC31CECDD5}" presName="childComposite" presStyleCnt="0">
        <dgm:presLayoutVars>
          <dgm:chMax val="0"/>
          <dgm:chPref val="0"/>
        </dgm:presLayoutVars>
      </dgm:prSet>
      <dgm:spPr/>
    </dgm:pt>
    <dgm:pt modelId="{E29E69E0-B083-404B-8572-B8688E6AD8E8}" type="pres">
      <dgm:prSet presAssocID="{2C0BFBE5-D663-44AB-BC9A-B8CC31CECDD5}" presName="ChildAccent" presStyleLbl="solidFgAcc1" presStyleIdx="2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D96EFD8-FA83-4D31-87B3-F174E0AA8284}" type="pres">
      <dgm:prSet presAssocID="{2C0BFBE5-D663-44AB-BC9A-B8CC31CECDD5}" presName="Child" presStyleLbl="revTx" presStyleIdx="3" presStyleCnt="18">
        <dgm:presLayoutVars>
          <dgm:chMax val="0"/>
          <dgm:chPref val="0"/>
          <dgm:bulletEnabled val="1"/>
        </dgm:presLayoutVars>
      </dgm:prSet>
      <dgm:spPr/>
    </dgm:pt>
    <dgm:pt modelId="{E7E8C8A6-9E4D-414B-9D11-D3C81A392C34}" type="pres">
      <dgm:prSet presAssocID="{00A669BE-E964-47C1-B17D-D3A660D8CFB2}" presName="root" presStyleCnt="0">
        <dgm:presLayoutVars>
          <dgm:chMax/>
          <dgm:chPref/>
        </dgm:presLayoutVars>
      </dgm:prSet>
      <dgm:spPr/>
    </dgm:pt>
    <dgm:pt modelId="{F134892C-DE91-45F6-92B3-6066F56E6CC4}" type="pres">
      <dgm:prSet presAssocID="{00A669BE-E964-47C1-B17D-D3A660D8CFB2}" presName="rootComposite" presStyleCnt="0">
        <dgm:presLayoutVars/>
      </dgm:prSet>
      <dgm:spPr/>
    </dgm:pt>
    <dgm:pt modelId="{E4A077B2-815D-4779-B263-45D0BBDF41EC}" type="pres">
      <dgm:prSet presAssocID="{00A669BE-E964-47C1-B17D-D3A660D8CFB2}" presName="ParentAccent" presStyleLbl="alignNode1" presStyleIdx="1" presStyleCnt="4"/>
      <dgm:spPr/>
    </dgm:pt>
    <dgm:pt modelId="{9425267A-17DD-4F74-9548-7FDFC7E4D010}" type="pres">
      <dgm:prSet presAssocID="{00A669BE-E964-47C1-B17D-D3A660D8CFB2}" presName="ParentSmallAccent" presStyleLbl="fgAcc1" presStyleIdx="1" presStyleCnt="4"/>
      <dgm:spPr/>
    </dgm:pt>
    <dgm:pt modelId="{AB55C0A8-CC7B-4C66-8AF8-D4BD71B027CC}" type="pres">
      <dgm:prSet presAssocID="{00A669BE-E964-47C1-B17D-D3A660D8CFB2}" presName="Parent" presStyleLbl="revTx" presStyleIdx="4" presStyleCnt="18">
        <dgm:presLayoutVars>
          <dgm:chMax/>
          <dgm:chPref val="4"/>
          <dgm:bulletEnabled val="1"/>
        </dgm:presLayoutVars>
      </dgm:prSet>
      <dgm:spPr/>
    </dgm:pt>
    <dgm:pt modelId="{61CFC62F-BF7B-4A7B-A370-A25A9D26E547}" type="pres">
      <dgm:prSet presAssocID="{00A669BE-E964-47C1-B17D-D3A660D8CFB2}" presName="childShape" presStyleCnt="0">
        <dgm:presLayoutVars>
          <dgm:chMax val="0"/>
          <dgm:chPref val="0"/>
        </dgm:presLayoutVars>
      </dgm:prSet>
      <dgm:spPr/>
    </dgm:pt>
    <dgm:pt modelId="{60237112-B2F6-415F-ADD0-40D91180716C}" type="pres">
      <dgm:prSet presAssocID="{132C33D6-F60D-45AB-A868-FDC2A8BBB5D2}" presName="childComposite" presStyleCnt="0">
        <dgm:presLayoutVars>
          <dgm:chMax val="0"/>
          <dgm:chPref val="0"/>
        </dgm:presLayoutVars>
      </dgm:prSet>
      <dgm:spPr/>
    </dgm:pt>
    <dgm:pt modelId="{0A1A1363-9E0B-429D-979E-3FD19DF77EE3}" type="pres">
      <dgm:prSet presAssocID="{132C33D6-F60D-45AB-A868-FDC2A8BBB5D2}" presName="ChildAccent" presStyleLbl="solidFgAcc1" presStyleIdx="3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A2D0DB2-7F93-4629-A578-1C226266E048}" type="pres">
      <dgm:prSet presAssocID="{132C33D6-F60D-45AB-A868-FDC2A8BBB5D2}" presName="Child" presStyleLbl="revTx" presStyleIdx="5" presStyleCnt="18">
        <dgm:presLayoutVars>
          <dgm:chMax val="0"/>
          <dgm:chPref val="0"/>
          <dgm:bulletEnabled val="1"/>
        </dgm:presLayoutVars>
      </dgm:prSet>
      <dgm:spPr/>
    </dgm:pt>
    <dgm:pt modelId="{26982CBE-3978-4330-8C63-E58B4135CCA4}" type="pres">
      <dgm:prSet presAssocID="{CA064AC4-0069-49C0-B0CB-271E1677C8DC}" presName="childComposite" presStyleCnt="0">
        <dgm:presLayoutVars>
          <dgm:chMax val="0"/>
          <dgm:chPref val="0"/>
        </dgm:presLayoutVars>
      </dgm:prSet>
      <dgm:spPr/>
    </dgm:pt>
    <dgm:pt modelId="{72414CB0-2CF7-4C9B-AF15-BE31A62738FD}" type="pres">
      <dgm:prSet presAssocID="{CA064AC4-0069-49C0-B0CB-271E1677C8DC}" presName="ChildAccent" presStyleLbl="solidFgAcc1" presStyleIdx="4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D89E3C5-D10F-47F5-8820-4575B422E876}" type="pres">
      <dgm:prSet presAssocID="{CA064AC4-0069-49C0-B0CB-271E1677C8DC}" presName="Child" presStyleLbl="revTx" presStyleIdx="6" presStyleCnt="18">
        <dgm:presLayoutVars>
          <dgm:chMax val="0"/>
          <dgm:chPref val="0"/>
          <dgm:bulletEnabled val="1"/>
        </dgm:presLayoutVars>
      </dgm:prSet>
      <dgm:spPr/>
    </dgm:pt>
    <dgm:pt modelId="{12AF890E-EB02-4AB4-95B7-B86C6012CFA6}" type="pres">
      <dgm:prSet presAssocID="{92BD7C3B-F035-40F1-BB0E-882674324AA4}" presName="childComposite" presStyleCnt="0">
        <dgm:presLayoutVars>
          <dgm:chMax val="0"/>
          <dgm:chPref val="0"/>
        </dgm:presLayoutVars>
      </dgm:prSet>
      <dgm:spPr/>
    </dgm:pt>
    <dgm:pt modelId="{886AB375-6E0C-4E4C-913E-FE638BED0026}" type="pres">
      <dgm:prSet presAssocID="{92BD7C3B-F035-40F1-BB0E-882674324AA4}" presName="ChildAccent" presStyleLbl="solidFgAcc1" presStyleIdx="5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1CADA8E-65BB-49D0-BB91-751DE5D74BCE}" type="pres">
      <dgm:prSet presAssocID="{92BD7C3B-F035-40F1-BB0E-882674324AA4}" presName="Child" presStyleLbl="revTx" presStyleIdx="7" presStyleCnt="18">
        <dgm:presLayoutVars>
          <dgm:chMax val="0"/>
          <dgm:chPref val="0"/>
          <dgm:bulletEnabled val="1"/>
        </dgm:presLayoutVars>
      </dgm:prSet>
      <dgm:spPr/>
    </dgm:pt>
    <dgm:pt modelId="{1E10D509-8FD6-4D05-96BB-63C77EFC1AE2}" type="pres">
      <dgm:prSet presAssocID="{A7C4DF7E-DD56-4A4F-A7DB-8C15530FBEAB}" presName="childComposite" presStyleCnt="0">
        <dgm:presLayoutVars>
          <dgm:chMax val="0"/>
          <dgm:chPref val="0"/>
        </dgm:presLayoutVars>
      </dgm:prSet>
      <dgm:spPr/>
    </dgm:pt>
    <dgm:pt modelId="{F11B9C6C-0BB0-4ABC-95D4-1E0E2CD76D05}" type="pres">
      <dgm:prSet presAssocID="{A7C4DF7E-DD56-4A4F-A7DB-8C15530FBEAB}" presName="ChildAccent" presStyleLbl="solidFgAcc1" presStyleIdx="6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150DAC8-89FD-4E65-91D7-1FBF66B71000}" type="pres">
      <dgm:prSet presAssocID="{A7C4DF7E-DD56-4A4F-A7DB-8C15530FBEAB}" presName="Child" presStyleLbl="revTx" presStyleIdx="8" presStyleCnt="18">
        <dgm:presLayoutVars>
          <dgm:chMax val="0"/>
          <dgm:chPref val="0"/>
          <dgm:bulletEnabled val="1"/>
        </dgm:presLayoutVars>
      </dgm:prSet>
      <dgm:spPr/>
    </dgm:pt>
    <dgm:pt modelId="{30BD7E12-0178-4810-BCEB-57CE602D51AD}" type="pres">
      <dgm:prSet presAssocID="{B466E8B3-366F-4C25-BF10-78E532A17EA9}" presName="root" presStyleCnt="0">
        <dgm:presLayoutVars>
          <dgm:chMax/>
          <dgm:chPref/>
        </dgm:presLayoutVars>
      </dgm:prSet>
      <dgm:spPr/>
    </dgm:pt>
    <dgm:pt modelId="{08BBED2C-A300-48E4-883B-C3E1360AB702}" type="pres">
      <dgm:prSet presAssocID="{B466E8B3-366F-4C25-BF10-78E532A17EA9}" presName="rootComposite" presStyleCnt="0">
        <dgm:presLayoutVars/>
      </dgm:prSet>
      <dgm:spPr/>
    </dgm:pt>
    <dgm:pt modelId="{15F85FAE-F594-4569-838D-CFB2DC64865F}" type="pres">
      <dgm:prSet presAssocID="{B466E8B3-366F-4C25-BF10-78E532A17EA9}" presName="ParentAccent" presStyleLbl="alignNode1" presStyleIdx="2" presStyleCnt="4"/>
      <dgm:spPr/>
    </dgm:pt>
    <dgm:pt modelId="{7B33EFFF-FBDA-4E62-9511-5874B92E99E7}" type="pres">
      <dgm:prSet presAssocID="{B466E8B3-366F-4C25-BF10-78E532A17EA9}" presName="ParentSmallAccent" presStyleLbl="fgAcc1" presStyleIdx="2" presStyleCnt="4"/>
      <dgm:spPr/>
    </dgm:pt>
    <dgm:pt modelId="{973A9964-D020-4D08-B1AE-8C8B18CE5465}" type="pres">
      <dgm:prSet presAssocID="{B466E8B3-366F-4C25-BF10-78E532A17EA9}" presName="Parent" presStyleLbl="revTx" presStyleIdx="9" presStyleCnt="18">
        <dgm:presLayoutVars>
          <dgm:chMax/>
          <dgm:chPref val="4"/>
          <dgm:bulletEnabled val="1"/>
        </dgm:presLayoutVars>
      </dgm:prSet>
      <dgm:spPr/>
    </dgm:pt>
    <dgm:pt modelId="{5C6651A4-0557-4BAE-8F29-BF42FFFAA421}" type="pres">
      <dgm:prSet presAssocID="{B466E8B3-366F-4C25-BF10-78E532A17EA9}" presName="childShape" presStyleCnt="0">
        <dgm:presLayoutVars>
          <dgm:chMax val="0"/>
          <dgm:chPref val="0"/>
        </dgm:presLayoutVars>
      </dgm:prSet>
      <dgm:spPr/>
    </dgm:pt>
    <dgm:pt modelId="{52EC733A-8819-482F-939B-C5AA64886A20}" type="pres">
      <dgm:prSet presAssocID="{D4F0175E-BF17-442D-8B97-5838A25C6382}" presName="childComposite" presStyleCnt="0">
        <dgm:presLayoutVars>
          <dgm:chMax val="0"/>
          <dgm:chPref val="0"/>
        </dgm:presLayoutVars>
      </dgm:prSet>
      <dgm:spPr/>
    </dgm:pt>
    <dgm:pt modelId="{3C741D4A-4B2A-4AA2-B61B-D99986CC0E88}" type="pres">
      <dgm:prSet presAssocID="{D4F0175E-BF17-442D-8B97-5838A25C6382}" presName="ChildAccent" presStyleLbl="solidFgAcc1" presStyleIdx="7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5C28F8F-154D-450C-B424-411CB01031F1}" type="pres">
      <dgm:prSet presAssocID="{D4F0175E-BF17-442D-8B97-5838A25C6382}" presName="Child" presStyleLbl="revTx" presStyleIdx="10" presStyleCnt="18">
        <dgm:presLayoutVars>
          <dgm:chMax val="0"/>
          <dgm:chPref val="0"/>
          <dgm:bulletEnabled val="1"/>
        </dgm:presLayoutVars>
      </dgm:prSet>
      <dgm:spPr/>
    </dgm:pt>
    <dgm:pt modelId="{DBE5B3D2-02C5-4D41-A689-E4E47C10ECE3}" type="pres">
      <dgm:prSet presAssocID="{4C0BCD43-2D6D-4E6A-82F5-080192A4D7D3}" presName="childComposite" presStyleCnt="0">
        <dgm:presLayoutVars>
          <dgm:chMax val="0"/>
          <dgm:chPref val="0"/>
        </dgm:presLayoutVars>
      </dgm:prSet>
      <dgm:spPr/>
    </dgm:pt>
    <dgm:pt modelId="{E36A2FEE-057C-484B-890A-94AB25BDABFD}" type="pres">
      <dgm:prSet presAssocID="{4C0BCD43-2D6D-4E6A-82F5-080192A4D7D3}" presName="ChildAccent" presStyleLbl="solidFgAcc1" presStyleIdx="8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9EFD175-6AD1-4C98-ACD6-4AF757697DFF}" type="pres">
      <dgm:prSet presAssocID="{4C0BCD43-2D6D-4E6A-82F5-080192A4D7D3}" presName="Child" presStyleLbl="revTx" presStyleIdx="11" presStyleCnt="18">
        <dgm:presLayoutVars>
          <dgm:chMax val="0"/>
          <dgm:chPref val="0"/>
          <dgm:bulletEnabled val="1"/>
        </dgm:presLayoutVars>
      </dgm:prSet>
      <dgm:spPr/>
    </dgm:pt>
    <dgm:pt modelId="{65E28D77-CCA0-419D-8BDA-21E01F64C03F}" type="pres">
      <dgm:prSet presAssocID="{FACE7525-9EF9-4CC8-B70A-C1B89792C431}" presName="childComposite" presStyleCnt="0">
        <dgm:presLayoutVars>
          <dgm:chMax val="0"/>
          <dgm:chPref val="0"/>
        </dgm:presLayoutVars>
      </dgm:prSet>
      <dgm:spPr/>
    </dgm:pt>
    <dgm:pt modelId="{FC98A2DF-CFAC-415D-8C06-BCD72E0B6743}" type="pres">
      <dgm:prSet presAssocID="{FACE7525-9EF9-4CC8-B70A-C1B89792C431}" presName="ChildAccent" presStyleLbl="solidFgAcc1" presStyleIdx="9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8BD8223-68BE-4A25-8241-4406A3A99544}" type="pres">
      <dgm:prSet presAssocID="{FACE7525-9EF9-4CC8-B70A-C1B89792C431}" presName="Child" presStyleLbl="revTx" presStyleIdx="12" presStyleCnt="18">
        <dgm:presLayoutVars>
          <dgm:chMax val="0"/>
          <dgm:chPref val="0"/>
          <dgm:bulletEnabled val="1"/>
        </dgm:presLayoutVars>
      </dgm:prSet>
      <dgm:spPr/>
    </dgm:pt>
    <dgm:pt modelId="{70FD4EC0-A285-427C-961C-740532EE5BBC}" type="pres">
      <dgm:prSet presAssocID="{AF600CB0-B827-417E-B809-1AAF589E1F3E}" presName="root" presStyleCnt="0">
        <dgm:presLayoutVars>
          <dgm:chMax/>
          <dgm:chPref/>
        </dgm:presLayoutVars>
      </dgm:prSet>
      <dgm:spPr/>
    </dgm:pt>
    <dgm:pt modelId="{A5237DF9-533E-4952-84EA-1672287FC15A}" type="pres">
      <dgm:prSet presAssocID="{AF600CB0-B827-417E-B809-1AAF589E1F3E}" presName="rootComposite" presStyleCnt="0">
        <dgm:presLayoutVars/>
      </dgm:prSet>
      <dgm:spPr/>
    </dgm:pt>
    <dgm:pt modelId="{6EE94EC9-A7CA-476C-8C19-26CE6190088B}" type="pres">
      <dgm:prSet presAssocID="{AF600CB0-B827-417E-B809-1AAF589E1F3E}" presName="ParentAccent" presStyleLbl="alignNode1" presStyleIdx="3" presStyleCnt="4"/>
      <dgm:spPr/>
    </dgm:pt>
    <dgm:pt modelId="{5EE9093A-D50D-4943-AC68-FAF55E1D2CEA}" type="pres">
      <dgm:prSet presAssocID="{AF600CB0-B827-417E-B809-1AAF589E1F3E}" presName="ParentSmallAccent" presStyleLbl="fgAcc1" presStyleIdx="3" presStyleCnt="4"/>
      <dgm:spPr/>
    </dgm:pt>
    <dgm:pt modelId="{B01BC47C-98D4-4136-9574-53031BFF9E27}" type="pres">
      <dgm:prSet presAssocID="{AF600CB0-B827-417E-B809-1AAF589E1F3E}" presName="Parent" presStyleLbl="revTx" presStyleIdx="13" presStyleCnt="18">
        <dgm:presLayoutVars>
          <dgm:chMax/>
          <dgm:chPref val="4"/>
          <dgm:bulletEnabled val="1"/>
        </dgm:presLayoutVars>
      </dgm:prSet>
      <dgm:spPr/>
    </dgm:pt>
    <dgm:pt modelId="{F0C4D3B3-0A6A-4566-9F88-687D4933EFD1}" type="pres">
      <dgm:prSet presAssocID="{AF600CB0-B827-417E-B809-1AAF589E1F3E}" presName="childShape" presStyleCnt="0">
        <dgm:presLayoutVars>
          <dgm:chMax val="0"/>
          <dgm:chPref val="0"/>
        </dgm:presLayoutVars>
      </dgm:prSet>
      <dgm:spPr/>
    </dgm:pt>
    <dgm:pt modelId="{0B6A4FA4-F170-4FDC-BE95-DF9AB8F713F3}" type="pres">
      <dgm:prSet presAssocID="{388936C2-D1DC-452D-88E3-CB3959AF8512}" presName="childComposite" presStyleCnt="0">
        <dgm:presLayoutVars>
          <dgm:chMax val="0"/>
          <dgm:chPref val="0"/>
        </dgm:presLayoutVars>
      </dgm:prSet>
      <dgm:spPr/>
    </dgm:pt>
    <dgm:pt modelId="{2742F3E7-AC61-4CDF-9120-8E5A8B052B78}" type="pres">
      <dgm:prSet presAssocID="{388936C2-D1DC-452D-88E3-CB3959AF8512}" presName="ChildAccent" presStyleLbl="solidFgAcc1" presStyleIdx="10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9A38D78-3E79-4D51-9424-B743E12B9D69}" type="pres">
      <dgm:prSet presAssocID="{388936C2-D1DC-452D-88E3-CB3959AF8512}" presName="Child" presStyleLbl="revTx" presStyleIdx="14" presStyleCnt="18">
        <dgm:presLayoutVars>
          <dgm:chMax val="0"/>
          <dgm:chPref val="0"/>
          <dgm:bulletEnabled val="1"/>
        </dgm:presLayoutVars>
      </dgm:prSet>
      <dgm:spPr/>
    </dgm:pt>
    <dgm:pt modelId="{8785448C-B003-43EB-9840-04CF75896263}" type="pres">
      <dgm:prSet presAssocID="{8D7EC5EC-0800-41F9-9DAD-539E10ABFD6B}" presName="childComposite" presStyleCnt="0">
        <dgm:presLayoutVars>
          <dgm:chMax val="0"/>
          <dgm:chPref val="0"/>
        </dgm:presLayoutVars>
      </dgm:prSet>
      <dgm:spPr/>
    </dgm:pt>
    <dgm:pt modelId="{9F581F4F-2CEB-4ABA-8597-5FA9346920B0}" type="pres">
      <dgm:prSet presAssocID="{8D7EC5EC-0800-41F9-9DAD-539E10ABFD6B}" presName="ChildAccent" presStyleLbl="solidFgAcc1" presStyleIdx="11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D080DF5-0DE2-4C6D-B3F9-5FF5F1475159}" type="pres">
      <dgm:prSet presAssocID="{8D7EC5EC-0800-41F9-9DAD-539E10ABFD6B}" presName="Child" presStyleLbl="revTx" presStyleIdx="15" presStyleCnt="18">
        <dgm:presLayoutVars>
          <dgm:chMax val="0"/>
          <dgm:chPref val="0"/>
          <dgm:bulletEnabled val="1"/>
        </dgm:presLayoutVars>
      </dgm:prSet>
      <dgm:spPr/>
    </dgm:pt>
    <dgm:pt modelId="{6729F7DA-F4CD-4D3B-9D40-3C74547083A8}" type="pres">
      <dgm:prSet presAssocID="{860ADA17-48F7-4257-A9CD-71C83F88E8AA}" presName="childComposite" presStyleCnt="0">
        <dgm:presLayoutVars>
          <dgm:chMax val="0"/>
          <dgm:chPref val="0"/>
        </dgm:presLayoutVars>
      </dgm:prSet>
      <dgm:spPr/>
    </dgm:pt>
    <dgm:pt modelId="{D5119262-BE8F-426E-9ABB-CE0A77A6964A}" type="pres">
      <dgm:prSet presAssocID="{860ADA17-48F7-4257-A9CD-71C83F88E8AA}" presName="ChildAccent" presStyleLbl="solidFgAcc1" presStyleIdx="12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0844A53-98EC-42AC-924F-D19F1BB59130}" type="pres">
      <dgm:prSet presAssocID="{860ADA17-48F7-4257-A9CD-71C83F88E8AA}" presName="Child" presStyleLbl="revTx" presStyleIdx="16" presStyleCnt="18">
        <dgm:presLayoutVars>
          <dgm:chMax val="0"/>
          <dgm:chPref val="0"/>
          <dgm:bulletEnabled val="1"/>
        </dgm:presLayoutVars>
      </dgm:prSet>
      <dgm:spPr/>
    </dgm:pt>
    <dgm:pt modelId="{58B2BF6B-C85E-4FC3-B9C9-F77116324E5B}" type="pres">
      <dgm:prSet presAssocID="{A7A0CFA9-5AF0-46D6-9E6E-371EAF256366}" presName="childComposite" presStyleCnt="0">
        <dgm:presLayoutVars>
          <dgm:chMax val="0"/>
          <dgm:chPref val="0"/>
        </dgm:presLayoutVars>
      </dgm:prSet>
      <dgm:spPr/>
    </dgm:pt>
    <dgm:pt modelId="{24B37564-3709-415C-94F3-A982A329B230}" type="pres">
      <dgm:prSet presAssocID="{A7A0CFA9-5AF0-46D6-9E6E-371EAF256366}" presName="ChildAccent" presStyleLbl="solidFgAcc1" presStyleIdx="13" presStyleCnt="14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2B01A8B3-15BD-4F19-94D0-FFC32C204920}" type="pres">
      <dgm:prSet presAssocID="{A7A0CFA9-5AF0-46D6-9E6E-371EAF256366}" presName="Child" presStyleLbl="revTx" presStyleIdx="17" presStyleCnt="18">
        <dgm:presLayoutVars>
          <dgm:chMax val="0"/>
          <dgm:chPref val="0"/>
          <dgm:bulletEnabled val="1"/>
        </dgm:presLayoutVars>
      </dgm:prSet>
      <dgm:spPr/>
    </dgm:pt>
  </dgm:ptLst>
  <dgm:cxnLst>
    <dgm:cxn modelId="{21F1B90D-198F-46DF-B195-CB6B8AEB1977}" srcId="{00A669BE-E964-47C1-B17D-D3A660D8CFB2}" destId="{A7C4DF7E-DD56-4A4F-A7DB-8C15530FBEAB}" srcOrd="3" destOrd="0" parTransId="{7DD4AA1F-DA67-4D73-BB2D-F1A33CFEC61B}" sibTransId="{12D7B0DE-3A57-4AAD-92AC-C0689DB70FA6}"/>
    <dgm:cxn modelId="{B979BD0D-000C-4DBF-8BD8-39D6E318BEE1}" type="presOf" srcId="{388936C2-D1DC-452D-88E3-CB3959AF8512}" destId="{F9A38D78-3E79-4D51-9424-B743E12B9D69}" srcOrd="0" destOrd="0" presId="urn:microsoft.com/office/officeart/2008/layout/SquareAccentList"/>
    <dgm:cxn modelId="{1451162C-572B-44A5-8534-43509A8F9692}" srcId="{AF600CB0-B827-417E-B809-1AAF589E1F3E}" destId="{388936C2-D1DC-452D-88E3-CB3959AF8512}" srcOrd="0" destOrd="0" parTransId="{06EB0AAF-6360-4DC2-BDD6-579F95B85178}" sibTransId="{CF856E69-F35B-49FA-B264-C43770CEED2B}"/>
    <dgm:cxn modelId="{0956962C-4EE4-4BA4-9385-62093E5D10BE}" type="presOf" srcId="{AF600CB0-B827-417E-B809-1AAF589E1F3E}" destId="{B01BC47C-98D4-4136-9574-53031BFF9E27}" srcOrd="0" destOrd="0" presId="urn:microsoft.com/office/officeart/2008/layout/SquareAccentList"/>
    <dgm:cxn modelId="{F951652D-8FA2-49BA-9007-A39BDAD5648A}" type="presOf" srcId="{01FA3F4A-69C0-480D-A378-B633EF01F9AC}" destId="{770F61AE-6204-402A-88A3-6859228A95BF}" srcOrd="0" destOrd="0" presId="urn:microsoft.com/office/officeart/2008/layout/SquareAccentList"/>
    <dgm:cxn modelId="{F2A4FF38-FCAD-4FE0-A12A-E38492C4109B}" type="presOf" srcId="{2C0BFBE5-D663-44AB-BC9A-B8CC31CECDD5}" destId="{3D96EFD8-FA83-4D31-87B3-F174E0AA8284}" srcOrd="0" destOrd="0" presId="urn:microsoft.com/office/officeart/2008/layout/SquareAccentList"/>
    <dgm:cxn modelId="{4E3B223D-5E04-4A10-8079-E0565916881F}" srcId="{1D4CD329-D870-432C-8756-CB156D8C82B8}" destId="{B466E8B3-366F-4C25-BF10-78E532A17EA9}" srcOrd="2" destOrd="0" parTransId="{0941BEB7-C79F-4EFA-BBAB-B965B7DDE2B4}" sibTransId="{29E7E739-A151-47B5-AA32-97A55186D57A}"/>
    <dgm:cxn modelId="{16A7835F-EB72-4969-9034-74CAE5284D7A}" type="presOf" srcId="{8D7EC5EC-0800-41F9-9DAD-539E10ABFD6B}" destId="{4D080DF5-0DE2-4C6D-B3F9-5FF5F1475159}" srcOrd="0" destOrd="0" presId="urn:microsoft.com/office/officeart/2008/layout/SquareAccentList"/>
    <dgm:cxn modelId="{49809943-321F-466B-9E0F-C2034B10EA61}" type="presOf" srcId="{860ADA17-48F7-4257-A9CD-71C83F88E8AA}" destId="{B0844A53-98EC-42AC-924F-D19F1BB59130}" srcOrd="0" destOrd="0" presId="urn:microsoft.com/office/officeart/2008/layout/SquareAccentList"/>
    <dgm:cxn modelId="{3AE3A044-C054-4C3C-A78E-CA91A3486F00}" srcId="{1D4CD329-D870-432C-8756-CB156D8C82B8}" destId="{AF600CB0-B827-417E-B809-1AAF589E1F3E}" srcOrd="3" destOrd="0" parTransId="{08E2800B-1802-4444-82E7-8690BF97775D}" sibTransId="{9170987A-B472-417C-B60B-0DA37C09F7F4}"/>
    <dgm:cxn modelId="{6823206B-6BD0-4645-BBB4-9CD9877BFF03}" type="presOf" srcId="{1D4CD329-D870-432C-8756-CB156D8C82B8}" destId="{AE4B936D-82C3-4CED-A8B8-26ACCBF06D97}" srcOrd="0" destOrd="0" presId="urn:microsoft.com/office/officeart/2008/layout/SquareAccentList"/>
    <dgm:cxn modelId="{25AA084D-5D63-48A7-8374-39269C6DFA98}" type="presOf" srcId="{B466E8B3-366F-4C25-BF10-78E532A17EA9}" destId="{973A9964-D020-4D08-B1AE-8C8B18CE5465}" srcOrd="0" destOrd="0" presId="urn:microsoft.com/office/officeart/2008/layout/SquareAccentList"/>
    <dgm:cxn modelId="{18498550-4B35-4820-9FD4-21F032705D03}" type="presOf" srcId="{92BD7C3B-F035-40F1-BB0E-882674324AA4}" destId="{11CADA8E-65BB-49D0-BB91-751DE5D74BCE}" srcOrd="0" destOrd="0" presId="urn:microsoft.com/office/officeart/2008/layout/SquareAccentList"/>
    <dgm:cxn modelId="{F6C4BD71-5BB4-4138-8135-1F23DF11C48C}" srcId="{01FA3F4A-69C0-480D-A378-B633EF01F9AC}" destId="{2C0BFBE5-D663-44AB-BC9A-B8CC31CECDD5}" srcOrd="2" destOrd="0" parTransId="{6072900B-408F-44CD-AF57-1FC1229A3D79}" sibTransId="{8C65062F-A4C8-4985-8CCB-F5377539430E}"/>
    <dgm:cxn modelId="{BC133976-E5FD-4019-B67D-30E76903CF3A}" srcId="{01FA3F4A-69C0-480D-A378-B633EF01F9AC}" destId="{0419AA81-18A3-4DA1-A2C2-C7481E010801}" srcOrd="0" destOrd="0" parTransId="{50CC6E02-5353-47F5-8104-5902AD202400}" sibTransId="{EA54C27F-5D1D-4ECE-B67A-DB9B4588C88D}"/>
    <dgm:cxn modelId="{A04E1658-6BF3-4689-B544-65F07CE26921}" type="presOf" srcId="{CA064AC4-0069-49C0-B0CB-271E1677C8DC}" destId="{3D89E3C5-D10F-47F5-8820-4575B422E876}" srcOrd="0" destOrd="0" presId="urn:microsoft.com/office/officeart/2008/layout/SquareAccentList"/>
    <dgm:cxn modelId="{BDD17182-9F4E-4BEE-98A1-27E2F2CFC124}" srcId="{B466E8B3-366F-4C25-BF10-78E532A17EA9}" destId="{D4F0175E-BF17-442D-8B97-5838A25C6382}" srcOrd="0" destOrd="0" parTransId="{2C25BFA2-6F18-48F2-AC88-596366A7E099}" sibTransId="{D489CD2A-62E2-4147-931A-1D0181D42383}"/>
    <dgm:cxn modelId="{B8152287-C821-4BCA-8D3E-8AF3B16B7900}" srcId="{01FA3F4A-69C0-480D-A378-B633EF01F9AC}" destId="{8FAC360E-1E51-4058-AB4D-853BF899FB74}" srcOrd="1" destOrd="0" parTransId="{99A94BE7-5938-4330-B200-E07FFF532845}" sibTransId="{7F37C44D-BA57-45D2-9F94-A5C74970219F}"/>
    <dgm:cxn modelId="{FD1A9C8C-1A73-4752-887D-630A48C3892C}" srcId="{B466E8B3-366F-4C25-BF10-78E532A17EA9}" destId="{4C0BCD43-2D6D-4E6A-82F5-080192A4D7D3}" srcOrd="1" destOrd="0" parTransId="{F062C7B1-F86D-4344-8344-0101D06FEF10}" sibTransId="{78EFFBE9-F0F8-4A4C-93EE-92EF006B324B}"/>
    <dgm:cxn modelId="{F52FB89C-A647-4676-A9F7-1DE34AEC89CA}" srcId="{AF600CB0-B827-417E-B809-1AAF589E1F3E}" destId="{8D7EC5EC-0800-41F9-9DAD-539E10ABFD6B}" srcOrd="1" destOrd="0" parTransId="{200564C4-E23D-4218-872A-7140353076B9}" sibTransId="{F621B297-E842-4135-95F0-1507A738C2AF}"/>
    <dgm:cxn modelId="{3B09FE9E-C411-4898-9BCE-67DC6DFA41DB}" type="presOf" srcId="{4C0BCD43-2D6D-4E6A-82F5-080192A4D7D3}" destId="{19EFD175-6AD1-4C98-ACD6-4AF757697DFF}" srcOrd="0" destOrd="0" presId="urn:microsoft.com/office/officeart/2008/layout/SquareAccentList"/>
    <dgm:cxn modelId="{162F8AA5-39C7-4874-B74B-5AFF9ED83F6B}" srcId="{B466E8B3-366F-4C25-BF10-78E532A17EA9}" destId="{FACE7525-9EF9-4CC8-B70A-C1B89792C431}" srcOrd="2" destOrd="0" parTransId="{F7A1BBD4-45E2-4D0E-9A89-77F27E59E664}" sibTransId="{86E1FECD-B28D-468B-9D37-EEB00560CC1B}"/>
    <dgm:cxn modelId="{C186A2AB-6D71-48C3-9ED7-CEF14E649455}" type="presOf" srcId="{A7C4DF7E-DD56-4A4F-A7DB-8C15530FBEAB}" destId="{5150DAC8-89FD-4E65-91D7-1FBF66B71000}" srcOrd="0" destOrd="0" presId="urn:microsoft.com/office/officeart/2008/layout/SquareAccentList"/>
    <dgm:cxn modelId="{E0657AAD-3C24-4867-A373-64B2F36BF357}" type="presOf" srcId="{FACE7525-9EF9-4CC8-B70A-C1B89792C431}" destId="{48BD8223-68BE-4A25-8241-4406A3A99544}" srcOrd="0" destOrd="0" presId="urn:microsoft.com/office/officeart/2008/layout/SquareAccentList"/>
    <dgm:cxn modelId="{BFCEBDB6-E403-4C64-AB89-0DB098926B61}" type="presOf" srcId="{A7A0CFA9-5AF0-46D6-9E6E-371EAF256366}" destId="{2B01A8B3-15BD-4F19-94D0-FFC32C204920}" srcOrd="0" destOrd="0" presId="urn:microsoft.com/office/officeart/2008/layout/SquareAccentList"/>
    <dgm:cxn modelId="{CF289CB8-D187-4160-B305-695EFC4B6D12}" srcId="{00A669BE-E964-47C1-B17D-D3A660D8CFB2}" destId="{92BD7C3B-F035-40F1-BB0E-882674324AA4}" srcOrd="2" destOrd="0" parTransId="{C98F1E91-A163-4902-A072-D4D41BB760A9}" sibTransId="{8DCDA7D6-300E-4637-B1F8-9941FD36FCAB}"/>
    <dgm:cxn modelId="{A0540EBB-8BAE-4828-B982-6BD15F7AB726}" srcId="{1D4CD329-D870-432C-8756-CB156D8C82B8}" destId="{00A669BE-E964-47C1-B17D-D3A660D8CFB2}" srcOrd="1" destOrd="0" parTransId="{833BD9B4-5B03-4C10-B6E3-7447A03F0B2F}" sibTransId="{9B78010F-164A-411E-91C8-AF245B378C97}"/>
    <dgm:cxn modelId="{E73C99BD-6335-4ACC-AA63-90860EA16A5E}" srcId="{1D4CD329-D870-432C-8756-CB156D8C82B8}" destId="{01FA3F4A-69C0-480D-A378-B633EF01F9AC}" srcOrd="0" destOrd="0" parTransId="{90451817-4E20-4FF5-A277-C84D564135B6}" sibTransId="{77D7014D-B23C-42E7-BEA9-5F8884FADF7D}"/>
    <dgm:cxn modelId="{45B8D2C2-6689-4FB4-84AB-21CB84ED74DE}" srcId="{AF600CB0-B827-417E-B809-1AAF589E1F3E}" destId="{860ADA17-48F7-4257-A9CD-71C83F88E8AA}" srcOrd="2" destOrd="0" parTransId="{6703AB9A-C063-447C-B620-CE9938FB35AB}" sibTransId="{B83E7497-153C-4DFE-9175-D8337BA2705C}"/>
    <dgm:cxn modelId="{9232B4CC-F8EA-41BD-A578-F26DB0D30757}" type="presOf" srcId="{D4F0175E-BF17-442D-8B97-5838A25C6382}" destId="{D5C28F8F-154D-450C-B424-411CB01031F1}" srcOrd="0" destOrd="0" presId="urn:microsoft.com/office/officeart/2008/layout/SquareAccentList"/>
    <dgm:cxn modelId="{A4DEF3D6-47FA-4976-A8DA-F5D0432EDF9E}" type="presOf" srcId="{132C33D6-F60D-45AB-A868-FDC2A8BBB5D2}" destId="{DA2D0DB2-7F93-4629-A578-1C226266E048}" srcOrd="0" destOrd="0" presId="urn:microsoft.com/office/officeart/2008/layout/SquareAccentList"/>
    <dgm:cxn modelId="{4B04D6D9-A825-412A-B8F1-7C1C780C6200}" type="presOf" srcId="{8FAC360E-1E51-4058-AB4D-853BF899FB74}" destId="{60A7BBCB-D680-410B-9790-A0469F0124ED}" srcOrd="0" destOrd="0" presId="urn:microsoft.com/office/officeart/2008/layout/SquareAccentList"/>
    <dgm:cxn modelId="{F992B7E9-1ED6-4AA6-AC29-7270F4F1DE79}" type="presOf" srcId="{0419AA81-18A3-4DA1-A2C2-C7481E010801}" destId="{6A077C1E-1BE0-4802-8231-667EBB6E0C56}" srcOrd="0" destOrd="0" presId="urn:microsoft.com/office/officeart/2008/layout/SquareAccentList"/>
    <dgm:cxn modelId="{AF3DA3EE-B18A-4D65-8348-85F373937F27}" srcId="{00A669BE-E964-47C1-B17D-D3A660D8CFB2}" destId="{132C33D6-F60D-45AB-A868-FDC2A8BBB5D2}" srcOrd="0" destOrd="0" parTransId="{990B162D-28C1-48B4-92DD-E09C1C23EBB0}" sibTransId="{31CB403B-2824-4739-9AA1-7E66ED0489CB}"/>
    <dgm:cxn modelId="{258B79F7-67AB-4806-A4FB-465ACF464306}" srcId="{00A669BE-E964-47C1-B17D-D3A660D8CFB2}" destId="{CA064AC4-0069-49C0-B0CB-271E1677C8DC}" srcOrd="1" destOrd="0" parTransId="{06F8B6AA-A480-4247-A7F8-DE8DF9090D76}" sibTransId="{C1BF3CC5-C936-423D-B20D-054272D59587}"/>
    <dgm:cxn modelId="{CEFA98F8-4379-4D9A-A9C1-F6F481F52AF7}" srcId="{AF600CB0-B827-417E-B809-1AAF589E1F3E}" destId="{A7A0CFA9-5AF0-46D6-9E6E-371EAF256366}" srcOrd="3" destOrd="0" parTransId="{405AC3C3-A2F9-429D-B37F-929649AF18C5}" sibTransId="{8AFF15A3-7BA5-4743-B119-20E464F7825A}"/>
    <dgm:cxn modelId="{8CE886FC-7A13-4861-9025-7B0A8422D76B}" type="presOf" srcId="{00A669BE-E964-47C1-B17D-D3A660D8CFB2}" destId="{AB55C0A8-CC7B-4C66-8AF8-D4BD71B027CC}" srcOrd="0" destOrd="0" presId="urn:microsoft.com/office/officeart/2008/layout/SquareAccentList"/>
    <dgm:cxn modelId="{65944C3D-DA1E-4505-990F-043C9D22C40E}" type="presParOf" srcId="{AE4B936D-82C3-4CED-A8B8-26ACCBF06D97}" destId="{6F6BD93C-D94D-43EF-B5A5-4EC2B00F2858}" srcOrd="0" destOrd="0" presId="urn:microsoft.com/office/officeart/2008/layout/SquareAccentList"/>
    <dgm:cxn modelId="{FB5922B9-DF55-4F47-8098-F4226701B059}" type="presParOf" srcId="{6F6BD93C-D94D-43EF-B5A5-4EC2B00F2858}" destId="{77343CFF-A8D1-43E8-A035-EA067838A101}" srcOrd="0" destOrd="0" presId="urn:microsoft.com/office/officeart/2008/layout/SquareAccentList"/>
    <dgm:cxn modelId="{F379313B-CFCD-4DC5-B415-528D27191D07}" type="presParOf" srcId="{77343CFF-A8D1-43E8-A035-EA067838A101}" destId="{236BDCC9-25D5-401A-8FDD-034165BCF231}" srcOrd="0" destOrd="0" presId="urn:microsoft.com/office/officeart/2008/layout/SquareAccentList"/>
    <dgm:cxn modelId="{D58A650F-F8E2-4985-AF82-DCE57385B7F7}" type="presParOf" srcId="{77343CFF-A8D1-43E8-A035-EA067838A101}" destId="{AF5B90BA-5EB7-4B0F-8BE7-49BC4F56773E}" srcOrd="1" destOrd="0" presId="urn:microsoft.com/office/officeart/2008/layout/SquareAccentList"/>
    <dgm:cxn modelId="{E6A4CDAA-902B-4B98-9D95-DD94879C6274}" type="presParOf" srcId="{77343CFF-A8D1-43E8-A035-EA067838A101}" destId="{770F61AE-6204-402A-88A3-6859228A95BF}" srcOrd="2" destOrd="0" presId="urn:microsoft.com/office/officeart/2008/layout/SquareAccentList"/>
    <dgm:cxn modelId="{E4CEC570-D0E5-4962-986B-729ED115B3CF}" type="presParOf" srcId="{6F6BD93C-D94D-43EF-B5A5-4EC2B00F2858}" destId="{1C8D03B8-0026-4538-896D-B6DE7DB3239A}" srcOrd="1" destOrd="0" presId="urn:microsoft.com/office/officeart/2008/layout/SquareAccentList"/>
    <dgm:cxn modelId="{CE57D15E-68DD-49AF-B277-A5DF2443A3FC}" type="presParOf" srcId="{1C8D03B8-0026-4538-896D-B6DE7DB3239A}" destId="{AD90AB61-CFF9-4BE8-AF76-C0A00F3CD832}" srcOrd="0" destOrd="0" presId="urn:microsoft.com/office/officeart/2008/layout/SquareAccentList"/>
    <dgm:cxn modelId="{831B6251-4AEC-4D4E-BD84-5F5782C006C4}" type="presParOf" srcId="{AD90AB61-CFF9-4BE8-AF76-C0A00F3CD832}" destId="{E0CD083E-6B6A-47CA-AF60-B84160E1E875}" srcOrd="0" destOrd="0" presId="urn:microsoft.com/office/officeart/2008/layout/SquareAccentList"/>
    <dgm:cxn modelId="{0BBABC1B-06E9-463A-9956-1FD5D6BAC026}" type="presParOf" srcId="{AD90AB61-CFF9-4BE8-AF76-C0A00F3CD832}" destId="{6A077C1E-1BE0-4802-8231-667EBB6E0C56}" srcOrd="1" destOrd="0" presId="urn:microsoft.com/office/officeart/2008/layout/SquareAccentList"/>
    <dgm:cxn modelId="{1B1C4E4F-96C8-4A61-8D46-A143AE556AC0}" type="presParOf" srcId="{1C8D03B8-0026-4538-896D-B6DE7DB3239A}" destId="{8264620E-5A6B-4A98-B3A9-25B2251FAE6C}" srcOrd="1" destOrd="0" presId="urn:microsoft.com/office/officeart/2008/layout/SquareAccentList"/>
    <dgm:cxn modelId="{82B389A4-6320-43A3-83CE-D0D07624BB4E}" type="presParOf" srcId="{8264620E-5A6B-4A98-B3A9-25B2251FAE6C}" destId="{45CFF7B8-1C37-4516-B9C9-1E5A40A99094}" srcOrd="0" destOrd="0" presId="urn:microsoft.com/office/officeart/2008/layout/SquareAccentList"/>
    <dgm:cxn modelId="{B58B16F4-F1B4-41A0-A379-396B683DDDB5}" type="presParOf" srcId="{8264620E-5A6B-4A98-B3A9-25B2251FAE6C}" destId="{60A7BBCB-D680-410B-9790-A0469F0124ED}" srcOrd="1" destOrd="0" presId="urn:microsoft.com/office/officeart/2008/layout/SquareAccentList"/>
    <dgm:cxn modelId="{CF7E5D8B-5316-461A-934C-23EE41C5B255}" type="presParOf" srcId="{1C8D03B8-0026-4538-896D-B6DE7DB3239A}" destId="{45A502BC-5E77-4EE1-A450-BDD1857B8450}" srcOrd="2" destOrd="0" presId="urn:microsoft.com/office/officeart/2008/layout/SquareAccentList"/>
    <dgm:cxn modelId="{CC09F1F7-11BF-4E27-98BC-81935447D4AE}" type="presParOf" srcId="{45A502BC-5E77-4EE1-A450-BDD1857B8450}" destId="{E29E69E0-B083-404B-8572-B8688E6AD8E8}" srcOrd="0" destOrd="0" presId="urn:microsoft.com/office/officeart/2008/layout/SquareAccentList"/>
    <dgm:cxn modelId="{21CFD0F8-4A69-4D90-B151-327F716A98B1}" type="presParOf" srcId="{45A502BC-5E77-4EE1-A450-BDD1857B8450}" destId="{3D96EFD8-FA83-4D31-87B3-F174E0AA8284}" srcOrd="1" destOrd="0" presId="urn:microsoft.com/office/officeart/2008/layout/SquareAccentList"/>
    <dgm:cxn modelId="{43F15E86-71CC-4994-B81E-854494F90EDD}" type="presParOf" srcId="{AE4B936D-82C3-4CED-A8B8-26ACCBF06D97}" destId="{E7E8C8A6-9E4D-414B-9D11-D3C81A392C34}" srcOrd="1" destOrd="0" presId="urn:microsoft.com/office/officeart/2008/layout/SquareAccentList"/>
    <dgm:cxn modelId="{6DF83161-C885-471B-A4C3-834F5A2EA233}" type="presParOf" srcId="{E7E8C8A6-9E4D-414B-9D11-D3C81A392C34}" destId="{F134892C-DE91-45F6-92B3-6066F56E6CC4}" srcOrd="0" destOrd="0" presId="urn:microsoft.com/office/officeart/2008/layout/SquareAccentList"/>
    <dgm:cxn modelId="{7807AFAF-2AEF-4575-BD8F-2D38A127CD7C}" type="presParOf" srcId="{F134892C-DE91-45F6-92B3-6066F56E6CC4}" destId="{E4A077B2-815D-4779-B263-45D0BBDF41EC}" srcOrd="0" destOrd="0" presId="urn:microsoft.com/office/officeart/2008/layout/SquareAccentList"/>
    <dgm:cxn modelId="{B6CDD5B2-24D8-4B89-A5DB-5BC0143ADCE6}" type="presParOf" srcId="{F134892C-DE91-45F6-92B3-6066F56E6CC4}" destId="{9425267A-17DD-4F74-9548-7FDFC7E4D010}" srcOrd="1" destOrd="0" presId="urn:microsoft.com/office/officeart/2008/layout/SquareAccentList"/>
    <dgm:cxn modelId="{3A822F37-BE61-4A5C-B2B4-7D8E8EF87531}" type="presParOf" srcId="{F134892C-DE91-45F6-92B3-6066F56E6CC4}" destId="{AB55C0A8-CC7B-4C66-8AF8-D4BD71B027CC}" srcOrd="2" destOrd="0" presId="urn:microsoft.com/office/officeart/2008/layout/SquareAccentList"/>
    <dgm:cxn modelId="{4EF0C730-B7A4-4A4D-B7A1-8119C06D6EDC}" type="presParOf" srcId="{E7E8C8A6-9E4D-414B-9D11-D3C81A392C34}" destId="{61CFC62F-BF7B-4A7B-A370-A25A9D26E547}" srcOrd="1" destOrd="0" presId="urn:microsoft.com/office/officeart/2008/layout/SquareAccentList"/>
    <dgm:cxn modelId="{49D26D28-3632-40B3-9A14-C450A70342C6}" type="presParOf" srcId="{61CFC62F-BF7B-4A7B-A370-A25A9D26E547}" destId="{60237112-B2F6-415F-ADD0-40D91180716C}" srcOrd="0" destOrd="0" presId="urn:microsoft.com/office/officeart/2008/layout/SquareAccentList"/>
    <dgm:cxn modelId="{504360BD-6D41-4272-AD42-5B477B842B8C}" type="presParOf" srcId="{60237112-B2F6-415F-ADD0-40D91180716C}" destId="{0A1A1363-9E0B-429D-979E-3FD19DF77EE3}" srcOrd="0" destOrd="0" presId="urn:microsoft.com/office/officeart/2008/layout/SquareAccentList"/>
    <dgm:cxn modelId="{0161CBF7-5BE2-4578-98FA-2B857CF29EBA}" type="presParOf" srcId="{60237112-B2F6-415F-ADD0-40D91180716C}" destId="{DA2D0DB2-7F93-4629-A578-1C226266E048}" srcOrd="1" destOrd="0" presId="urn:microsoft.com/office/officeart/2008/layout/SquareAccentList"/>
    <dgm:cxn modelId="{531F80B9-A527-463A-960F-987152A9EDA3}" type="presParOf" srcId="{61CFC62F-BF7B-4A7B-A370-A25A9D26E547}" destId="{26982CBE-3978-4330-8C63-E58B4135CCA4}" srcOrd="1" destOrd="0" presId="urn:microsoft.com/office/officeart/2008/layout/SquareAccentList"/>
    <dgm:cxn modelId="{15BBA965-CF95-48FC-BE8C-5A58CA1F5596}" type="presParOf" srcId="{26982CBE-3978-4330-8C63-E58B4135CCA4}" destId="{72414CB0-2CF7-4C9B-AF15-BE31A62738FD}" srcOrd="0" destOrd="0" presId="urn:microsoft.com/office/officeart/2008/layout/SquareAccentList"/>
    <dgm:cxn modelId="{BE51CEFB-B61B-4EEE-8784-E821A85762D2}" type="presParOf" srcId="{26982CBE-3978-4330-8C63-E58B4135CCA4}" destId="{3D89E3C5-D10F-47F5-8820-4575B422E876}" srcOrd="1" destOrd="0" presId="urn:microsoft.com/office/officeart/2008/layout/SquareAccentList"/>
    <dgm:cxn modelId="{85204924-674A-4B53-B194-24182DA98046}" type="presParOf" srcId="{61CFC62F-BF7B-4A7B-A370-A25A9D26E547}" destId="{12AF890E-EB02-4AB4-95B7-B86C6012CFA6}" srcOrd="2" destOrd="0" presId="urn:microsoft.com/office/officeart/2008/layout/SquareAccentList"/>
    <dgm:cxn modelId="{17661EF1-F684-44E3-999C-C3755E821655}" type="presParOf" srcId="{12AF890E-EB02-4AB4-95B7-B86C6012CFA6}" destId="{886AB375-6E0C-4E4C-913E-FE638BED0026}" srcOrd="0" destOrd="0" presId="urn:microsoft.com/office/officeart/2008/layout/SquareAccentList"/>
    <dgm:cxn modelId="{60EAFD8D-AD82-49F5-8922-D126BCA9FFD1}" type="presParOf" srcId="{12AF890E-EB02-4AB4-95B7-B86C6012CFA6}" destId="{11CADA8E-65BB-49D0-BB91-751DE5D74BCE}" srcOrd="1" destOrd="0" presId="urn:microsoft.com/office/officeart/2008/layout/SquareAccentList"/>
    <dgm:cxn modelId="{E6C2E2EC-239D-47F6-95EA-660650C43127}" type="presParOf" srcId="{61CFC62F-BF7B-4A7B-A370-A25A9D26E547}" destId="{1E10D509-8FD6-4D05-96BB-63C77EFC1AE2}" srcOrd="3" destOrd="0" presId="urn:microsoft.com/office/officeart/2008/layout/SquareAccentList"/>
    <dgm:cxn modelId="{D6B04764-0D60-46F2-A199-489889576967}" type="presParOf" srcId="{1E10D509-8FD6-4D05-96BB-63C77EFC1AE2}" destId="{F11B9C6C-0BB0-4ABC-95D4-1E0E2CD76D05}" srcOrd="0" destOrd="0" presId="urn:microsoft.com/office/officeart/2008/layout/SquareAccentList"/>
    <dgm:cxn modelId="{8038BF72-5A37-40A0-B34F-76EB0649918E}" type="presParOf" srcId="{1E10D509-8FD6-4D05-96BB-63C77EFC1AE2}" destId="{5150DAC8-89FD-4E65-91D7-1FBF66B71000}" srcOrd="1" destOrd="0" presId="urn:microsoft.com/office/officeart/2008/layout/SquareAccentList"/>
    <dgm:cxn modelId="{AAB143EE-6AC9-474C-A16D-3EDA0BE07036}" type="presParOf" srcId="{AE4B936D-82C3-4CED-A8B8-26ACCBF06D97}" destId="{30BD7E12-0178-4810-BCEB-57CE602D51AD}" srcOrd="2" destOrd="0" presId="urn:microsoft.com/office/officeart/2008/layout/SquareAccentList"/>
    <dgm:cxn modelId="{C4EC037E-6E63-432B-BDA8-BD5179498ADF}" type="presParOf" srcId="{30BD7E12-0178-4810-BCEB-57CE602D51AD}" destId="{08BBED2C-A300-48E4-883B-C3E1360AB702}" srcOrd="0" destOrd="0" presId="urn:microsoft.com/office/officeart/2008/layout/SquareAccentList"/>
    <dgm:cxn modelId="{2054EAF0-2A05-4A78-8169-EB9339762139}" type="presParOf" srcId="{08BBED2C-A300-48E4-883B-C3E1360AB702}" destId="{15F85FAE-F594-4569-838D-CFB2DC64865F}" srcOrd="0" destOrd="0" presId="urn:microsoft.com/office/officeart/2008/layout/SquareAccentList"/>
    <dgm:cxn modelId="{266A687C-FF57-42EE-BFFE-9B1CA55ED935}" type="presParOf" srcId="{08BBED2C-A300-48E4-883B-C3E1360AB702}" destId="{7B33EFFF-FBDA-4E62-9511-5874B92E99E7}" srcOrd="1" destOrd="0" presId="urn:microsoft.com/office/officeart/2008/layout/SquareAccentList"/>
    <dgm:cxn modelId="{98BA9CF3-5A63-46EB-A270-420A3D419BDF}" type="presParOf" srcId="{08BBED2C-A300-48E4-883B-C3E1360AB702}" destId="{973A9964-D020-4D08-B1AE-8C8B18CE5465}" srcOrd="2" destOrd="0" presId="urn:microsoft.com/office/officeart/2008/layout/SquareAccentList"/>
    <dgm:cxn modelId="{0D7EDC5F-59E4-4D18-BADF-82BD69758255}" type="presParOf" srcId="{30BD7E12-0178-4810-BCEB-57CE602D51AD}" destId="{5C6651A4-0557-4BAE-8F29-BF42FFFAA421}" srcOrd="1" destOrd="0" presId="urn:microsoft.com/office/officeart/2008/layout/SquareAccentList"/>
    <dgm:cxn modelId="{52A66275-A2A8-4403-A000-CD702A3F2B28}" type="presParOf" srcId="{5C6651A4-0557-4BAE-8F29-BF42FFFAA421}" destId="{52EC733A-8819-482F-939B-C5AA64886A20}" srcOrd="0" destOrd="0" presId="urn:microsoft.com/office/officeart/2008/layout/SquareAccentList"/>
    <dgm:cxn modelId="{5E2B0E48-071B-42EB-8CA7-84439A9E732D}" type="presParOf" srcId="{52EC733A-8819-482F-939B-C5AA64886A20}" destId="{3C741D4A-4B2A-4AA2-B61B-D99986CC0E88}" srcOrd="0" destOrd="0" presId="urn:microsoft.com/office/officeart/2008/layout/SquareAccentList"/>
    <dgm:cxn modelId="{191827BE-0643-4C98-A4A3-75C0BEFC0A0B}" type="presParOf" srcId="{52EC733A-8819-482F-939B-C5AA64886A20}" destId="{D5C28F8F-154D-450C-B424-411CB01031F1}" srcOrd="1" destOrd="0" presId="urn:microsoft.com/office/officeart/2008/layout/SquareAccentList"/>
    <dgm:cxn modelId="{6A17C598-0407-4A24-9EDF-9C1213A6F8B3}" type="presParOf" srcId="{5C6651A4-0557-4BAE-8F29-BF42FFFAA421}" destId="{DBE5B3D2-02C5-4D41-A689-E4E47C10ECE3}" srcOrd="1" destOrd="0" presId="urn:microsoft.com/office/officeart/2008/layout/SquareAccentList"/>
    <dgm:cxn modelId="{220B1D1A-9D4C-4A96-AF81-8FAA9435A4D1}" type="presParOf" srcId="{DBE5B3D2-02C5-4D41-A689-E4E47C10ECE3}" destId="{E36A2FEE-057C-484B-890A-94AB25BDABFD}" srcOrd="0" destOrd="0" presId="urn:microsoft.com/office/officeart/2008/layout/SquareAccentList"/>
    <dgm:cxn modelId="{5627C7F2-5CD2-4875-9476-56F229B2EBD5}" type="presParOf" srcId="{DBE5B3D2-02C5-4D41-A689-E4E47C10ECE3}" destId="{19EFD175-6AD1-4C98-ACD6-4AF757697DFF}" srcOrd="1" destOrd="0" presId="urn:microsoft.com/office/officeart/2008/layout/SquareAccentList"/>
    <dgm:cxn modelId="{DEAC99F4-A2B2-4981-8FB5-BFACC0F22901}" type="presParOf" srcId="{5C6651A4-0557-4BAE-8F29-BF42FFFAA421}" destId="{65E28D77-CCA0-419D-8BDA-21E01F64C03F}" srcOrd="2" destOrd="0" presId="urn:microsoft.com/office/officeart/2008/layout/SquareAccentList"/>
    <dgm:cxn modelId="{78309972-AFE9-43AA-901F-D4B7877161FD}" type="presParOf" srcId="{65E28D77-CCA0-419D-8BDA-21E01F64C03F}" destId="{FC98A2DF-CFAC-415D-8C06-BCD72E0B6743}" srcOrd="0" destOrd="0" presId="urn:microsoft.com/office/officeart/2008/layout/SquareAccentList"/>
    <dgm:cxn modelId="{D70B876B-78C1-4826-A9D3-89F36F9B69EC}" type="presParOf" srcId="{65E28D77-CCA0-419D-8BDA-21E01F64C03F}" destId="{48BD8223-68BE-4A25-8241-4406A3A99544}" srcOrd="1" destOrd="0" presId="urn:microsoft.com/office/officeart/2008/layout/SquareAccentList"/>
    <dgm:cxn modelId="{54BA95BD-6445-44FE-9EEC-FF4FEB7760CE}" type="presParOf" srcId="{AE4B936D-82C3-4CED-A8B8-26ACCBF06D97}" destId="{70FD4EC0-A285-427C-961C-740532EE5BBC}" srcOrd="3" destOrd="0" presId="urn:microsoft.com/office/officeart/2008/layout/SquareAccentList"/>
    <dgm:cxn modelId="{6D7B0DB0-E106-49F5-94CD-7F0B2C934869}" type="presParOf" srcId="{70FD4EC0-A285-427C-961C-740532EE5BBC}" destId="{A5237DF9-533E-4952-84EA-1672287FC15A}" srcOrd="0" destOrd="0" presId="urn:microsoft.com/office/officeart/2008/layout/SquareAccentList"/>
    <dgm:cxn modelId="{8B952335-30E9-41D1-95B4-039DEF1D182F}" type="presParOf" srcId="{A5237DF9-533E-4952-84EA-1672287FC15A}" destId="{6EE94EC9-A7CA-476C-8C19-26CE6190088B}" srcOrd="0" destOrd="0" presId="urn:microsoft.com/office/officeart/2008/layout/SquareAccentList"/>
    <dgm:cxn modelId="{7CAC705E-2AB7-463C-AD6B-3BF7862F5C28}" type="presParOf" srcId="{A5237DF9-533E-4952-84EA-1672287FC15A}" destId="{5EE9093A-D50D-4943-AC68-FAF55E1D2CEA}" srcOrd="1" destOrd="0" presId="urn:microsoft.com/office/officeart/2008/layout/SquareAccentList"/>
    <dgm:cxn modelId="{F771B3BD-F3A2-4AB1-9D70-F411FC7EDCE6}" type="presParOf" srcId="{A5237DF9-533E-4952-84EA-1672287FC15A}" destId="{B01BC47C-98D4-4136-9574-53031BFF9E27}" srcOrd="2" destOrd="0" presId="urn:microsoft.com/office/officeart/2008/layout/SquareAccentList"/>
    <dgm:cxn modelId="{80AE8B49-D1C5-4171-B411-3CB366A30DD2}" type="presParOf" srcId="{70FD4EC0-A285-427C-961C-740532EE5BBC}" destId="{F0C4D3B3-0A6A-4566-9F88-687D4933EFD1}" srcOrd="1" destOrd="0" presId="urn:microsoft.com/office/officeart/2008/layout/SquareAccentList"/>
    <dgm:cxn modelId="{6E689EB6-491D-4BE9-A8A3-3D1DF28DA40F}" type="presParOf" srcId="{F0C4D3B3-0A6A-4566-9F88-687D4933EFD1}" destId="{0B6A4FA4-F170-4FDC-BE95-DF9AB8F713F3}" srcOrd="0" destOrd="0" presId="urn:microsoft.com/office/officeart/2008/layout/SquareAccentList"/>
    <dgm:cxn modelId="{54BA0E75-03E5-4A3C-B0EB-231A1274F2E8}" type="presParOf" srcId="{0B6A4FA4-F170-4FDC-BE95-DF9AB8F713F3}" destId="{2742F3E7-AC61-4CDF-9120-8E5A8B052B78}" srcOrd="0" destOrd="0" presId="urn:microsoft.com/office/officeart/2008/layout/SquareAccentList"/>
    <dgm:cxn modelId="{1AAAA991-8E64-4EED-A993-BC19550CA8AF}" type="presParOf" srcId="{0B6A4FA4-F170-4FDC-BE95-DF9AB8F713F3}" destId="{F9A38D78-3E79-4D51-9424-B743E12B9D69}" srcOrd="1" destOrd="0" presId="urn:microsoft.com/office/officeart/2008/layout/SquareAccentList"/>
    <dgm:cxn modelId="{4753D5EA-77FB-417E-A2F2-13EA5EAB68E8}" type="presParOf" srcId="{F0C4D3B3-0A6A-4566-9F88-687D4933EFD1}" destId="{8785448C-B003-43EB-9840-04CF75896263}" srcOrd="1" destOrd="0" presId="urn:microsoft.com/office/officeart/2008/layout/SquareAccentList"/>
    <dgm:cxn modelId="{D86CBBC5-0E2D-4D77-BEBD-95FA55DCE23D}" type="presParOf" srcId="{8785448C-B003-43EB-9840-04CF75896263}" destId="{9F581F4F-2CEB-4ABA-8597-5FA9346920B0}" srcOrd="0" destOrd="0" presId="urn:microsoft.com/office/officeart/2008/layout/SquareAccentList"/>
    <dgm:cxn modelId="{349A66F8-90F4-4A19-800C-EE5701139D52}" type="presParOf" srcId="{8785448C-B003-43EB-9840-04CF75896263}" destId="{4D080DF5-0DE2-4C6D-B3F9-5FF5F1475159}" srcOrd="1" destOrd="0" presId="urn:microsoft.com/office/officeart/2008/layout/SquareAccentList"/>
    <dgm:cxn modelId="{5C2BF21E-DE9E-466E-8A45-1E0F990A768D}" type="presParOf" srcId="{F0C4D3B3-0A6A-4566-9F88-687D4933EFD1}" destId="{6729F7DA-F4CD-4D3B-9D40-3C74547083A8}" srcOrd="2" destOrd="0" presId="urn:microsoft.com/office/officeart/2008/layout/SquareAccentList"/>
    <dgm:cxn modelId="{097C6372-0B5C-4E31-B7D4-99B9A0FBB302}" type="presParOf" srcId="{6729F7DA-F4CD-4D3B-9D40-3C74547083A8}" destId="{D5119262-BE8F-426E-9ABB-CE0A77A6964A}" srcOrd="0" destOrd="0" presId="urn:microsoft.com/office/officeart/2008/layout/SquareAccentList"/>
    <dgm:cxn modelId="{AEEE3912-3319-4327-BA09-4F2A75B8DE18}" type="presParOf" srcId="{6729F7DA-F4CD-4D3B-9D40-3C74547083A8}" destId="{B0844A53-98EC-42AC-924F-D19F1BB59130}" srcOrd="1" destOrd="0" presId="urn:microsoft.com/office/officeart/2008/layout/SquareAccentList"/>
    <dgm:cxn modelId="{B94BD57E-BE1E-4D0F-824C-712C3BE84E61}" type="presParOf" srcId="{F0C4D3B3-0A6A-4566-9F88-687D4933EFD1}" destId="{58B2BF6B-C85E-4FC3-B9C9-F77116324E5B}" srcOrd="3" destOrd="0" presId="urn:microsoft.com/office/officeart/2008/layout/SquareAccentList"/>
    <dgm:cxn modelId="{5C4421DA-6A32-4475-98F3-8D13E0BDE1F6}" type="presParOf" srcId="{58B2BF6B-C85E-4FC3-B9C9-F77116324E5B}" destId="{24B37564-3709-415C-94F3-A982A329B230}" srcOrd="0" destOrd="0" presId="urn:microsoft.com/office/officeart/2008/layout/SquareAccentList"/>
    <dgm:cxn modelId="{7C8A5F30-67D3-4CE8-BF72-BFD483A45CD6}" type="presParOf" srcId="{58B2BF6B-C85E-4FC3-B9C9-F77116324E5B}" destId="{2B01A8B3-15BD-4F19-94D0-FFC32C20492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D0D4-AB37-4A7D-9BC7-2945D4EDDF94}">
      <dsp:nvSpPr>
        <dsp:cNvPr id="0" name=""/>
        <dsp:cNvSpPr/>
      </dsp:nvSpPr>
      <dsp:spPr>
        <a:xfrm>
          <a:off x="3311613" y="0"/>
          <a:ext cx="3908633" cy="548926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Partners</a:t>
          </a:r>
        </a:p>
      </dsp:txBody>
      <dsp:txXfrm>
        <a:off x="3327690" y="16077"/>
        <a:ext cx="3876479" cy="516772"/>
      </dsp:txXfrm>
    </dsp:sp>
    <dsp:sp modelId="{FB76E7B9-C06D-40B3-BB14-96DC45B8BB61}">
      <dsp:nvSpPr>
        <dsp:cNvPr id="0" name=""/>
        <dsp:cNvSpPr/>
      </dsp:nvSpPr>
      <dsp:spPr>
        <a:xfrm>
          <a:off x="2343533" y="649634"/>
          <a:ext cx="548926" cy="5489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B7481-2AEC-424B-A7C7-94B0AD0F7325}">
      <dsp:nvSpPr>
        <dsp:cNvPr id="0" name=""/>
        <dsp:cNvSpPr/>
      </dsp:nvSpPr>
      <dsp:spPr>
        <a:xfrm>
          <a:off x="3315655" y="624027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Technical Assistance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Housing options</a:t>
          </a:r>
        </a:p>
      </dsp:txBody>
      <dsp:txXfrm>
        <a:off x="3342456" y="650828"/>
        <a:ext cx="3845561" cy="495324"/>
      </dsp:txXfrm>
    </dsp:sp>
    <dsp:sp modelId="{452A8F9C-81B7-4AA9-97EE-03B4C9F0E952}">
      <dsp:nvSpPr>
        <dsp:cNvPr id="0" name=""/>
        <dsp:cNvSpPr/>
      </dsp:nvSpPr>
      <dsp:spPr>
        <a:xfrm>
          <a:off x="2343533" y="1284810"/>
          <a:ext cx="548926" cy="508168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5621" t="2061" r="5621" b="206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47860-AAF9-46A0-BB98-622BFF34EC4C}">
      <dsp:nvSpPr>
        <dsp:cNvPr id="0" name=""/>
        <dsp:cNvSpPr/>
      </dsp:nvSpPr>
      <dsp:spPr>
        <a:xfrm>
          <a:off x="3315655" y="1238824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Localized job search platform focused on living wage</a:t>
          </a:r>
        </a:p>
      </dsp:txBody>
      <dsp:txXfrm>
        <a:off x="3342456" y="1265625"/>
        <a:ext cx="3845561" cy="495324"/>
      </dsp:txXfrm>
    </dsp:sp>
    <dsp:sp modelId="{738B0357-4B87-4CBE-BAF3-9EB9CA2A090B}">
      <dsp:nvSpPr>
        <dsp:cNvPr id="0" name=""/>
        <dsp:cNvSpPr/>
      </dsp:nvSpPr>
      <dsp:spPr>
        <a:xfrm>
          <a:off x="2358500" y="4955117"/>
          <a:ext cx="568418" cy="548926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7143" r="-714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52107-C12A-4947-B6E4-CAE9FECA4020}">
      <dsp:nvSpPr>
        <dsp:cNvPr id="0" name=""/>
        <dsp:cNvSpPr/>
      </dsp:nvSpPr>
      <dsp:spPr>
        <a:xfrm>
          <a:off x="3315655" y="1853621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Employment coaches/volunteers</a:t>
          </a:r>
        </a:p>
      </dsp:txBody>
      <dsp:txXfrm>
        <a:off x="3342456" y="1880422"/>
        <a:ext cx="3845561" cy="495324"/>
      </dsp:txXfrm>
    </dsp:sp>
    <dsp:sp modelId="{2D60CD5B-BC38-4010-AB03-B0A4C7F55D1A}">
      <dsp:nvSpPr>
        <dsp:cNvPr id="0" name=""/>
        <dsp:cNvSpPr/>
      </dsp:nvSpPr>
      <dsp:spPr>
        <a:xfrm>
          <a:off x="2343533" y="2494026"/>
          <a:ext cx="548926" cy="5489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3218B-A3BE-4D40-8C2A-805A3F176849}">
      <dsp:nvSpPr>
        <dsp:cNvPr id="0" name=""/>
        <dsp:cNvSpPr/>
      </dsp:nvSpPr>
      <dsp:spPr>
        <a:xfrm>
          <a:off x="3315655" y="2468419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Financial counseling (online platform for individualized learning)</a:t>
          </a:r>
        </a:p>
      </dsp:txBody>
      <dsp:txXfrm>
        <a:off x="3342456" y="2495220"/>
        <a:ext cx="3845561" cy="495324"/>
      </dsp:txXfrm>
    </dsp:sp>
    <dsp:sp modelId="{608C89EE-8017-4549-9F2B-610AF4C0795F}">
      <dsp:nvSpPr>
        <dsp:cNvPr id="0" name=""/>
        <dsp:cNvSpPr/>
      </dsp:nvSpPr>
      <dsp:spPr>
        <a:xfrm>
          <a:off x="2343533" y="3108824"/>
          <a:ext cx="548926" cy="5489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DC1CC-A2CD-4ED6-BDDA-D0C426722607}">
      <dsp:nvSpPr>
        <dsp:cNvPr id="0" name=""/>
        <dsp:cNvSpPr/>
      </dsp:nvSpPr>
      <dsp:spPr>
        <a:xfrm>
          <a:off x="3315655" y="3083216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Second chance banking</a:t>
          </a:r>
        </a:p>
      </dsp:txBody>
      <dsp:txXfrm>
        <a:off x="3342456" y="3110017"/>
        <a:ext cx="3845561" cy="495324"/>
      </dsp:txXfrm>
    </dsp:sp>
    <dsp:sp modelId="{9997FE4D-64E3-4398-92DD-3CF764E386CF}">
      <dsp:nvSpPr>
        <dsp:cNvPr id="0" name=""/>
        <dsp:cNvSpPr/>
      </dsp:nvSpPr>
      <dsp:spPr>
        <a:xfrm>
          <a:off x="2343533" y="3723621"/>
          <a:ext cx="548926" cy="54892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18D8B-6978-42E1-BAEC-911EF47E57B7}">
      <dsp:nvSpPr>
        <dsp:cNvPr id="0" name=""/>
        <dsp:cNvSpPr/>
      </dsp:nvSpPr>
      <dsp:spPr>
        <a:xfrm>
          <a:off x="3315655" y="3698014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Child care assistance for 3 months</a:t>
          </a:r>
        </a:p>
      </dsp:txBody>
      <dsp:txXfrm>
        <a:off x="3342456" y="3724815"/>
        <a:ext cx="3845561" cy="495324"/>
      </dsp:txXfrm>
    </dsp:sp>
    <dsp:sp modelId="{C157BE13-4EA6-4C2C-A6C4-921B472A21C9}">
      <dsp:nvSpPr>
        <dsp:cNvPr id="0" name=""/>
        <dsp:cNvSpPr/>
      </dsp:nvSpPr>
      <dsp:spPr>
        <a:xfrm>
          <a:off x="2343533" y="4385654"/>
          <a:ext cx="548926" cy="548926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7"/>
          <a:srcRect/>
          <a:stretch>
            <a:fillRect l="-23965" t="5621" r="-23965" b="562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044C2-12DF-4F6E-AE7A-6019C16AD06C}">
      <dsp:nvSpPr>
        <dsp:cNvPr id="0" name=""/>
        <dsp:cNvSpPr/>
      </dsp:nvSpPr>
      <dsp:spPr>
        <a:xfrm>
          <a:off x="3323908" y="4304572"/>
          <a:ext cx="3899163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Affordable, safer, private sector alternative to extended stays</a:t>
          </a:r>
        </a:p>
      </dsp:txBody>
      <dsp:txXfrm>
        <a:off x="3350709" y="4331373"/>
        <a:ext cx="3845561" cy="495324"/>
      </dsp:txXfrm>
    </dsp:sp>
    <dsp:sp modelId="{40DD3E4D-461C-4227-9936-2968F7442AEF}">
      <dsp:nvSpPr>
        <dsp:cNvPr id="0" name=""/>
        <dsp:cNvSpPr/>
      </dsp:nvSpPr>
      <dsp:spPr>
        <a:xfrm>
          <a:off x="2377441" y="1862371"/>
          <a:ext cx="548926" cy="548926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8"/>
          <a:srcRect/>
          <a:stretch>
            <a:fillRect l="-8303" t="25013" r="-8303" b="2501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34BA5-FE27-4E2F-AAEC-48287D0CE56F}">
      <dsp:nvSpPr>
        <dsp:cNvPr id="0" name=""/>
        <dsp:cNvSpPr/>
      </dsp:nvSpPr>
      <dsp:spPr>
        <a:xfrm>
          <a:off x="3291844" y="4909439"/>
          <a:ext cx="3851998" cy="548926"/>
        </a:xfrm>
        <a:prstGeom prst="roundRect">
          <a:avLst>
            <a:gd name="adj" fmla="val 166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Nutrition assistance</a:t>
          </a:r>
        </a:p>
      </dsp:txBody>
      <dsp:txXfrm>
        <a:off x="3318645" y="4936240"/>
        <a:ext cx="3798396" cy="495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89DB4-63D1-4819-829E-E40006C562C1}">
      <dsp:nvSpPr>
        <dsp:cNvPr id="0" name=""/>
        <dsp:cNvSpPr/>
      </dsp:nvSpPr>
      <dsp:spPr>
        <a:xfrm>
          <a:off x="7975" y="592398"/>
          <a:ext cx="2803009" cy="329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8662C-0D1E-4A18-934B-68C6AB858FAC}">
      <dsp:nvSpPr>
        <dsp:cNvPr id="0" name=""/>
        <dsp:cNvSpPr/>
      </dsp:nvSpPr>
      <dsp:spPr>
        <a:xfrm>
          <a:off x="7975" y="716244"/>
          <a:ext cx="205919" cy="2059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7BE0A-1A3A-4FFA-9892-C4CB01F509E2}">
      <dsp:nvSpPr>
        <dsp:cNvPr id="0" name=""/>
        <dsp:cNvSpPr/>
      </dsp:nvSpPr>
      <dsp:spPr>
        <a:xfrm>
          <a:off x="7975" y="0"/>
          <a:ext cx="2803009" cy="592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Community Needs</a:t>
          </a:r>
        </a:p>
      </dsp:txBody>
      <dsp:txXfrm>
        <a:off x="7975" y="0"/>
        <a:ext cx="2803009" cy="592398"/>
      </dsp:txXfrm>
    </dsp:sp>
    <dsp:sp modelId="{DF9B9F0F-EC12-4481-94F9-2364A1B7130D}">
      <dsp:nvSpPr>
        <dsp:cNvPr id="0" name=""/>
        <dsp:cNvSpPr/>
      </dsp:nvSpPr>
      <dsp:spPr>
        <a:xfrm>
          <a:off x="7975" y="1196236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47743-BA8C-4353-98E6-DA607F96A802}">
      <dsp:nvSpPr>
        <dsp:cNvPr id="0" name=""/>
        <dsp:cNvSpPr/>
      </dsp:nvSpPr>
      <dsp:spPr>
        <a:xfrm>
          <a:off x="204186" y="1059199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Nutrition</a:t>
          </a:r>
        </a:p>
      </dsp:txBody>
      <dsp:txXfrm>
        <a:off x="204186" y="1059199"/>
        <a:ext cx="2606798" cy="479986"/>
      </dsp:txXfrm>
    </dsp:sp>
    <dsp:sp modelId="{C3B28C55-0112-4FAC-BFF1-B87B781322A2}">
      <dsp:nvSpPr>
        <dsp:cNvPr id="0" name=""/>
        <dsp:cNvSpPr/>
      </dsp:nvSpPr>
      <dsp:spPr>
        <a:xfrm>
          <a:off x="7975" y="1676222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64E3B-3458-4DA7-8FF9-BC126388DE38}">
      <dsp:nvSpPr>
        <dsp:cNvPr id="0" name=""/>
        <dsp:cNvSpPr/>
      </dsp:nvSpPr>
      <dsp:spPr>
        <a:xfrm>
          <a:off x="204186" y="1539186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Type of housing assistance</a:t>
          </a:r>
        </a:p>
      </dsp:txBody>
      <dsp:txXfrm>
        <a:off x="204186" y="1539186"/>
        <a:ext cx="2606798" cy="479986"/>
      </dsp:txXfrm>
    </dsp:sp>
    <dsp:sp modelId="{B1D0DF9A-6706-4B80-886A-43B132243FFA}">
      <dsp:nvSpPr>
        <dsp:cNvPr id="0" name=""/>
        <dsp:cNvSpPr/>
      </dsp:nvSpPr>
      <dsp:spPr>
        <a:xfrm>
          <a:off x="7975" y="2156208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5CF6A-A2BD-4007-891A-546B25AEC658}">
      <dsp:nvSpPr>
        <dsp:cNvPr id="0" name=""/>
        <dsp:cNvSpPr/>
      </dsp:nvSpPr>
      <dsp:spPr>
        <a:xfrm>
          <a:off x="204186" y="2019172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Supportive programs</a:t>
          </a:r>
        </a:p>
      </dsp:txBody>
      <dsp:txXfrm>
        <a:off x="204186" y="2019172"/>
        <a:ext cx="2606798" cy="479986"/>
      </dsp:txXfrm>
    </dsp:sp>
    <dsp:sp modelId="{CBEA6272-4EF9-4DFD-86FB-A410A2CDF042}">
      <dsp:nvSpPr>
        <dsp:cNvPr id="0" name=""/>
        <dsp:cNvSpPr/>
      </dsp:nvSpPr>
      <dsp:spPr>
        <a:xfrm>
          <a:off x="2951135" y="592398"/>
          <a:ext cx="2803009" cy="329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F85DB-8970-4F2B-BF8A-51F4DE082790}">
      <dsp:nvSpPr>
        <dsp:cNvPr id="0" name=""/>
        <dsp:cNvSpPr/>
      </dsp:nvSpPr>
      <dsp:spPr>
        <a:xfrm>
          <a:off x="2951135" y="716244"/>
          <a:ext cx="205919" cy="2059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677AC-91CD-4410-B4E9-013B3EC08BA8}">
      <dsp:nvSpPr>
        <dsp:cNvPr id="0" name=""/>
        <dsp:cNvSpPr/>
      </dsp:nvSpPr>
      <dsp:spPr>
        <a:xfrm>
          <a:off x="2951135" y="0"/>
          <a:ext cx="2803009" cy="592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Service Provider</a:t>
          </a:r>
        </a:p>
      </dsp:txBody>
      <dsp:txXfrm>
        <a:off x="2951135" y="0"/>
        <a:ext cx="2803009" cy="592398"/>
      </dsp:txXfrm>
    </dsp:sp>
    <dsp:sp modelId="{A2E09E98-7121-437C-B186-BD47FF6CDC70}">
      <dsp:nvSpPr>
        <dsp:cNvPr id="0" name=""/>
        <dsp:cNvSpPr/>
      </dsp:nvSpPr>
      <dsp:spPr>
        <a:xfrm>
          <a:off x="2951135" y="1196236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D501F-6435-4549-8DD8-C69C846A275C}">
      <dsp:nvSpPr>
        <dsp:cNvPr id="0" name=""/>
        <dsp:cNvSpPr/>
      </dsp:nvSpPr>
      <dsp:spPr>
        <a:xfrm>
          <a:off x="3147346" y="1059199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Inventory of nonprofits in your jurisdiction</a:t>
          </a:r>
        </a:p>
      </dsp:txBody>
      <dsp:txXfrm>
        <a:off x="3147346" y="1059199"/>
        <a:ext cx="2606798" cy="479986"/>
      </dsp:txXfrm>
    </dsp:sp>
    <dsp:sp modelId="{F7E8FCD2-35D2-4BE0-B0AA-1CC47DFF4F1F}">
      <dsp:nvSpPr>
        <dsp:cNvPr id="0" name=""/>
        <dsp:cNvSpPr/>
      </dsp:nvSpPr>
      <dsp:spPr>
        <a:xfrm>
          <a:off x="2951135" y="1676222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6F9DA-D3AD-4863-9152-D55AACA79ED7}">
      <dsp:nvSpPr>
        <dsp:cNvPr id="0" name=""/>
        <dsp:cNvSpPr/>
      </dsp:nvSpPr>
      <dsp:spPr>
        <a:xfrm>
          <a:off x="3147346" y="1539186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Assess their capacity</a:t>
          </a:r>
        </a:p>
      </dsp:txBody>
      <dsp:txXfrm>
        <a:off x="3147346" y="1539186"/>
        <a:ext cx="2606798" cy="479986"/>
      </dsp:txXfrm>
    </dsp:sp>
    <dsp:sp modelId="{C8692F8D-02BD-4B3E-A15A-F929E260CAE3}">
      <dsp:nvSpPr>
        <dsp:cNvPr id="0" name=""/>
        <dsp:cNvSpPr/>
      </dsp:nvSpPr>
      <dsp:spPr>
        <a:xfrm>
          <a:off x="2951135" y="2156208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9EC3B-89F7-412D-BBC2-8B0FCB16469F}">
      <dsp:nvSpPr>
        <dsp:cNvPr id="0" name=""/>
        <dsp:cNvSpPr/>
      </dsp:nvSpPr>
      <dsp:spPr>
        <a:xfrm>
          <a:off x="3147346" y="2019172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Shared mission?</a:t>
          </a:r>
        </a:p>
      </dsp:txBody>
      <dsp:txXfrm>
        <a:off x="3147346" y="2019172"/>
        <a:ext cx="2606798" cy="479986"/>
      </dsp:txXfrm>
    </dsp:sp>
    <dsp:sp modelId="{2427850E-78BF-48AA-9706-63E85E8238A8}">
      <dsp:nvSpPr>
        <dsp:cNvPr id="0" name=""/>
        <dsp:cNvSpPr/>
      </dsp:nvSpPr>
      <dsp:spPr>
        <a:xfrm>
          <a:off x="5894295" y="592398"/>
          <a:ext cx="2803009" cy="329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BBAD1-88D6-4560-BCD2-E6D7050F4A61}">
      <dsp:nvSpPr>
        <dsp:cNvPr id="0" name=""/>
        <dsp:cNvSpPr/>
      </dsp:nvSpPr>
      <dsp:spPr>
        <a:xfrm>
          <a:off x="5894295" y="716244"/>
          <a:ext cx="205919" cy="2059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92062-214F-4E1E-AA5C-BB0ED58C5155}">
      <dsp:nvSpPr>
        <dsp:cNvPr id="0" name=""/>
        <dsp:cNvSpPr/>
      </dsp:nvSpPr>
      <dsp:spPr>
        <a:xfrm>
          <a:off x="5894295" y="0"/>
          <a:ext cx="2803009" cy="592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Identify gaps</a:t>
          </a:r>
        </a:p>
      </dsp:txBody>
      <dsp:txXfrm>
        <a:off x="5894295" y="0"/>
        <a:ext cx="2803009" cy="592398"/>
      </dsp:txXfrm>
    </dsp:sp>
    <dsp:sp modelId="{B2B68446-1A4A-4FB7-8459-451A5E09DB73}">
      <dsp:nvSpPr>
        <dsp:cNvPr id="0" name=""/>
        <dsp:cNvSpPr/>
      </dsp:nvSpPr>
      <dsp:spPr>
        <a:xfrm>
          <a:off x="5894295" y="1196236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D3396-8BF8-467E-928B-428B364D098E}">
      <dsp:nvSpPr>
        <dsp:cNvPr id="0" name=""/>
        <dsp:cNvSpPr/>
      </dsp:nvSpPr>
      <dsp:spPr>
        <a:xfrm>
          <a:off x="6090505" y="1059199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Does your team address all of the community needs? </a:t>
          </a:r>
        </a:p>
      </dsp:txBody>
      <dsp:txXfrm>
        <a:off x="6090505" y="1059199"/>
        <a:ext cx="2606798" cy="479986"/>
      </dsp:txXfrm>
    </dsp:sp>
    <dsp:sp modelId="{345BDB2D-3B9F-4632-B7AF-5377BE7D620A}">
      <dsp:nvSpPr>
        <dsp:cNvPr id="0" name=""/>
        <dsp:cNvSpPr/>
      </dsp:nvSpPr>
      <dsp:spPr>
        <a:xfrm>
          <a:off x="5894295" y="1676222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F05F6-0830-4A4B-B377-03980DF9D66E}">
      <dsp:nvSpPr>
        <dsp:cNvPr id="0" name=""/>
        <dsp:cNvSpPr/>
      </dsp:nvSpPr>
      <dsp:spPr>
        <a:xfrm>
          <a:off x="6090505" y="1539186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 you need to bring in outside organizations?</a:t>
          </a:r>
        </a:p>
      </dsp:txBody>
      <dsp:txXfrm>
        <a:off x="6090505" y="1539186"/>
        <a:ext cx="2606798" cy="479986"/>
      </dsp:txXfrm>
    </dsp:sp>
    <dsp:sp modelId="{73D30890-6BB1-4052-8363-6935597FFEA5}">
      <dsp:nvSpPr>
        <dsp:cNvPr id="0" name=""/>
        <dsp:cNvSpPr/>
      </dsp:nvSpPr>
      <dsp:spPr>
        <a:xfrm>
          <a:off x="5894295" y="2156208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1DA74-8896-449C-8688-32AD1E41F9A9}">
      <dsp:nvSpPr>
        <dsp:cNvPr id="0" name=""/>
        <dsp:cNvSpPr/>
      </dsp:nvSpPr>
      <dsp:spPr>
        <a:xfrm>
          <a:off x="6090505" y="2019172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Can your nonprofits handle higher volume?</a:t>
          </a:r>
        </a:p>
      </dsp:txBody>
      <dsp:txXfrm>
        <a:off x="6090505" y="2019172"/>
        <a:ext cx="2606798" cy="479986"/>
      </dsp:txXfrm>
    </dsp:sp>
    <dsp:sp modelId="{B2966BF8-AFD7-4C68-9CF3-D1E85AD0F567}">
      <dsp:nvSpPr>
        <dsp:cNvPr id="0" name=""/>
        <dsp:cNvSpPr/>
      </dsp:nvSpPr>
      <dsp:spPr>
        <a:xfrm>
          <a:off x="8837454" y="592398"/>
          <a:ext cx="2803009" cy="329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A74E2-BECD-4548-B367-5DDCF751CFE8}">
      <dsp:nvSpPr>
        <dsp:cNvPr id="0" name=""/>
        <dsp:cNvSpPr/>
      </dsp:nvSpPr>
      <dsp:spPr>
        <a:xfrm>
          <a:off x="8837454" y="716244"/>
          <a:ext cx="205919" cy="2059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096C6-246F-40CC-AF87-B93049F54CBF}">
      <dsp:nvSpPr>
        <dsp:cNvPr id="0" name=""/>
        <dsp:cNvSpPr/>
      </dsp:nvSpPr>
      <dsp:spPr>
        <a:xfrm>
          <a:off x="8837454" y="0"/>
          <a:ext cx="2803009" cy="592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Identify Resources</a:t>
          </a:r>
        </a:p>
      </dsp:txBody>
      <dsp:txXfrm>
        <a:off x="8837454" y="0"/>
        <a:ext cx="2803009" cy="592398"/>
      </dsp:txXfrm>
    </dsp:sp>
    <dsp:sp modelId="{5D6BAA80-96F6-429E-AB82-DB4EA2B34532}">
      <dsp:nvSpPr>
        <dsp:cNvPr id="0" name=""/>
        <dsp:cNvSpPr/>
      </dsp:nvSpPr>
      <dsp:spPr>
        <a:xfrm>
          <a:off x="8837454" y="1196236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65218-96B3-4382-85BD-B1FEE5C46AEE}">
      <dsp:nvSpPr>
        <dsp:cNvPr id="0" name=""/>
        <dsp:cNvSpPr/>
      </dsp:nvSpPr>
      <dsp:spPr>
        <a:xfrm>
          <a:off x="9033665" y="1059199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Financial</a:t>
          </a:r>
        </a:p>
      </dsp:txBody>
      <dsp:txXfrm>
        <a:off x="9033665" y="1059199"/>
        <a:ext cx="2606798" cy="479986"/>
      </dsp:txXfrm>
    </dsp:sp>
    <dsp:sp modelId="{D1FD4FD0-0DA7-4F15-A919-775AAE70FF9A}">
      <dsp:nvSpPr>
        <dsp:cNvPr id="0" name=""/>
        <dsp:cNvSpPr/>
      </dsp:nvSpPr>
      <dsp:spPr>
        <a:xfrm>
          <a:off x="8837454" y="1676222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EAEF6-0143-4615-8E9C-9EAFE184C87C}">
      <dsp:nvSpPr>
        <dsp:cNvPr id="0" name=""/>
        <dsp:cNvSpPr/>
      </dsp:nvSpPr>
      <dsp:spPr>
        <a:xfrm>
          <a:off x="9033665" y="1539186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Volunteers (LEAP, St. Vincent de Paul)</a:t>
          </a:r>
        </a:p>
      </dsp:txBody>
      <dsp:txXfrm>
        <a:off x="9033665" y="1539186"/>
        <a:ext cx="2606798" cy="479986"/>
      </dsp:txXfrm>
    </dsp:sp>
    <dsp:sp modelId="{5B0EA6EB-2A0C-4DAE-854B-A4B312AD166A}">
      <dsp:nvSpPr>
        <dsp:cNvPr id="0" name=""/>
        <dsp:cNvSpPr/>
      </dsp:nvSpPr>
      <dsp:spPr>
        <a:xfrm>
          <a:off x="8837454" y="2156208"/>
          <a:ext cx="205914" cy="2059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16266-6949-40EB-B7F0-35DFD18B4AD7}">
      <dsp:nvSpPr>
        <dsp:cNvPr id="0" name=""/>
        <dsp:cNvSpPr/>
      </dsp:nvSpPr>
      <dsp:spPr>
        <a:xfrm>
          <a:off x="9033665" y="2019172"/>
          <a:ext cx="2606798" cy="479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Advocates, fundraisers, out of jurisdiction non profits</a:t>
          </a:r>
        </a:p>
      </dsp:txBody>
      <dsp:txXfrm>
        <a:off x="9033665" y="2019172"/>
        <a:ext cx="2606798" cy="479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BDCC9-25D5-401A-8FDD-034165BCF231}">
      <dsp:nvSpPr>
        <dsp:cNvPr id="0" name=""/>
        <dsp:cNvSpPr/>
      </dsp:nvSpPr>
      <dsp:spPr>
        <a:xfrm>
          <a:off x="132818" y="585363"/>
          <a:ext cx="2769726" cy="325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B90BA-5EB7-4B0F-8BE7-49BC4F56773E}">
      <dsp:nvSpPr>
        <dsp:cNvPr id="0" name=""/>
        <dsp:cNvSpPr/>
      </dsp:nvSpPr>
      <dsp:spPr>
        <a:xfrm>
          <a:off x="132818" y="707739"/>
          <a:ext cx="203474" cy="203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F61AE-6204-402A-88A3-6859228A95BF}">
      <dsp:nvSpPr>
        <dsp:cNvPr id="0" name=""/>
        <dsp:cNvSpPr/>
      </dsp:nvSpPr>
      <dsp:spPr>
        <a:xfrm>
          <a:off x="132818" y="0"/>
          <a:ext cx="2769726" cy="585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Negotiate</a:t>
          </a:r>
        </a:p>
      </dsp:txBody>
      <dsp:txXfrm>
        <a:off x="132818" y="0"/>
        <a:ext cx="2769726" cy="585363"/>
      </dsp:txXfrm>
    </dsp:sp>
    <dsp:sp modelId="{E0CD083E-6B6A-47CA-AF60-B84160E1E875}">
      <dsp:nvSpPr>
        <dsp:cNvPr id="0" name=""/>
        <dsp:cNvSpPr/>
      </dsp:nvSpPr>
      <dsp:spPr>
        <a:xfrm>
          <a:off x="132818" y="1182031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77C1E-1BE0-4802-8231-667EBB6E0C56}">
      <dsp:nvSpPr>
        <dsp:cNvPr id="0" name=""/>
        <dsp:cNvSpPr/>
      </dsp:nvSpPr>
      <dsp:spPr>
        <a:xfrm>
          <a:off x="326699" y="1046622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With landlords</a:t>
          </a:r>
        </a:p>
      </dsp:txBody>
      <dsp:txXfrm>
        <a:off x="326699" y="1046622"/>
        <a:ext cx="2575845" cy="474286"/>
      </dsp:txXfrm>
    </dsp:sp>
    <dsp:sp modelId="{45CFF7B8-1C37-4516-B9C9-1E5A40A99094}">
      <dsp:nvSpPr>
        <dsp:cNvPr id="0" name=""/>
        <dsp:cNvSpPr/>
      </dsp:nvSpPr>
      <dsp:spPr>
        <a:xfrm>
          <a:off x="132818" y="1656318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7BBCB-D680-410B-9790-A0469F0124ED}">
      <dsp:nvSpPr>
        <dsp:cNvPr id="0" name=""/>
        <dsp:cNvSpPr/>
      </dsp:nvSpPr>
      <dsp:spPr>
        <a:xfrm>
          <a:off x="326699" y="1520909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Leverage your Cares Act funds</a:t>
          </a:r>
        </a:p>
      </dsp:txBody>
      <dsp:txXfrm>
        <a:off x="326699" y="1520909"/>
        <a:ext cx="2575845" cy="474286"/>
      </dsp:txXfrm>
    </dsp:sp>
    <dsp:sp modelId="{E29E69E0-B083-404B-8572-B8688E6AD8E8}">
      <dsp:nvSpPr>
        <dsp:cNvPr id="0" name=""/>
        <dsp:cNvSpPr/>
      </dsp:nvSpPr>
      <dsp:spPr>
        <a:xfrm>
          <a:off x="132818" y="2130605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6EFD8-FA83-4D31-87B3-F174E0AA8284}">
      <dsp:nvSpPr>
        <dsp:cNvPr id="0" name=""/>
        <dsp:cNvSpPr/>
      </dsp:nvSpPr>
      <dsp:spPr>
        <a:xfrm>
          <a:off x="326699" y="1995196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With elected officials</a:t>
          </a:r>
        </a:p>
      </dsp:txBody>
      <dsp:txXfrm>
        <a:off x="326699" y="1995196"/>
        <a:ext cx="2575845" cy="474286"/>
      </dsp:txXfrm>
    </dsp:sp>
    <dsp:sp modelId="{E4A077B2-815D-4779-B263-45D0BBDF41EC}">
      <dsp:nvSpPr>
        <dsp:cNvPr id="0" name=""/>
        <dsp:cNvSpPr/>
      </dsp:nvSpPr>
      <dsp:spPr>
        <a:xfrm>
          <a:off x="3041030" y="585363"/>
          <a:ext cx="2769726" cy="325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5267A-17DD-4F74-9548-7FDFC7E4D010}">
      <dsp:nvSpPr>
        <dsp:cNvPr id="0" name=""/>
        <dsp:cNvSpPr/>
      </dsp:nvSpPr>
      <dsp:spPr>
        <a:xfrm>
          <a:off x="3041030" y="707739"/>
          <a:ext cx="203474" cy="203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5C0A8-CC7B-4C66-8AF8-D4BD71B027CC}">
      <dsp:nvSpPr>
        <dsp:cNvPr id="0" name=""/>
        <dsp:cNvSpPr/>
      </dsp:nvSpPr>
      <dsp:spPr>
        <a:xfrm>
          <a:off x="3041030" y="0"/>
          <a:ext cx="2769726" cy="585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Advocate	</a:t>
          </a:r>
        </a:p>
      </dsp:txBody>
      <dsp:txXfrm>
        <a:off x="3041030" y="0"/>
        <a:ext cx="2769726" cy="585363"/>
      </dsp:txXfrm>
    </dsp:sp>
    <dsp:sp modelId="{0A1A1363-9E0B-429D-979E-3FD19DF77EE3}">
      <dsp:nvSpPr>
        <dsp:cNvPr id="0" name=""/>
        <dsp:cNvSpPr/>
      </dsp:nvSpPr>
      <dsp:spPr>
        <a:xfrm>
          <a:off x="3041030" y="1182031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D0DB2-7F93-4629-A578-1C226266E048}">
      <dsp:nvSpPr>
        <dsp:cNvPr id="0" name=""/>
        <dsp:cNvSpPr/>
      </dsp:nvSpPr>
      <dsp:spPr>
        <a:xfrm>
          <a:off x="3234911" y="1046622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“Know Your Rights” flyer</a:t>
          </a:r>
        </a:p>
      </dsp:txBody>
      <dsp:txXfrm>
        <a:off x="3234911" y="1046622"/>
        <a:ext cx="2575845" cy="474286"/>
      </dsp:txXfrm>
    </dsp:sp>
    <dsp:sp modelId="{72414CB0-2CF7-4C9B-AF15-BE31A62738FD}">
      <dsp:nvSpPr>
        <dsp:cNvPr id="0" name=""/>
        <dsp:cNvSpPr/>
      </dsp:nvSpPr>
      <dsp:spPr>
        <a:xfrm>
          <a:off x="3041030" y="1656318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9E3C5-D10F-47F5-8820-4575B422E876}">
      <dsp:nvSpPr>
        <dsp:cNvPr id="0" name=""/>
        <dsp:cNvSpPr/>
      </dsp:nvSpPr>
      <dsp:spPr>
        <a:xfrm>
          <a:off x="3234911" y="1520909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Evictions (16% answered)</a:t>
          </a:r>
        </a:p>
      </dsp:txBody>
      <dsp:txXfrm>
        <a:off x="3234911" y="1520909"/>
        <a:ext cx="2575845" cy="474286"/>
      </dsp:txXfrm>
    </dsp:sp>
    <dsp:sp modelId="{886AB375-6E0C-4E4C-913E-FE638BED0026}">
      <dsp:nvSpPr>
        <dsp:cNvPr id="0" name=""/>
        <dsp:cNvSpPr/>
      </dsp:nvSpPr>
      <dsp:spPr>
        <a:xfrm>
          <a:off x="3041030" y="2130605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ADA8E-65BB-49D0-BB91-751DE5D74BCE}">
      <dsp:nvSpPr>
        <dsp:cNvPr id="0" name=""/>
        <dsp:cNvSpPr/>
      </dsp:nvSpPr>
      <dsp:spPr>
        <a:xfrm>
          <a:off x="3234911" y="1995196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Motels</a:t>
          </a:r>
        </a:p>
      </dsp:txBody>
      <dsp:txXfrm>
        <a:off x="3234911" y="1995196"/>
        <a:ext cx="2575845" cy="474286"/>
      </dsp:txXfrm>
    </dsp:sp>
    <dsp:sp modelId="{F11B9C6C-0BB0-4ABC-95D4-1E0E2CD76D05}">
      <dsp:nvSpPr>
        <dsp:cNvPr id="0" name=""/>
        <dsp:cNvSpPr/>
      </dsp:nvSpPr>
      <dsp:spPr>
        <a:xfrm>
          <a:off x="3041030" y="2604892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0DAC8-89FD-4E65-91D7-1FBF66B71000}">
      <dsp:nvSpPr>
        <dsp:cNvPr id="0" name=""/>
        <dsp:cNvSpPr/>
      </dsp:nvSpPr>
      <dsp:spPr>
        <a:xfrm>
          <a:off x="3234911" y="2469483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“Hard-to-place” clients</a:t>
          </a:r>
        </a:p>
      </dsp:txBody>
      <dsp:txXfrm>
        <a:off x="3234911" y="2469483"/>
        <a:ext cx="2575845" cy="474286"/>
      </dsp:txXfrm>
    </dsp:sp>
    <dsp:sp modelId="{15F85FAE-F594-4569-838D-CFB2DC64865F}">
      <dsp:nvSpPr>
        <dsp:cNvPr id="0" name=""/>
        <dsp:cNvSpPr/>
      </dsp:nvSpPr>
      <dsp:spPr>
        <a:xfrm>
          <a:off x="5949243" y="585363"/>
          <a:ext cx="2769726" cy="325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3EFFF-FBDA-4E62-9511-5874B92E99E7}">
      <dsp:nvSpPr>
        <dsp:cNvPr id="0" name=""/>
        <dsp:cNvSpPr/>
      </dsp:nvSpPr>
      <dsp:spPr>
        <a:xfrm>
          <a:off x="5949243" y="707739"/>
          <a:ext cx="203474" cy="203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A9964-D020-4D08-B1AE-8C8B18CE5465}">
      <dsp:nvSpPr>
        <dsp:cNvPr id="0" name=""/>
        <dsp:cNvSpPr/>
      </dsp:nvSpPr>
      <dsp:spPr>
        <a:xfrm>
          <a:off x="5949243" y="0"/>
          <a:ext cx="2769726" cy="585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Be strategic</a:t>
          </a:r>
        </a:p>
      </dsp:txBody>
      <dsp:txXfrm>
        <a:off x="5949243" y="0"/>
        <a:ext cx="2769726" cy="585363"/>
      </dsp:txXfrm>
    </dsp:sp>
    <dsp:sp modelId="{3C741D4A-4B2A-4AA2-B61B-D99986CC0E88}">
      <dsp:nvSpPr>
        <dsp:cNvPr id="0" name=""/>
        <dsp:cNvSpPr/>
      </dsp:nvSpPr>
      <dsp:spPr>
        <a:xfrm>
          <a:off x="5949243" y="1182031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28F8F-154D-450C-B424-411CB01031F1}">
      <dsp:nvSpPr>
        <dsp:cNvPr id="0" name=""/>
        <dsp:cNvSpPr/>
      </dsp:nvSpPr>
      <dsp:spPr>
        <a:xfrm>
          <a:off x="6143123" y="1046622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Encourage your team to invest (Cares Act) funding in more affordable properties</a:t>
          </a:r>
        </a:p>
      </dsp:txBody>
      <dsp:txXfrm>
        <a:off x="6143123" y="1046622"/>
        <a:ext cx="2575845" cy="474286"/>
      </dsp:txXfrm>
    </dsp:sp>
    <dsp:sp modelId="{E36A2FEE-057C-484B-890A-94AB25BDABFD}">
      <dsp:nvSpPr>
        <dsp:cNvPr id="0" name=""/>
        <dsp:cNvSpPr/>
      </dsp:nvSpPr>
      <dsp:spPr>
        <a:xfrm>
          <a:off x="5949243" y="1656318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FD175-6AD1-4C98-ACD6-4AF757697DFF}">
      <dsp:nvSpPr>
        <dsp:cNvPr id="0" name=""/>
        <dsp:cNvSpPr/>
      </dsp:nvSpPr>
      <dsp:spPr>
        <a:xfrm>
          <a:off x="6143123" y="1520909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Invest with owners willing to work with your clients (rent reduction (40/40/20), application standards, </a:t>
          </a:r>
          <a:r>
            <a:rPr lang="en-US" sz="1100" kern="1200" dirty="0" err="1"/>
            <a:t>etc</a:t>
          </a:r>
          <a:r>
            <a:rPr lang="en-US" sz="1100" kern="1200" dirty="0"/>
            <a:t>)</a:t>
          </a:r>
        </a:p>
      </dsp:txBody>
      <dsp:txXfrm>
        <a:off x="6143123" y="1520909"/>
        <a:ext cx="2575845" cy="474286"/>
      </dsp:txXfrm>
    </dsp:sp>
    <dsp:sp modelId="{FC98A2DF-CFAC-415D-8C06-BCD72E0B6743}">
      <dsp:nvSpPr>
        <dsp:cNvPr id="0" name=""/>
        <dsp:cNvSpPr/>
      </dsp:nvSpPr>
      <dsp:spPr>
        <a:xfrm>
          <a:off x="5949243" y="2130605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D8223-68BE-4A25-8241-4406A3A99544}">
      <dsp:nvSpPr>
        <dsp:cNvPr id="0" name=""/>
        <dsp:cNvSpPr/>
      </dsp:nvSpPr>
      <dsp:spPr>
        <a:xfrm>
          <a:off x="6143123" y="1995196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NOAH properties at risk of foreclosure</a:t>
          </a:r>
        </a:p>
      </dsp:txBody>
      <dsp:txXfrm>
        <a:off x="6143123" y="1995196"/>
        <a:ext cx="2575845" cy="474286"/>
      </dsp:txXfrm>
    </dsp:sp>
    <dsp:sp modelId="{6EE94EC9-A7CA-476C-8C19-26CE6190088B}">
      <dsp:nvSpPr>
        <dsp:cNvPr id="0" name=""/>
        <dsp:cNvSpPr/>
      </dsp:nvSpPr>
      <dsp:spPr>
        <a:xfrm>
          <a:off x="8857455" y="585363"/>
          <a:ext cx="2769726" cy="325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9093A-D50D-4943-AC68-FAF55E1D2CEA}">
      <dsp:nvSpPr>
        <dsp:cNvPr id="0" name=""/>
        <dsp:cNvSpPr/>
      </dsp:nvSpPr>
      <dsp:spPr>
        <a:xfrm>
          <a:off x="8857455" y="707739"/>
          <a:ext cx="203474" cy="203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BC47C-98D4-4136-9574-53031BFF9E27}">
      <dsp:nvSpPr>
        <dsp:cNvPr id="0" name=""/>
        <dsp:cNvSpPr/>
      </dsp:nvSpPr>
      <dsp:spPr>
        <a:xfrm>
          <a:off x="8857455" y="0"/>
          <a:ext cx="2769726" cy="585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Think Long-term</a:t>
          </a:r>
        </a:p>
      </dsp:txBody>
      <dsp:txXfrm>
        <a:off x="8857455" y="0"/>
        <a:ext cx="2769726" cy="585363"/>
      </dsp:txXfrm>
    </dsp:sp>
    <dsp:sp modelId="{2742F3E7-AC61-4CDF-9120-8E5A8B052B78}">
      <dsp:nvSpPr>
        <dsp:cNvPr id="0" name=""/>
        <dsp:cNvSpPr/>
      </dsp:nvSpPr>
      <dsp:spPr>
        <a:xfrm>
          <a:off x="8857455" y="1182031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38D78-3E79-4D51-9424-B743E12B9D69}">
      <dsp:nvSpPr>
        <dsp:cNvPr id="0" name=""/>
        <dsp:cNvSpPr/>
      </dsp:nvSpPr>
      <dsp:spPr>
        <a:xfrm>
          <a:off x="9051336" y="1046622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Families</a:t>
          </a:r>
        </a:p>
      </dsp:txBody>
      <dsp:txXfrm>
        <a:off x="9051336" y="1046622"/>
        <a:ext cx="2575845" cy="474286"/>
      </dsp:txXfrm>
    </dsp:sp>
    <dsp:sp modelId="{9F581F4F-2CEB-4ABA-8597-5FA9346920B0}">
      <dsp:nvSpPr>
        <dsp:cNvPr id="0" name=""/>
        <dsp:cNvSpPr/>
      </dsp:nvSpPr>
      <dsp:spPr>
        <a:xfrm>
          <a:off x="8857455" y="1656318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80DF5-0DE2-4C6D-B3F9-5FF5F1475159}">
      <dsp:nvSpPr>
        <dsp:cNvPr id="0" name=""/>
        <dsp:cNvSpPr/>
      </dsp:nvSpPr>
      <dsp:spPr>
        <a:xfrm>
          <a:off x="9051336" y="1520909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Nonprofits</a:t>
          </a:r>
        </a:p>
      </dsp:txBody>
      <dsp:txXfrm>
        <a:off x="9051336" y="1520909"/>
        <a:ext cx="2575845" cy="474286"/>
      </dsp:txXfrm>
    </dsp:sp>
    <dsp:sp modelId="{D5119262-BE8F-426E-9ABB-CE0A77A6964A}">
      <dsp:nvSpPr>
        <dsp:cNvPr id="0" name=""/>
        <dsp:cNvSpPr/>
      </dsp:nvSpPr>
      <dsp:spPr>
        <a:xfrm>
          <a:off x="8857455" y="2130605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44A53-98EC-42AC-924F-D19F1BB59130}">
      <dsp:nvSpPr>
        <dsp:cNvPr id="0" name=""/>
        <dsp:cNvSpPr/>
      </dsp:nvSpPr>
      <dsp:spPr>
        <a:xfrm>
          <a:off x="9051336" y="1995196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Housing sector</a:t>
          </a:r>
        </a:p>
      </dsp:txBody>
      <dsp:txXfrm>
        <a:off x="9051336" y="1995196"/>
        <a:ext cx="2575845" cy="474286"/>
      </dsp:txXfrm>
    </dsp:sp>
    <dsp:sp modelId="{24B37564-3709-415C-94F3-A982A329B230}">
      <dsp:nvSpPr>
        <dsp:cNvPr id="0" name=""/>
        <dsp:cNvSpPr/>
      </dsp:nvSpPr>
      <dsp:spPr>
        <a:xfrm>
          <a:off x="8857455" y="2604892"/>
          <a:ext cx="203469" cy="203469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1A8B3-15BD-4F19-94D0-FFC32C204920}">
      <dsp:nvSpPr>
        <dsp:cNvPr id="0" name=""/>
        <dsp:cNvSpPr/>
      </dsp:nvSpPr>
      <dsp:spPr>
        <a:xfrm>
          <a:off x="9051336" y="2469483"/>
          <a:ext cx="2575845" cy="474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Community</a:t>
          </a:r>
        </a:p>
      </dsp:txBody>
      <dsp:txXfrm>
        <a:off x="9051336" y="2469483"/>
        <a:ext cx="2575845" cy="474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9/7/2020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2287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7568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057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8140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2660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070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163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</a:t>
            </a:r>
            <a:r>
              <a:rPr lang="en-US" dirty="0" err="1"/>
              <a:t>covid</a:t>
            </a:r>
            <a:r>
              <a:rPr lang="en-US" dirty="0"/>
              <a:t> situation</a:t>
            </a:r>
          </a:p>
          <a:p>
            <a:r>
              <a:rPr lang="en-US" dirty="0"/>
              <a:t>$200K invested; symbiotic</a:t>
            </a:r>
          </a:p>
          <a:p>
            <a:r>
              <a:rPr lang="en-US" dirty="0"/>
              <a:t>Offered higher </a:t>
            </a:r>
            <a:r>
              <a:rPr lang="en-US" dirty="0" err="1"/>
              <a:t>depsoits</a:t>
            </a:r>
            <a:r>
              <a:rPr lang="en-US" dirty="0"/>
              <a:t>? Reasonable offer. In post </a:t>
            </a:r>
            <a:r>
              <a:rPr lang="en-US" dirty="0" err="1"/>
              <a:t>covid</a:t>
            </a:r>
            <a:r>
              <a:rPr lang="en-US" dirty="0"/>
              <a:t> world, these </a:t>
            </a:r>
            <a:r>
              <a:rPr lang="en-US" dirty="0" err="1"/>
              <a:t>policeis</a:t>
            </a:r>
            <a:r>
              <a:rPr lang="en-US" dirty="0"/>
              <a:t> won’t apply.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5432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690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814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wrenceville,_Georgi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times.co.uk/property-market-hits-ground-running-2016-uk-house-prices-accelerate-1543796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wentytwo.fibreculturejournal.org/fcj-154-trolls-peers-and-the-diagram-of-collaboration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partments.com/gate-park-apartments-lincoln-ne/9w9zx1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93798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pixabay.com/en/question-board-chalk-school-1262378/" TargetMode="External"/><Relationship Id="rId7" Type="http://schemas.openxmlformats.org/officeDocument/2006/relationships/image" Target="../media/image34.sv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xhere.com/en/photo/152904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landlordo.com/time-evict-7-basics-principles-follo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rencevillega.org/CivicAlerts.aspx?AID=25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6987"/>
            <a:ext cx="5837500" cy="68040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2046212"/>
          </a:xfrm>
        </p:spPr>
        <p:txBody>
          <a:bodyPr/>
          <a:lstStyle/>
          <a:p>
            <a:r>
              <a:rPr lang="en-US" sz="5400" dirty="0"/>
              <a:t>Lawrenceville Response Center</a:t>
            </a:r>
            <a:br>
              <a:rPr lang="en-US" sz="5400" dirty="0"/>
            </a:br>
            <a:r>
              <a:rPr lang="en-US" sz="4000" dirty="0"/>
              <a:t>-Collaboration During the Crisis-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1812" y="4857265"/>
            <a:ext cx="6580188" cy="580921"/>
          </a:xfrm>
        </p:spPr>
        <p:txBody>
          <a:bodyPr/>
          <a:lstStyle/>
          <a:p>
            <a:r>
              <a:rPr lang="en-US" dirty="0"/>
              <a:t>Lejla Prljaca, Lawrenceville Housing Authority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C5938-4273-42FE-A445-F1CE39D2DC47}"/>
              </a:ext>
            </a:extLst>
          </p:cNvPr>
          <p:cNvSpPr txBox="1"/>
          <p:nvPr/>
        </p:nvSpPr>
        <p:spPr>
          <a:xfrm>
            <a:off x="1971544" y="6804025"/>
            <a:ext cx="583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Lawrenceville,_Georgia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91299" y="1"/>
            <a:ext cx="10200702" cy="6803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40568"/>
            <a:ext cx="5956300" cy="138327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Accomplishments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023841"/>
            <a:ext cx="4852429" cy="810318"/>
          </a:xfrm>
        </p:spPr>
        <p:txBody>
          <a:bodyPr/>
          <a:lstStyle/>
          <a:p>
            <a:r>
              <a:rPr lang="en-US" dirty="0"/>
              <a:t>(Prior to Cares Act funding)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8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Lawrenceville…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Population served and services provided….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629997"/>
            <a:ext cx="3052605" cy="360000"/>
          </a:xfrm>
        </p:spPr>
        <p:txBody>
          <a:bodyPr/>
          <a:lstStyle/>
          <a:p>
            <a:r>
              <a:rPr lang="en-US" dirty="0"/>
              <a:t>Individuals served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948" y="1989997"/>
            <a:ext cx="2920795" cy="219469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200+ households</a:t>
            </a:r>
          </a:p>
          <a:p>
            <a:r>
              <a:rPr lang="en-US" dirty="0">
                <a:solidFill>
                  <a:schemeClr val="tx1"/>
                </a:solidFill>
              </a:rPr>
              <a:t>436 individuals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213 of whom are children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6FC74-0B59-4EA0-BD3E-6CA5F7F98663}"/>
              </a:ext>
            </a:extLst>
          </p:cNvPr>
          <p:cNvSpPr txBox="1"/>
          <p:nvPr/>
        </p:nvSpPr>
        <p:spPr>
          <a:xfrm>
            <a:off x="6254120" y="2010032"/>
            <a:ext cx="2313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12ABD58-7CBC-4568-9BA4-A6DCB3F35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290894"/>
              </p:ext>
            </p:extLst>
          </p:nvPr>
        </p:nvGraphicFramePr>
        <p:xfrm>
          <a:off x="2553731" y="666097"/>
          <a:ext cx="8641491" cy="5504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EDC44BE-99CA-4CC7-8BF1-D5048B9E6459}"/>
              </a:ext>
            </a:extLst>
          </p:cNvPr>
          <p:cNvSpPr txBox="1">
            <a:spLocks/>
          </p:cNvSpPr>
          <p:nvPr/>
        </p:nvSpPr>
        <p:spPr>
          <a:xfrm>
            <a:off x="299990" y="3492656"/>
            <a:ext cx="3052605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Services provided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1BA5DF8C-88E2-4BC7-8568-300AB213AE73}"/>
              </a:ext>
            </a:extLst>
          </p:cNvPr>
          <p:cNvSpPr txBox="1">
            <a:spLocks/>
          </p:cNvSpPr>
          <p:nvPr/>
        </p:nvSpPr>
        <p:spPr>
          <a:xfrm>
            <a:off x="406097" y="3822767"/>
            <a:ext cx="4050572" cy="2194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Up to 3 months housing assistance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Food distribution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Child care assistance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Housing options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Income recovery - $5-$6/</a:t>
            </a:r>
            <a:r>
              <a:rPr lang="en-US" sz="1400" dirty="0" err="1">
                <a:solidFill>
                  <a:schemeClr val="tx1"/>
                </a:solidFill>
              </a:rPr>
              <a:t>hr</a:t>
            </a:r>
            <a:r>
              <a:rPr lang="en-US" sz="1400" dirty="0">
                <a:solidFill>
                  <a:schemeClr val="tx1"/>
                </a:solidFill>
              </a:rPr>
              <a:t> higher wages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Employment coaches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Financial literacy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7A1EAF-C831-4E74-8DFE-64398161BE19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9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street outreach…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By Village of Hope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948" y="1989997"/>
            <a:ext cx="3512960" cy="2784368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Relationships with extended stay managers</a:t>
            </a:r>
          </a:p>
          <a:p>
            <a:r>
              <a:rPr lang="en-US" sz="1600" dirty="0">
                <a:solidFill>
                  <a:schemeClr val="tx1"/>
                </a:solidFill>
              </a:rPr>
              <a:t>Negotiated rates</a:t>
            </a:r>
          </a:p>
          <a:p>
            <a:r>
              <a:rPr lang="en-US" sz="1600" dirty="0">
                <a:solidFill>
                  <a:schemeClr val="tx1"/>
                </a:solidFill>
              </a:rPr>
              <a:t>Client’s trust</a:t>
            </a:r>
          </a:p>
          <a:p>
            <a:r>
              <a:rPr lang="en-US" sz="1600" dirty="0">
                <a:solidFill>
                  <a:schemeClr val="tx1"/>
                </a:solidFill>
              </a:rPr>
              <a:t>On the ground presence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6FC74-0B59-4EA0-BD3E-6CA5F7F98663}"/>
              </a:ext>
            </a:extLst>
          </p:cNvPr>
          <p:cNvSpPr txBox="1"/>
          <p:nvPr/>
        </p:nvSpPr>
        <p:spPr>
          <a:xfrm>
            <a:off x="6254120" y="2010032"/>
            <a:ext cx="2313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E4B56-DC91-4244-97EB-143995D78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487" y="0"/>
            <a:ext cx="4778513" cy="6371351"/>
          </a:xfrm>
          <a:prstGeom prst="rect">
            <a:avLst/>
          </a:prstGeom>
        </p:spPr>
      </p:pic>
      <p:pic>
        <p:nvPicPr>
          <p:cNvPr id="1026" name="Picture 2" descr="https://scontent.fatl1-2.fna.fbcdn.net/v/t1.0-9/91802089_2551729195145416_2494012458528669696_o.jpg?_nc_cat=107&amp;_nc_sid=174925&amp;_nc_ohc=t8f9rE1H4zAAX8Ppeae&amp;_nc_oc=AQkM-lg6w8AiIL6YM6Tc0hWRVhv7OW-QJlyf3BIB0Scsmij-_YI2PLM7hOUIeVGhQhsBtDSJSSP84o2L2FNzg3fx&amp;_nc_ht=scontent.fatl1-2.fna&amp;oh=e71ae6d275c0edbc17940b05c4f628bf&amp;oe=5F7A4AB6">
            <a:extLst>
              <a:ext uri="{FF2B5EF4-FFF2-40B4-BE49-F238E27FC236}">
                <a16:creationId xmlns:a16="http://schemas.microsoft.com/office/drawing/2014/main" id="{FD4D52B8-611B-400A-8342-248C9360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06" y="3228101"/>
            <a:ext cx="314543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4FEC1F-5635-4D36-9A9D-0B1F3649C78C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8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716918"/>
            <a:ext cx="7541179" cy="50037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1178" y="2204792"/>
            <a:ext cx="4650821" cy="1944000"/>
          </a:xfrm>
        </p:spPr>
        <p:txBody>
          <a:bodyPr/>
          <a:lstStyle/>
          <a:p>
            <a:r>
              <a:rPr lang="en-US" dirty="0"/>
              <a:t>Challenges &amp; Opportunities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“In the middle of every difficulty, lies an opportunity”</a:t>
            </a:r>
          </a:p>
          <a:p>
            <a:r>
              <a:rPr lang="en-US" dirty="0"/>
              <a:t>-Albert Einstein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01031-E870-49DE-B6E7-17A9DF44B4D8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F7CC44-568F-4687-9C83-294DB53824A8}"/>
              </a:ext>
            </a:extLst>
          </p:cNvPr>
          <p:cNvSpPr txBox="1"/>
          <p:nvPr/>
        </p:nvSpPr>
        <p:spPr>
          <a:xfrm>
            <a:off x="89187" y="6371351"/>
            <a:ext cx="96022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twentytwo.fibreculturejournal.org/fcj-154-trolls-peers-and-the-diagram-of-collaborat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BDDD4-6BDC-40D2-824F-DE99E4CC6E81}"/>
              </a:ext>
            </a:extLst>
          </p:cNvPr>
          <p:cNvSpPr txBox="1"/>
          <p:nvPr/>
        </p:nvSpPr>
        <p:spPr>
          <a:xfrm>
            <a:off x="0" y="6141082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19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2" y="131074"/>
            <a:ext cx="4648200" cy="985000"/>
          </a:xfrm>
        </p:spPr>
        <p:txBody>
          <a:bodyPr/>
          <a:lstStyle/>
          <a:p>
            <a:r>
              <a:rPr lang="en-US" sz="4400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37742" y="548044"/>
            <a:ext cx="6422257" cy="116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CC5AC-0AC5-43D3-9C28-A5B1CEC29F36}"/>
              </a:ext>
            </a:extLst>
          </p:cNvPr>
          <p:cNvSpPr txBox="1"/>
          <p:nvPr/>
        </p:nvSpPr>
        <p:spPr>
          <a:xfrm>
            <a:off x="9111049" y="3388840"/>
            <a:ext cx="2800865" cy="721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E96187D-2E57-4335-8A1F-79A3BD419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227138"/>
            <a:ext cx="4189627" cy="4918075"/>
          </a:xfrm>
        </p:spPr>
        <p:txBody>
          <a:bodyPr anchor="t"/>
          <a:lstStyle/>
          <a:p>
            <a:pPr lvl="1"/>
            <a:r>
              <a:rPr lang="en-US" sz="2400" dirty="0"/>
              <a:t>Barriers to permanent housing</a:t>
            </a:r>
          </a:p>
          <a:p>
            <a:pPr lvl="1"/>
            <a:r>
              <a:rPr lang="en-US" sz="2400" dirty="0"/>
              <a:t>Despite advocacy and outreach efforts, many residing in extended stays not aware of their rights under the GA law</a:t>
            </a:r>
          </a:p>
          <a:p>
            <a:pPr lvl="1"/>
            <a:r>
              <a:rPr lang="en-US" sz="2400" dirty="0"/>
              <a:t>Increase in street homelessness</a:t>
            </a:r>
          </a:p>
          <a:p>
            <a:pPr lvl="1"/>
            <a:r>
              <a:rPr lang="en-US" sz="2400" dirty="0"/>
              <a:t>Lack of private sector engagement (despite investments)</a:t>
            </a:r>
          </a:p>
          <a:p>
            <a:pPr lvl="1"/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E354812-47B8-4206-88DE-45BB6C376FC2}"/>
              </a:ext>
            </a:extLst>
          </p:cNvPr>
          <p:cNvPicPr preferRelativeResize="0">
            <a:picLocks noGrp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37743" y="1703070"/>
            <a:ext cx="6422257" cy="4442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5C795D-3E5F-44CA-8668-5AC87C517608}"/>
              </a:ext>
            </a:extLst>
          </p:cNvPr>
          <p:cNvSpPr txBox="1"/>
          <p:nvPr/>
        </p:nvSpPr>
        <p:spPr>
          <a:xfrm>
            <a:off x="0" y="6240220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8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750873-3267-454A-8D06-92E52339E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899" y="4824061"/>
            <a:ext cx="6404414" cy="1124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2" y="131074"/>
            <a:ext cx="4648200" cy="985000"/>
          </a:xfrm>
        </p:spPr>
        <p:txBody>
          <a:bodyPr/>
          <a:lstStyle/>
          <a:p>
            <a:r>
              <a:rPr lang="en-US" sz="4400" dirty="0"/>
              <a:t>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37742" y="548044"/>
            <a:ext cx="6422257" cy="116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CC5AC-0AC5-43D3-9C28-A5B1CEC29F36}"/>
              </a:ext>
            </a:extLst>
          </p:cNvPr>
          <p:cNvSpPr txBox="1"/>
          <p:nvPr/>
        </p:nvSpPr>
        <p:spPr>
          <a:xfrm>
            <a:off x="9111049" y="3388840"/>
            <a:ext cx="2800865" cy="721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E96187D-2E57-4335-8A1F-79A3BD419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227138"/>
            <a:ext cx="4189627" cy="4918075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sz="2000" dirty="0"/>
              <a:t>Long term sustainable model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County wide expansion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Additional funding: UW, Cares Act, Community Foundation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Build and sustain capacity of local non profits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Develop service delivery in an organized and planned manner</a:t>
            </a:r>
          </a:p>
          <a:p>
            <a:pPr marL="266700" lvl="1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C795D-3E5F-44CA-8668-5AC87C517608}"/>
              </a:ext>
            </a:extLst>
          </p:cNvPr>
          <p:cNvSpPr txBox="1"/>
          <p:nvPr/>
        </p:nvSpPr>
        <p:spPr>
          <a:xfrm>
            <a:off x="0" y="6240220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F7F58-813B-4A24-9EEF-6036E3581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42" y="1322705"/>
            <a:ext cx="6404414" cy="35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5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4727" y="716918"/>
            <a:ext cx="6671725" cy="50037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699" y="2814320"/>
            <a:ext cx="5956300" cy="1334472"/>
          </a:xfrm>
        </p:spPr>
        <p:txBody>
          <a:bodyPr/>
          <a:lstStyle/>
          <a:p>
            <a:r>
              <a:rPr lang="en-US" sz="5700" dirty="0"/>
              <a:t>Recommendations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sz="2400" dirty="0"/>
              <a:t>The most valuable lessons aren’t taught; they are experienced”</a:t>
            </a:r>
            <a:endParaRPr lang="en-US" dirty="0"/>
          </a:p>
          <a:p>
            <a:r>
              <a:rPr lang="en-US" dirty="0"/>
              <a:t>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01031-E870-49DE-B6E7-17A9DF44B4D8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BDDD4-6BDC-40D2-824F-DE99E4CC6E81}"/>
              </a:ext>
            </a:extLst>
          </p:cNvPr>
          <p:cNvSpPr txBox="1"/>
          <p:nvPr/>
        </p:nvSpPr>
        <p:spPr>
          <a:xfrm>
            <a:off x="0" y="6141082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CD72714-64B8-43AB-B491-770340C3CE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74210814"/>
              </p:ext>
            </p:extLst>
          </p:nvPr>
        </p:nvGraphicFramePr>
        <p:xfrm>
          <a:off x="111560" y="558800"/>
          <a:ext cx="1164844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2927E-7A87-4DD9-B024-4DFB93318A3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7A1A6-1A3E-4B1A-93A2-CE2C718E79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AD73BA92-D9F3-4367-ADE3-F482219C9EFA}"/>
              </a:ext>
            </a:extLst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3098770747"/>
              </p:ext>
            </p:extLst>
          </p:nvPr>
        </p:nvGraphicFramePr>
        <p:xfrm>
          <a:off x="0" y="3108960"/>
          <a:ext cx="11760000" cy="294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39746FA-C32F-439C-B334-E2B330348203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4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47071"/>
            <a:ext cx="9956800" cy="6627495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8200" y="247996"/>
            <a:ext cx="3733800" cy="101368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0600" y="129503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Lejla Prljaca</a:t>
            </a:r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50550" y="1379992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0600" y="164405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(770) 963-4900</a:t>
            </a:r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50550" y="1728440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10600" y="199306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Lejla@lhainfo.com</a:t>
            </a:r>
          </a:p>
        </p:txBody>
      </p:sp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50550" y="2076888"/>
            <a:ext cx="218900" cy="2189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600" y="234208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/>
              <a:t>www.gwinnetthousing.org</a:t>
            </a:r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37607" y="2414100"/>
            <a:ext cx="244786" cy="244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EB6B4D-C892-43F8-BCF9-6F3883FA68AE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906532"/>
            <a:ext cx="6096000" cy="4558284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69795"/>
            <a:ext cx="5664000" cy="1124345"/>
          </a:xfrm>
        </p:spPr>
        <p:txBody>
          <a:bodyPr/>
          <a:lstStyle/>
          <a:p>
            <a:r>
              <a:rPr lang="en-US" sz="4400" dirty="0"/>
              <a:t>Lawrenceville Response Center (</a:t>
            </a:r>
            <a:r>
              <a:rPr lang="en-US" sz="2800" dirty="0"/>
              <a:t>A.K.A. </a:t>
            </a:r>
            <a:r>
              <a:rPr lang="en-US" sz="3200" dirty="0"/>
              <a:t>Impact 46</a:t>
            </a:r>
            <a:r>
              <a:rPr lang="en-US" sz="4400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5960" y="2994141"/>
            <a:ext cx="5664000" cy="963262"/>
          </a:xfrm>
        </p:spPr>
        <p:txBody>
          <a:bodyPr/>
          <a:lstStyle/>
          <a:p>
            <a:r>
              <a:rPr lang="en-US" dirty="0"/>
              <a:t>to respond to those in need of housing, financial resources, and food as a result of income loss from Covid-19.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960" y="4111489"/>
            <a:ext cx="5472000" cy="242835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Vision</a:t>
            </a:r>
          </a:p>
          <a:p>
            <a:pPr marL="0" indent="0" algn="just">
              <a:buNone/>
            </a:pPr>
            <a:r>
              <a:rPr lang="en-US" dirty="0"/>
              <a:t>A collaborative effort and coordinated approach to serving our residents in </a:t>
            </a:r>
            <a:r>
              <a:rPr lang="en-US" u="sng" dirty="0"/>
              <a:t>response to Covid-19 </a:t>
            </a:r>
            <a:r>
              <a:rPr lang="en-US" dirty="0"/>
              <a:t>as we restore, restructure, and rebuild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6F5B1-B384-49F6-AED5-D252BB714646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83050" y="353033"/>
            <a:ext cx="6096000" cy="303580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227063"/>
            <a:ext cx="5472000" cy="4918363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i="1" dirty="0"/>
              <a:t>The purpose of the center is to have a city-specific place where Lawrenceville residents can contact a case manager for resources.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Responding to the </a:t>
            </a:r>
            <a:r>
              <a:rPr lang="en-US" u="sng" dirty="0"/>
              <a:t>immediate effects</a:t>
            </a:r>
            <a:r>
              <a:rPr lang="en-US" dirty="0"/>
              <a:t> of Covid-19 with a </a:t>
            </a:r>
            <a:r>
              <a:rPr lang="en-US" u="sng" dirty="0"/>
              <a:t>long-term plan</a:t>
            </a:r>
            <a:r>
              <a:rPr lang="en-US" dirty="0"/>
              <a:t> for sustainability</a:t>
            </a:r>
          </a:p>
          <a:p>
            <a:pPr marL="0" indent="0">
              <a:lnSpc>
                <a:spcPct val="100000"/>
              </a:lnSpc>
              <a:buNone/>
            </a:pPr>
            <a:endParaRPr lang="en-US" i="1" dirty="0"/>
          </a:p>
          <a:p>
            <a:r>
              <a:rPr lang="en-US" dirty="0"/>
              <a:t>Homeless prevention</a:t>
            </a:r>
          </a:p>
          <a:p>
            <a:r>
              <a:rPr lang="en-US" dirty="0"/>
              <a:t>Income recovery</a:t>
            </a:r>
          </a:p>
          <a:p>
            <a:endParaRPr lang="en-US" dirty="0"/>
          </a:p>
          <a:p>
            <a:r>
              <a:rPr lang="en-US" dirty="0"/>
              <a:t>Family long term sustainability (RRH)</a:t>
            </a:r>
          </a:p>
          <a:p>
            <a:r>
              <a:rPr lang="en-US" dirty="0"/>
              <a:t>Local nonprofit capacity growth</a:t>
            </a:r>
          </a:p>
          <a:p>
            <a:pPr lvl="1"/>
            <a:r>
              <a:rPr lang="en-US" dirty="0"/>
              <a:t>Leveraging experience of others</a:t>
            </a:r>
          </a:p>
          <a:p>
            <a:r>
              <a:rPr lang="en-US" dirty="0"/>
              <a:t>LRC as community HUB for coordination and collaboration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2" y="131074"/>
            <a:ext cx="4648200" cy="985000"/>
          </a:xfrm>
        </p:spPr>
        <p:txBody>
          <a:bodyPr/>
          <a:lstStyle/>
          <a:p>
            <a:r>
              <a:rPr lang="en-US" sz="4400" dirty="0"/>
              <a:t>Mission &amp;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939523"/>
            <a:ext cx="4648200" cy="1162800"/>
          </a:xfrm>
        </p:spPr>
        <p:txBody>
          <a:bodyPr/>
          <a:lstStyle/>
          <a:p>
            <a:r>
              <a:rPr lang="en-US" dirty="0"/>
              <a:t>Vision: A collaborative effort and coordinated approach to serving our residents in response to Covid-19 as we restore, restructure, and rebuild Lawrenceville towards long-term sustainability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CC5AC-0AC5-43D3-9C28-A5B1CEC29F36}"/>
              </a:ext>
            </a:extLst>
          </p:cNvPr>
          <p:cNvSpPr txBox="1"/>
          <p:nvPr/>
        </p:nvSpPr>
        <p:spPr>
          <a:xfrm>
            <a:off x="9111049" y="3388840"/>
            <a:ext cx="2800865" cy="721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6C483-0190-42CA-ABFD-3F3F57109A5A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2" y="131074"/>
            <a:ext cx="4648200" cy="985000"/>
          </a:xfrm>
        </p:spPr>
        <p:txBody>
          <a:bodyPr/>
          <a:lstStyle/>
          <a:p>
            <a:r>
              <a:rPr lang="en-US" sz="4400" dirty="0"/>
              <a:t>Why?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98420" y="131074"/>
            <a:ext cx="4648200" cy="1162800"/>
          </a:xfrm>
        </p:spPr>
        <p:txBody>
          <a:bodyPr/>
          <a:lstStyle/>
          <a:p>
            <a:r>
              <a:rPr lang="en-US" dirty="0"/>
              <a:t>Vision: A collaborative effort and coordinated approach to serving our residents in response to Covid-19 as we restore, restructure, and rebuild Lawrenceville towards long-term sustainability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CC5AC-0AC5-43D3-9C28-A5B1CEC29F36}"/>
              </a:ext>
            </a:extLst>
          </p:cNvPr>
          <p:cNvSpPr txBox="1"/>
          <p:nvPr/>
        </p:nvSpPr>
        <p:spPr>
          <a:xfrm>
            <a:off x="9111049" y="3388840"/>
            <a:ext cx="2800865" cy="721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E96187D-2E57-4335-8A1F-79A3BD419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227138"/>
            <a:ext cx="4189627" cy="4918075"/>
          </a:xfrm>
        </p:spPr>
        <p:txBody>
          <a:bodyPr anchor="t"/>
          <a:lstStyle/>
          <a:p>
            <a:r>
              <a:rPr lang="en-US" dirty="0"/>
              <a:t>City of Lawrenceville was especially vulnerable to the economic fall-out caused by COVID-19: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Population: 30,834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Renter occupied housing units: 51%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Persons in poverty: 21.5%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5 extended stays that feed into one elementary school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E354812-47B8-4206-88DE-45BB6C376FC2}"/>
              </a:ext>
            </a:extLst>
          </p:cNvPr>
          <p:cNvPicPr preferRelativeResize="0">
            <a:picLocks noGrp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4794422" y="2388098"/>
            <a:ext cx="5902292" cy="3757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DAB87E-F275-4BC6-A90D-199BE4BE317D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sk with computer, phone, books, etc.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(Prior to Cares Act funding)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01031-E870-49DE-B6E7-17A9DF44B4D8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Lawrenceville…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… proposal of $125k was approved contingent on raising matching funds…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442934"/>
            <a:ext cx="3052605" cy="360000"/>
          </a:xfrm>
        </p:spPr>
        <p:txBody>
          <a:bodyPr/>
          <a:lstStyle/>
          <a:p>
            <a:r>
              <a:rPr lang="en-US" dirty="0"/>
              <a:t>Faith and individual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0768"/>
            <a:ext cx="2920795" cy="2194694"/>
          </a:xfrm>
        </p:spPr>
        <p:txBody>
          <a:bodyPr/>
          <a:lstStyle/>
          <a:p>
            <a:r>
              <a:rPr lang="en-US" dirty="0"/>
              <a:t>$125,000 churches</a:t>
            </a:r>
          </a:p>
          <a:p>
            <a:pPr lvl="1"/>
            <a:r>
              <a:rPr lang="en-US" dirty="0"/>
              <a:t>$50,000 one individual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6261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4142" y="2398936"/>
            <a:ext cx="2933118" cy="358775"/>
          </a:xfrm>
        </p:spPr>
        <p:txBody>
          <a:bodyPr/>
          <a:lstStyle/>
          <a:p>
            <a:r>
              <a:rPr lang="en-US" dirty="0"/>
              <a:t>Nonprofit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3981" y="2847099"/>
            <a:ext cx="2250988" cy="2196041"/>
          </a:xfrm>
        </p:spPr>
        <p:txBody>
          <a:bodyPr/>
          <a:lstStyle/>
          <a:p>
            <a:r>
              <a:rPr lang="en-US" dirty="0"/>
              <a:t>New Story Charity </a:t>
            </a:r>
          </a:p>
          <a:p>
            <a:pPr lvl="1"/>
            <a:r>
              <a:rPr lang="en-US" dirty="0"/>
              <a:t>$300,000</a:t>
            </a:r>
          </a:p>
          <a:p>
            <a:r>
              <a:rPr lang="en-US" dirty="0"/>
              <a:t>United Way</a:t>
            </a:r>
          </a:p>
          <a:p>
            <a:pPr lvl="1"/>
            <a:r>
              <a:rPr lang="en-US" dirty="0"/>
              <a:t>$25,000</a:t>
            </a:r>
          </a:p>
          <a:p>
            <a:r>
              <a:rPr lang="en-US" dirty="0"/>
              <a:t>NE GA Community Foundation</a:t>
            </a:r>
          </a:p>
          <a:p>
            <a:pPr lvl="1"/>
            <a:r>
              <a:rPr lang="en-US" dirty="0"/>
              <a:t>$30,000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6FC74-0B59-4EA0-BD3E-6CA5F7F98663}"/>
              </a:ext>
            </a:extLst>
          </p:cNvPr>
          <p:cNvSpPr txBox="1"/>
          <p:nvPr/>
        </p:nvSpPr>
        <p:spPr>
          <a:xfrm>
            <a:off x="6254120" y="2010032"/>
            <a:ext cx="2313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4B8127-560E-4E55-94C7-F64343B40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0927" y="2110667"/>
            <a:ext cx="1984175" cy="1148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BCE5510-6DBB-48BB-89C2-DF65016D5EFE}"/>
              </a:ext>
            </a:extLst>
          </p:cNvPr>
          <p:cNvSpPr txBox="1">
            <a:spLocks/>
          </p:cNvSpPr>
          <p:nvPr/>
        </p:nvSpPr>
        <p:spPr>
          <a:xfrm>
            <a:off x="8238518" y="2379364"/>
            <a:ext cx="2933118" cy="358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D0B95F5-6512-4B1D-AD51-0B8299C7A1E6}"/>
              </a:ext>
            </a:extLst>
          </p:cNvPr>
          <p:cNvSpPr txBox="1">
            <a:spLocks/>
          </p:cNvSpPr>
          <p:nvPr/>
        </p:nvSpPr>
        <p:spPr>
          <a:xfrm>
            <a:off x="8157520" y="2757711"/>
            <a:ext cx="2250988" cy="2196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Lawrenceville</a:t>
            </a:r>
          </a:p>
          <a:p>
            <a:pPr lvl="1"/>
            <a:r>
              <a:rPr lang="en-US" dirty="0"/>
              <a:t>$125,000</a:t>
            </a:r>
          </a:p>
          <a:p>
            <a:r>
              <a:rPr lang="en-US" dirty="0"/>
              <a:t>Gwinnett County</a:t>
            </a:r>
          </a:p>
          <a:p>
            <a:pPr lvl="1"/>
            <a:r>
              <a:rPr lang="en-US" dirty="0"/>
              <a:t>Cares Act: $200,000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D010175-3AE1-4121-81E1-3034676B1099}"/>
              </a:ext>
            </a:extLst>
          </p:cNvPr>
          <p:cNvSpPr txBox="1">
            <a:spLocks/>
          </p:cNvSpPr>
          <p:nvPr/>
        </p:nvSpPr>
        <p:spPr>
          <a:xfrm>
            <a:off x="741407" y="5395784"/>
            <a:ext cx="10536194" cy="5164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Opened virtual doors on  </a:t>
            </a:r>
            <a:r>
              <a:rPr lang="en-US" sz="3200" b="1" dirty="0">
                <a:solidFill>
                  <a:schemeClr val="tx1"/>
                </a:solidFill>
              </a:rPr>
              <a:t>April 14, 2020 </a:t>
            </a:r>
            <a:r>
              <a:rPr lang="en-US" sz="2000" dirty="0">
                <a:solidFill>
                  <a:schemeClr val="tx1"/>
                </a:solidFill>
              </a:rPr>
              <a:t>with </a:t>
            </a:r>
            <a:r>
              <a:rPr lang="en-US" sz="2800" b="1" dirty="0">
                <a:solidFill>
                  <a:schemeClr val="tx1"/>
                </a:solidFill>
              </a:rPr>
              <a:t>$</a:t>
            </a:r>
            <a:r>
              <a:rPr lang="en-US" sz="3600" b="1" dirty="0">
                <a:solidFill>
                  <a:schemeClr val="tx1"/>
                </a:solidFill>
              </a:rPr>
              <a:t>500+K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raised in one week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460B6-8AA4-4825-AD6B-8C133571D47B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5E3CE9E-B03C-CB4B-A83A-D3265C7A05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29593" y="1"/>
            <a:ext cx="5851736" cy="568410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2430"/>
            <a:ext cx="3880021" cy="1376611"/>
          </a:xfrm>
        </p:spPr>
        <p:txBody>
          <a:bodyPr/>
          <a:lstStyle/>
          <a:p>
            <a:r>
              <a:rPr lang="en-US" sz="3600" dirty="0"/>
              <a:t>Program Structure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259041"/>
            <a:ext cx="4860324" cy="1425068"/>
          </a:xfrm>
        </p:spPr>
        <p:txBody>
          <a:bodyPr/>
          <a:lstStyle/>
          <a:p>
            <a:pPr algn="just"/>
            <a:r>
              <a:rPr lang="en-US" sz="1100" dirty="0"/>
              <a:t>In response to Covid-19, Impact46, alongside strategic partner LHA and other nonprofits, seeks to operate an emergency intake center (</a:t>
            </a:r>
            <a:r>
              <a:rPr lang="en-US" sz="1100" i="1" dirty="0"/>
              <a:t>Lawrenceville Response Center</a:t>
            </a:r>
            <a:r>
              <a:rPr lang="en-US" sz="1100" dirty="0"/>
              <a:t>) as well as develop a long-term sustainability model for services to vulnerable families/residents in Lawrenceville. The LRC will refer residents to industry leaders in the following areas: Homelessness prevention, income loss recovery, and food distribution.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DD3A1-A24B-4B7B-B2B3-AF9D7EE35B59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LRC model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E0921D-4C1D-4106-9AC0-F73F30E8D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525545"/>
              </p:ext>
            </p:extLst>
          </p:nvPr>
        </p:nvGraphicFramePr>
        <p:xfrm>
          <a:off x="777789" y="1285103"/>
          <a:ext cx="5894859" cy="5001799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1968346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504589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2421924">
                  <a:extLst>
                    <a:ext uri="{9D8B030D-6E8A-4147-A177-3AD203B41FA5}">
                      <a16:colId xmlns:a16="http://schemas.microsoft.com/office/drawing/2014/main" val="1007882540"/>
                    </a:ext>
                  </a:extLst>
                </a:gridCol>
              </a:tblGrid>
              <a:tr h="648974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Intake</a:t>
                      </a:r>
                    </a:p>
                    <a:p>
                      <a:pPr algn="ctr"/>
                      <a:r>
                        <a:rPr lang="en-ZA" b="0" dirty="0"/>
                        <a:t>(</a:t>
                      </a:r>
                      <a:r>
                        <a:rPr lang="en-ZA" sz="1600" b="0" dirty="0"/>
                        <a:t>Impact46</a:t>
                      </a:r>
                      <a:r>
                        <a:rPr lang="en-ZA" dirty="0"/>
                        <a:t>)</a:t>
                      </a:r>
                      <a:endParaRPr lang="en-ZA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ZA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Case Managers</a:t>
                      </a:r>
                    </a:p>
                    <a:p>
                      <a:pPr algn="ctr"/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(Village of Hope)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Partners</a:t>
                      </a:r>
                      <a:endParaRPr lang="en-ZA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08259">
                <a:tc rowSpan="9">
                  <a:txBody>
                    <a:bodyPr/>
                    <a:lstStyle/>
                    <a:p>
                      <a:pPr algn="ctr"/>
                      <a:r>
                        <a:rPr lang="en-ZA" sz="1600" b="0" dirty="0"/>
                        <a:t>Program oversight</a:t>
                      </a:r>
                    </a:p>
                    <a:p>
                      <a:pPr algn="ctr"/>
                      <a:endParaRPr lang="en-ZA" sz="1600" b="0" dirty="0"/>
                    </a:p>
                    <a:p>
                      <a:pPr algn="ctr"/>
                      <a:r>
                        <a:rPr lang="en-ZA" sz="1600" b="0" dirty="0"/>
                        <a:t>Collects online application</a:t>
                      </a:r>
                    </a:p>
                    <a:p>
                      <a:pPr algn="ctr"/>
                      <a:endParaRPr lang="en-ZA" sz="1600" b="0" dirty="0"/>
                    </a:p>
                    <a:p>
                      <a:pPr algn="ctr"/>
                      <a:endParaRPr lang="en-ZA" sz="1600" b="0" dirty="0"/>
                    </a:p>
                    <a:p>
                      <a:pPr algn="ctr"/>
                      <a:r>
                        <a:rPr lang="en-ZA" sz="1600" b="0" dirty="0"/>
                        <a:t>Obtains verification documents</a:t>
                      </a:r>
                    </a:p>
                    <a:p>
                      <a:pPr algn="ctr"/>
                      <a:endParaRPr lang="en-ZA" sz="1600" b="0" dirty="0"/>
                    </a:p>
                    <a:p>
                      <a:pPr algn="ctr"/>
                      <a:endParaRPr lang="en-ZA" sz="1600" b="0" dirty="0"/>
                    </a:p>
                    <a:p>
                      <a:pPr algn="ctr"/>
                      <a:r>
                        <a:rPr lang="en-ZA" sz="1600" b="0" dirty="0"/>
                        <a:t>Creates client file</a:t>
                      </a:r>
                      <a:endParaRPr lang="en-ZA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Extended Stays</a:t>
                      </a:r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Lawrenceville Housing Authority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608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Georgia </a:t>
                      </a:r>
                      <a:r>
                        <a:rPr lang="en-ZA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Center</a:t>
                      </a:r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for Opportunity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404455"/>
                  </a:ext>
                </a:extLst>
              </a:tr>
              <a:tr h="191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Co-Op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358981"/>
                  </a:ext>
                </a:extLst>
              </a:tr>
              <a:tr h="382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ZA" sz="1600" dirty="0"/>
                        <a:t>Apartments</a:t>
                      </a:r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218748"/>
                  </a:ext>
                </a:extLst>
              </a:tr>
              <a:tr h="574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MMI-</a:t>
                      </a:r>
                      <a:r>
                        <a:rPr lang="en-ZA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Clearpoint</a:t>
                      </a:r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670514"/>
                  </a:ext>
                </a:extLst>
              </a:tr>
              <a:tr h="382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Renasant Bank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778289"/>
                  </a:ext>
                </a:extLst>
              </a:tr>
              <a:tr h="191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ZA" sz="1600" dirty="0" err="1"/>
                        <a:t>Gwinnett</a:t>
                      </a:r>
                      <a:r>
                        <a:rPr lang="en-ZA" sz="1600" dirty="0"/>
                        <a:t> County</a:t>
                      </a:r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77037"/>
                  </a:ext>
                </a:extLst>
              </a:tr>
              <a:tr h="574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Quality Care for Children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3769011"/>
                  </a:ext>
                </a:extLst>
              </a:tr>
              <a:tr h="574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ZA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Padsplit</a:t>
                      </a:r>
                      <a:endParaRPr lang="en-ZA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99247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C50AF-A9C2-4833-BE05-929BB63A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62" y="2775659"/>
            <a:ext cx="4531091" cy="33469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4AA48F-2174-4ED7-812D-6A8B3522873B}"/>
              </a:ext>
            </a:extLst>
          </p:cNvPr>
          <p:cNvCxnSpPr/>
          <p:nvPr/>
        </p:nvCxnSpPr>
        <p:spPr>
          <a:xfrm>
            <a:off x="4090086" y="1775253"/>
            <a:ext cx="527222" cy="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2E8108-9616-4E40-AFF1-9481E8CBAD9F}"/>
              </a:ext>
            </a:extLst>
          </p:cNvPr>
          <p:cNvCxnSpPr/>
          <p:nvPr/>
        </p:nvCxnSpPr>
        <p:spPr>
          <a:xfrm>
            <a:off x="2364259" y="1775253"/>
            <a:ext cx="527222" cy="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CC5FD54-BE9D-4A72-9C0A-123D9EB6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62" y="1285103"/>
            <a:ext cx="4619678" cy="9304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10E07E-5794-4660-B6F0-DADBC3810FC0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F5AE0D5-C196-A947-8AFE-449A48B261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599067" y="243325"/>
            <a:ext cx="4208343" cy="594867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CD5FCF-4A46-417D-8FA4-72C834D4B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016" y="243325"/>
            <a:ext cx="5094059" cy="6056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8257A0-85BA-48B3-9D92-BE97FAAA5878}"/>
              </a:ext>
            </a:extLst>
          </p:cNvPr>
          <p:cNvSpPr txBox="1"/>
          <p:nvPr/>
        </p:nvSpPr>
        <p:spPr>
          <a:xfrm>
            <a:off x="0" y="6191999"/>
            <a:ext cx="12192000" cy="6113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90D0D0-7C1D-47FF-A2F0-9937AA567A3D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tf16411250_win32</Template>
  <TotalTime>0</TotalTime>
  <Words>918</Words>
  <Application>Microsoft Office PowerPoint</Application>
  <PresentationFormat>Widescreen</PresentationFormat>
  <Paragraphs>197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Candara</vt:lpstr>
      <vt:lpstr>Corbel</vt:lpstr>
      <vt:lpstr>Times New Roman</vt:lpstr>
      <vt:lpstr>Office Theme</vt:lpstr>
      <vt:lpstr>Lawrenceville Response Center -Collaboration During the Crisis- </vt:lpstr>
      <vt:lpstr>Lawrenceville Response Center (A.K.A. Impact 46)</vt:lpstr>
      <vt:lpstr>Mission &amp; Objectives</vt:lpstr>
      <vt:lpstr>Why?</vt:lpstr>
      <vt:lpstr>Funding</vt:lpstr>
      <vt:lpstr>City of Lawrenceville…</vt:lpstr>
      <vt:lpstr>Program Structure</vt:lpstr>
      <vt:lpstr>LRC model</vt:lpstr>
      <vt:lpstr>Large image</vt:lpstr>
      <vt:lpstr>Accomplishments</vt:lpstr>
      <vt:lpstr>City of Lawrenceville…</vt:lpstr>
      <vt:lpstr>Importance of street outreach…</vt:lpstr>
      <vt:lpstr>Challenges &amp; Opportunities</vt:lpstr>
      <vt:lpstr>Challenges</vt:lpstr>
      <vt:lpstr>Opportunities</vt:lpstr>
      <vt:lpstr>Recommendations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2020-09-06T15:20:52Z</dcterms:created>
  <dcterms:modified xsi:type="dcterms:W3CDTF">2020-09-08T03:17:38Z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