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  <p:sldMasterId id="2147483844" r:id="rId5"/>
    <p:sldMasterId id="2147483694" r:id="rId6"/>
  </p:sldMasterIdLst>
  <p:notesMasterIdLst>
    <p:notesMasterId r:id="rId46"/>
  </p:notesMasterIdLst>
  <p:handoutMasterIdLst>
    <p:handoutMasterId r:id="rId47"/>
  </p:handoutMasterIdLst>
  <p:sldIdLst>
    <p:sldId id="283" r:id="rId7"/>
    <p:sldId id="288" r:id="rId8"/>
    <p:sldId id="2200" r:id="rId9"/>
    <p:sldId id="2222" r:id="rId10"/>
    <p:sldId id="2256" r:id="rId11"/>
    <p:sldId id="2255" r:id="rId12"/>
    <p:sldId id="2254" r:id="rId13"/>
    <p:sldId id="2211" r:id="rId14"/>
    <p:sldId id="2212" r:id="rId15"/>
    <p:sldId id="2544" r:id="rId16"/>
    <p:sldId id="324" r:id="rId17"/>
    <p:sldId id="2192" r:id="rId18"/>
    <p:sldId id="2215" r:id="rId19"/>
    <p:sldId id="2550" r:id="rId20"/>
    <p:sldId id="2551" r:id="rId21"/>
    <p:sldId id="2555" r:id="rId22"/>
    <p:sldId id="2187" r:id="rId23"/>
    <p:sldId id="2213" r:id="rId24"/>
    <p:sldId id="2553" r:id="rId25"/>
    <p:sldId id="2234" r:id="rId26"/>
    <p:sldId id="2235" r:id="rId27"/>
    <p:sldId id="2251" r:id="rId28"/>
    <p:sldId id="2556" r:id="rId29"/>
    <p:sldId id="2547" r:id="rId30"/>
    <p:sldId id="2514" r:id="rId31"/>
    <p:sldId id="2567" r:id="rId32"/>
    <p:sldId id="2560" r:id="rId33"/>
    <p:sldId id="2543" r:id="rId34"/>
    <p:sldId id="2447" r:id="rId35"/>
    <p:sldId id="2557" r:id="rId36"/>
    <p:sldId id="2561" r:id="rId37"/>
    <p:sldId id="2565" r:id="rId38"/>
    <p:sldId id="2563" r:id="rId39"/>
    <p:sldId id="2542" r:id="rId40"/>
    <p:sldId id="2480" r:id="rId41"/>
    <p:sldId id="2462" r:id="rId42"/>
    <p:sldId id="2505" r:id="rId43"/>
    <p:sldId id="2491" r:id="rId44"/>
    <p:sldId id="233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5BFF5A-5EE2-590C-DD26-1285A8C435F9}" name="Tommy Lowmon" initials="TL" userId="S::tommy.lowmon@dca.ga.gov::cd23a54f-6a34-4b80-96dc-615cf1860a29" providerId="AD"/>
  <p188:author id="{B7003C5B-7AB4-A9F5-4A55-3DA06F71651E}" name="Samanta Carvalho" initials="SC" userId="S::samanta.carvalho@dca.ga.gov::a73958b6-d85d-4d32-a25a-d564505845b6" providerId="AD"/>
  <p188:author id="{E1350083-69D0-964A-02BE-07779A4D3AF1}" name="Denise Farrior" initials="DF" userId="S::denise.farrior@dca.ga.gov::f8061a05-a8b9-4c91-967c-66a1fe5e9f9b" providerId="AD"/>
  <p188:author id="{E1EE7989-9CD5-2072-8683-C69565702969}" name="Mitchell" initials="M" userId="S::Mitchell.Kelly@dca.ga.gov::f8c45e79-b5aa-41d0-a1e5-205ada2bb3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D9D9D9"/>
    <a:srgbClr val="E9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53897-3447-4009-9801-5D8F9199388E}" v="214" dt="2024-04-12T20:25:17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 Kelly" userId="f8c45e79-b5aa-41d0-a1e5-205ada2bb3b9" providerId="ADAL" clId="{73153897-3447-4009-9801-5D8F9199388E}"/>
    <pc:docChg chg="undo redo custSel addSld delSld modSld sldOrd">
      <pc:chgData name="Mitch Kelly" userId="f8c45e79-b5aa-41d0-a1e5-205ada2bb3b9" providerId="ADAL" clId="{73153897-3447-4009-9801-5D8F9199388E}" dt="2024-04-12T20:43:31.147" v="3957" actId="20577"/>
      <pc:docMkLst>
        <pc:docMk/>
      </pc:docMkLst>
      <pc:sldChg chg="modSp mod">
        <pc:chgData name="Mitch Kelly" userId="f8c45e79-b5aa-41d0-a1e5-205ada2bb3b9" providerId="ADAL" clId="{73153897-3447-4009-9801-5D8F9199388E}" dt="2024-04-12T20:04:36.411" v="2268" actId="27107"/>
        <pc:sldMkLst>
          <pc:docMk/>
          <pc:sldMk cId="3860667159" sldId="283"/>
        </pc:sldMkLst>
        <pc:spChg chg="mod">
          <ac:chgData name="Mitch Kelly" userId="f8c45e79-b5aa-41d0-a1e5-205ada2bb3b9" providerId="ADAL" clId="{73153897-3447-4009-9801-5D8F9199388E}" dt="2024-04-12T17:40:26.979" v="39" actId="20577"/>
          <ac:spMkLst>
            <pc:docMk/>
            <pc:sldMk cId="3860667159" sldId="283"/>
            <ac:spMk id="7" creationId="{979529AF-FC32-4F7A-9BA9-360C4E59BA33}"/>
          </ac:spMkLst>
        </pc:spChg>
        <pc:spChg chg="mod">
          <ac:chgData name="Mitch Kelly" userId="f8c45e79-b5aa-41d0-a1e5-205ada2bb3b9" providerId="ADAL" clId="{73153897-3447-4009-9801-5D8F9199388E}" dt="2024-04-12T20:04:36.411" v="2268" actId="27107"/>
          <ac:spMkLst>
            <pc:docMk/>
            <pc:sldMk cId="3860667159" sldId="283"/>
            <ac:spMk id="8" creationId="{2A6429C8-33D1-4C90-9A43-5DB80691B804}"/>
          </ac:spMkLst>
        </pc:spChg>
      </pc:sldChg>
      <pc:sldChg chg="modSp add">
        <pc:chgData name="Mitch Kelly" userId="f8c45e79-b5aa-41d0-a1e5-205ada2bb3b9" providerId="ADAL" clId="{73153897-3447-4009-9801-5D8F9199388E}" dt="2024-04-12T20:04:14.307" v="2226" actId="207"/>
        <pc:sldMkLst>
          <pc:docMk/>
          <pc:sldMk cId="3919891609" sldId="288"/>
        </pc:sldMkLst>
        <pc:spChg chg="mod">
          <ac:chgData name="Mitch Kelly" userId="f8c45e79-b5aa-41d0-a1e5-205ada2bb3b9" providerId="ADAL" clId="{73153897-3447-4009-9801-5D8F9199388E}" dt="2024-04-12T20:04:14.307" v="2226" actId="207"/>
          <ac:spMkLst>
            <pc:docMk/>
            <pc:sldMk cId="3919891609" sldId="288"/>
            <ac:spMk id="17" creationId="{95037FD2-538F-4580-9A35-B724D0F8EA86}"/>
          </ac:spMkLst>
        </pc:spChg>
      </pc:sldChg>
      <pc:sldChg chg="del">
        <pc:chgData name="Mitch Kelly" userId="f8c45e79-b5aa-41d0-a1e5-205ada2bb3b9" providerId="ADAL" clId="{73153897-3447-4009-9801-5D8F9199388E}" dt="2024-04-12T17:52:42.321" v="353" actId="47"/>
        <pc:sldMkLst>
          <pc:docMk/>
          <pc:sldMk cId="1086248701" sldId="321"/>
        </pc:sldMkLst>
      </pc:sldChg>
      <pc:sldChg chg="modSp mod ord">
        <pc:chgData name="Mitch Kelly" userId="f8c45e79-b5aa-41d0-a1e5-205ada2bb3b9" providerId="ADAL" clId="{73153897-3447-4009-9801-5D8F9199388E}" dt="2024-04-12T19:20:47.771" v="1079" actId="27636"/>
        <pc:sldMkLst>
          <pc:docMk/>
          <pc:sldMk cId="767577747" sldId="324"/>
        </pc:sldMkLst>
        <pc:spChg chg="mod">
          <ac:chgData name="Mitch Kelly" userId="f8c45e79-b5aa-41d0-a1e5-205ada2bb3b9" providerId="ADAL" clId="{73153897-3447-4009-9801-5D8F9199388E}" dt="2024-04-12T19:20:47.771" v="1079" actId="27636"/>
          <ac:spMkLst>
            <pc:docMk/>
            <pc:sldMk cId="767577747" sldId="324"/>
            <ac:spMk id="8" creationId="{5C523850-F2C3-4DE4-AFA2-4B27A3AF52DA}"/>
          </ac:spMkLst>
        </pc:spChg>
      </pc:sldChg>
      <pc:sldChg chg="modSp add mod modNotesTx">
        <pc:chgData name="Mitch Kelly" userId="f8c45e79-b5aa-41d0-a1e5-205ada2bb3b9" providerId="ADAL" clId="{73153897-3447-4009-9801-5D8F9199388E}" dt="2024-04-12T18:46:59.655" v="802" actId="403"/>
        <pc:sldMkLst>
          <pc:docMk/>
          <pc:sldMk cId="1834425324" sldId="2187"/>
        </pc:sldMkLst>
        <pc:spChg chg="mod">
          <ac:chgData name="Mitch Kelly" userId="f8c45e79-b5aa-41d0-a1e5-205ada2bb3b9" providerId="ADAL" clId="{73153897-3447-4009-9801-5D8F9199388E}" dt="2024-04-12T18:46:59.655" v="802" actId="403"/>
          <ac:spMkLst>
            <pc:docMk/>
            <pc:sldMk cId="1834425324" sldId="2187"/>
            <ac:spMk id="7" creationId="{B5260C1E-C9D5-4ED4-93E0-B64979AE9E2D}"/>
          </ac:spMkLst>
        </pc:spChg>
      </pc:sldChg>
      <pc:sldChg chg="modSp add mod">
        <pc:chgData name="Mitch Kelly" userId="f8c45e79-b5aa-41d0-a1e5-205ada2bb3b9" providerId="ADAL" clId="{73153897-3447-4009-9801-5D8F9199388E}" dt="2024-04-12T17:56:02.130" v="412" actId="403"/>
        <pc:sldMkLst>
          <pc:docMk/>
          <pc:sldMk cId="90907812" sldId="2192"/>
        </pc:sldMkLst>
        <pc:spChg chg="mod">
          <ac:chgData name="Mitch Kelly" userId="f8c45e79-b5aa-41d0-a1e5-205ada2bb3b9" providerId="ADAL" clId="{73153897-3447-4009-9801-5D8F9199388E}" dt="2024-04-12T17:56:02.130" v="412" actId="403"/>
          <ac:spMkLst>
            <pc:docMk/>
            <pc:sldMk cId="90907812" sldId="2192"/>
            <ac:spMk id="16" creationId="{C5149D3A-88BA-4825-910F-E434B441779C}"/>
          </ac:spMkLst>
        </pc:spChg>
      </pc:sldChg>
      <pc:sldChg chg="delSp add mod modNotesTx">
        <pc:chgData name="Mitch Kelly" userId="f8c45e79-b5aa-41d0-a1e5-205ada2bb3b9" providerId="ADAL" clId="{73153897-3447-4009-9801-5D8F9199388E}" dt="2024-04-12T20:39:43.281" v="3938" actId="20577"/>
        <pc:sldMkLst>
          <pc:docMk/>
          <pc:sldMk cId="1226007609" sldId="2200"/>
        </pc:sldMkLst>
        <pc:spChg chg="del">
          <ac:chgData name="Mitch Kelly" userId="f8c45e79-b5aa-41d0-a1e5-205ada2bb3b9" providerId="ADAL" clId="{73153897-3447-4009-9801-5D8F9199388E}" dt="2024-04-12T17:52:26.676" v="352" actId="478"/>
          <ac:spMkLst>
            <pc:docMk/>
            <pc:sldMk cId="1226007609" sldId="2200"/>
            <ac:spMk id="2" creationId="{7E69C4D8-FC9C-48C4-8010-43FA3B7033A2}"/>
          </ac:spMkLst>
        </pc:spChg>
      </pc:sldChg>
      <pc:sldChg chg="delSp add mod">
        <pc:chgData name="Mitch Kelly" userId="f8c45e79-b5aa-41d0-a1e5-205ada2bb3b9" providerId="ADAL" clId="{73153897-3447-4009-9801-5D8F9199388E}" dt="2024-04-12T17:52:06.747" v="347" actId="478"/>
        <pc:sldMkLst>
          <pc:docMk/>
          <pc:sldMk cId="1061874149" sldId="2211"/>
        </pc:sldMkLst>
        <pc:spChg chg="del">
          <ac:chgData name="Mitch Kelly" userId="f8c45e79-b5aa-41d0-a1e5-205ada2bb3b9" providerId="ADAL" clId="{73153897-3447-4009-9801-5D8F9199388E}" dt="2024-04-12T17:52:06.747" v="347" actId="478"/>
          <ac:spMkLst>
            <pc:docMk/>
            <pc:sldMk cId="1061874149" sldId="2211"/>
            <ac:spMk id="5" creationId="{0E8E14B5-6FE2-474B-9A65-6FC61D2ACE70}"/>
          </ac:spMkLst>
        </pc:spChg>
      </pc:sldChg>
      <pc:sldChg chg="delSp add mod">
        <pc:chgData name="Mitch Kelly" userId="f8c45e79-b5aa-41d0-a1e5-205ada2bb3b9" providerId="ADAL" clId="{73153897-3447-4009-9801-5D8F9199388E}" dt="2024-04-12T17:52:02.441" v="346" actId="478"/>
        <pc:sldMkLst>
          <pc:docMk/>
          <pc:sldMk cId="3526472634" sldId="2212"/>
        </pc:sldMkLst>
        <pc:spChg chg="del">
          <ac:chgData name="Mitch Kelly" userId="f8c45e79-b5aa-41d0-a1e5-205ada2bb3b9" providerId="ADAL" clId="{73153897-3447-4009-9801-5D8F9199388E}" dt="2024-04-12T17:52:02.441" v="346" actId="478"/>
          <ac:spMkLst>
            <pc:docMk/>
            <pc:sldMk cId="3526472634" sldId="2212"/>
            <ac:spMk id="5" creationId="{0E8E14B5-6FE2-474B-9A65-6FC61D2ACE70}"/>
          </ac:spMkLst>
        </pc:spChg>
      </pc:sldChg>
      <pc:sldChg chg="addSp delSp modSp add mod">
        <pc:chgData name="Mitch Kelly" userId="f8c45e79-b5aa-41d0-a1e5-205ada2bb3b9" providerId="ADAL" clId="{73153897-3447-4009-9801-5D8F9199388E}" dt="2024-04-12T18:22:29.036" v="469" actId="478"/>
        <pc:sldMkLst>
          <pc:docMk/>
          <pc:sldMk cId="3075909459" sldId="2213"/>
        </pc:sldMkLst>
        <pc:spChg chg="add del mod">
          <ac:chgData name="Mitch Kelly" userId="f8c45e79-b5aa-41d0-a1e5-205ada2bb3b9" providerId="ADAL" clId="{73153897-3447-4009-9801-5D8F9199388E}" dt="2024-04-12T18:20:31.458" v="457" actId="478"/>
          <ac:spMkLst>
            <pc:docMk/>
            <pc:sldMk cId="3075909459" sldId="2213"/>
            <ac:spMk id="5" creationId="{EBE64A69-C151-4E53-A3DB-B4E351B4508B}"/>
          </ac:spMkLst>
        </pc:spChg>
        <pc:spChg chg="add del mod">
          <ac:chgData name="Mitch Kelly" userId="f8c45e79-b5aa-41d0-a1e5-205ada2bb3b9" providerId="ADAL" clId="{73153897-3447-4009-9801-5D8F9199388E}" dt="2024-04-12T18:22:29.036" v="469" actId="478"/>
          <ac:spMkLst>
            <pc:docMk/>
            <pc:sldMk cId="3075909459" sldId="2213"/>
            <ac:spMk id="17" creationId="{D5C2B2D9-CF46-4FEA-B3FE-1483D13F49BA}"/>
          </ac:spMkLst>
        </pc:spChg>
        <pc:picChg chg="add del mod">
          <ac:chgData name="Mitch Kelly" userId="f8c45e79-b5aa-41d0-a1e5-205ada2bb3b9" providerId="ADAL" clId="{73153897-3447-4009-9801-5D8F9199388E}" dt="2024-04-12T18:22:02.898" v="464" actId="478"/>
          <ac:picMkLst>
            <pc:docMk/>
            <pc:sldMk cId="3075909459" sldId="2213"/>
            <ac:picMk id="10" creationId="{59E2660A-070B-4789-A422-2754CAB48BA8}"/>
          </ac:picMkLst>
        </pc:picChg>
      </pc:sldChg>
      <pc:sldChg chg="modSp add mod">
        <pc:chgData name="Mitch Kelly" userId="f8c45e79-b5aa-41d0-a1e5-205ada2bb3b9" providerId="ADAL" clId="{73153897-3447-4009-9801-5D8F9199388E}" dt="2024-04-12T17:59:18.823" v="452" actId="20577"/>
        <pc:sldMkLst>
          <pc:docMk/>
          <pc:sldMk cId="34573667" sldId="2215"/>
        </pc:sldMkLst>
        <pc:spChg chg="mod">
          <ac:chgData name="Mitch Kelly" userId="f8c45e79-b5aa-41d0-a1e5-205ada2bb3b9" providerId="ADAL" clId="{73153897-3447-4009-9801-5D8F9199388E}" dt="2024-04-12T17:59:18.823" v="452" actId="20577"/>
          <ac:spMkLst>
            <pc:docMk/>
            <pc:sldMk cId="34573667" sldId="2215"/>
            <ac:spMk id="5" creationId="{45B03FF9-6695-4B25-A72C-BBC0D58EAA77}"/>
          </ac:spMkLst>
        </pc:spChg>
      </pc:sldChg>
      <pc:sldChg chg="delSp modSp add mod ord">
        <pc:chgData name="Mitch Kelly" userId="f8c45e79-b5aa-41d0-a1e5-205ada2bb3b9" providerId="ADAL" clId="{73153897-3447-4009-9801-5D8F9199388E}" dt="2024-04-12T20:04:07.955" v="2225" actId="2711"/>
        <pc:sldMkLst>
          <pc:docMk/>
          <pc:sldMk cId="2646784110" sldId="2222"/>
        </pc:sldMkLst>
        <pc:spChg chg="del">
          <ac:chgData name="Mitch Kelly" userId="f8c45e79-b5aa-41d0-a1e5-205ada2bb3b9" providerId="ADAL" clId="{73153897-3447-4009-9801-5D8F9199388E}" dt="2024-04-12T17:52:21.865" v="351" actId="478"/>
          <ac:spMkLst>
            <pc:docMk/>
            <pc:sldMk cId="2646784110" sldId="2222"/>
            <ac:spMk id="2" creationId="{7E69C4D8-FC9C-48C4-8010-43FA3B7033A2}"/>
          </ac:spMkLst>
        </pc:spChg>
        <pc:spChg chg="mod">
          <ac:chgData name="Mitch Kelly" userId="f8c45e79-b5aa-41d0-a1e5-205ada2bb3b9" providerId="ADAL" clId="{73153897-3447-4009-9801-5D8F9199388E}" dt="2024-04-12T17:43:09.299" v="144" actId="20577"/>
          <ac:spMkLst>
            <pc:docMk/>
            <pc:sldMk cId="2646784110" sldId="2222"/>
            <ac:spMk id="4" creationId="{40527946-964F-4DB7-BE87-614A37B951F0}"/>
          </ac:spMkLst>
        </pc:spChg>
        <pc:spChg chg="mod">
          <ac:chgData name="Mitch Kelly" userId="f8c45e79-b5aa-41d0-a1e5-205ada2bb3b9" providerId="ADAL" clId="{73153897-3447-4009-9801-5D8F9199388E}" dt="2024-04-12T20:04:07.955" v="2225" actId="2711"/>
          <ac:spMkLst>
            <pc:docMk/>
            <pc:sldMk cId="2646784110" sldId="2222"/>
            <ac:spMk id="17" creationId="{95037FD2-538F-4580-9A35-B724D0F8EA86}"/>
          </ac:spMkLst>
        </pc:spChg>
      </pc:sldChg>
      <pc:sldChg chg="add">
        <pc:chgData name="Mitch Kelly" userId="f8c45e79-b5aa-41d0-a1e5-205ada2bb3b9" providerId="ADAL" clId="{73153897-3447-4009-9801-5D8F9199388E}" dt="2024-04-12T19:12:26.804" v="959"/>
        <pc:sldMkLst>
          <pc:docMk/>
          <pc:sldMk cId="823704236" sldId="2234"/>
        </pc:sldMkLst>
      </pc:sldChg>
      <pc:sldChg chg="add">
        <pc:chgData name="Mitch Kelly" userId="f8c45e79-b5aa-41d0-a1e5-205ada2bb3b9" providerId="ADAL" clId="{73153897-3447-4009-9801-5D8F9199388E}" dt="2024-04-12T19:12:36.420" v="960"/>
        <pc:sldMkLst>
          <pc:docMk/>
          <pc:sldMk cId="908266488" sldId="2235"/>
        </pc:sldMkLst>
      </pc:sldChg>
      <pc:sldChg chg="add">
        <pc:chgData name="Mitch Kelly" userId="f8c45e79-b5aa-41d0-a1e5-205ada2bb3b9" providerId="ADAL" clId="{73153897-3447-4009-9801-5D8F9199388E}" dt="2024-04-12T19:12:46.066" v="961"/>
        <pc:sldMkLst>
          <pc:docMk/>
          <pc:sldMk cId="2367031064" sldId="2251"/>
        </pc:sldMkLst>
      </pc:sldChg>
      <pc:sldChg chg="addSp delSp modSp add mod">
        <pc:chgData name="Mitch Kelly" userId="f8c45e79-b5aa-41d0-a1e5-205ada2bb3b9" providerId="ADAL" clId="{73153897-3447-4009-9801-5D8F9199388E}" dt="2024-04-12T20:03:57.839" v="2223" actId="2711"/>
        <pc:sldMkLst>
          <pc:docMk/>
          <pc:sldMk cId="1544568905" sldId="2254"/>
        </pc:sldMkLst>
        <pc:spChg chg="del">
          <ac:chgData name="Mitch Kelly" userId="f8c45e79-b5aa-41d0-a1e5-205ada2bb3b9" providerId="ADAL" clId="{73153897-3447-4009-9801-5D8F9199388E}" dt="2024-04-12T17:52:10.072" v="348" actId="478"/>
          <ac:spMkLst>
            <pc:docMk/>
            <pc:sldMk cId="1544568905" sldId="2254"/>
            <ac:spMk id="2" creationId="{7E69C4D8-FC9C-48C4-8010-43FA3B7033A2}"/>
          </ac:spMkLst>
        </pc:spChg>
        <pc:spChg chg="mod">
          <ac:chgData name="Mitch Kelly" userId="f8c45e79-b5aa-41d0-a1e5-205ada2bb3b9" providerId="ADAL" clId="{73153897-3447-4009-9801-5D8F9199388E}" dt="2024-04-12T17:44:18.618" v="340" actId="20577"/>
          <ac:spMkLst>
            <pc:docMk/>
            <pc:sldMk cId="1544568905" sldId="2254"/>
            <ac:spMk id="3" creationId="{02519042-5788-E81E-9CCE-CB3F15AC538C}"/>
          </ac:spMkLst>
        </pc:spChg>
        <pc:spChg chg="add del mod">
          <ac:chgData name="Mitch Kelly" userId="f8c45e79-b5aa-41d0-a1e5-205ada2bb3b9" providerId="ADAL" clId="{73153897-3447-4009-9801-5D8F9199388E}" dt="2024-04-12T17:44:52.409" v="342"/>
          <ac:spMkLst>
            <pc:docMk/>
            <pc:sldMk cId="1544568905" sldId="2254"/>
            <ac:spMk id="4" creationId="{17A8CC3E-DABF-4466-A566-3C0B1E0A2931}"/>
          </ac:spMkLst>
        </pc:spChg>
        <pc:spChg chg="mod">
          <ac:chgData name="Mitch Kelly" userId="f8c45e79-b5aa-41d0-a1e5-205ada2bb3b9" providerId="ADAL" clId="{73153897-3447-4009-9801-5D8F9199388E}" dt="2024-04-12T20:03:57.839" v="2223" actId="2711"/>
          <ac:spMkLst>
            <pc:docMk/>
            <pc:sldMk cId="1544568905" sldId="2254"/>
            <ac:spMk id="17" creationId="{95037FD2-538F-4580-9A35-B724D0F8EA86}"/>
          </ac:spMkLst>
        </pc:spChg>
      </pc:sldChg>
      <pc:sldChg chg="delSp modSp add mod">
        <pc:chgData name="Mitch Kelly" userId="f8c45e79-b5aa-41d0-a1e5-205ada2bb3b9" providerId="ADAL" clId="{73153897-3447-4009-9801-5D8F9199388E}" dt="2024-04-12T20:03:51.800" v="2222" actId="2711"/>
        <pc:sldMkLst>
          <pc:docMk/>
          <pc:sldMk cId="3766890911" sldId="2255"/>
        </pc:sldMkLst>
        <pc:spChg chg="del">
          <ac:chgData name="Mitch Kelly" userId="f8c45e79-b5aa-41d0-a1e5-205ada2bb3b9" providerId="ADAL" clId="{73153897-3447-4009-9801-5D8F9199388E}" dt="2024-04-12T17:52:14.202" v="349" actId="478"/>
          <ac:spMkLst>
            <pc:docMk/>
            <pc:sldMk cId="3766890911" sldId="2255"/>
            <ac:spMk id="2" creationId="{7E69C4D8-FC9C-48C4-8010-43FA3B7033A2}"/>
          </ac:spMkLst>
        </pc:spChg>
        <pc:spChg chg="mod">
          <ac:chgData name="Mitch Kelly" userId="f8c45e79-b5aa-41d0-a1e5-205ada2bb3b9" providerId="ADAL" clId="{73153897-3447-4009-9801-5D8F9199388E}" dt="2024-04-12T17:43:55.067" v="309" actId="6549"/>
          <ac:spMkLst>
            <pc:docMk/>
            <pc:sldMk cId="3766890911" sldId="2255"/>
            <ac:spMk id="3" creationId="{00D5D5E6-FAD2-1CC0-00CC-9F9814D6CCF8}"/>
          </ac:spMkLst>
        </pc:spChg>
        <pc:spChg chg="mod">
          <ac:chgData name="Mitch Kelly" userId="f8c45e79-b5aa-41d0-a1e5-205ada2bb3b9" providerId="ADAL" clId="{73153897-3447-4009-9801-5D8F9199388E}" dt="2024-04-12T20:03:51.800" v="2222" actId="2711"/>
          <ac:spMkLst>
            <pc:docMk/>
            <pc:sldMk cId="3766890911" sldId="2255"/>
            <ac:spMk id="17" creationId="{95037FD2-538F-4580-9A35-B724D0F8EA86}"/>
          </ac:spMkLst>
        </pc:spChg>
      </pc:sldChg>
      <pc:sldChg chg="delSp modSp add mod">
        <pc:chgData name="Mitch Kelly" userId="f8c45e79-b5aa-41d0-a1e5-205ada2bb3b9" providerId="ADAL" clId="{73153897-3447-4009-9801-5D8F9199388E}" dt="2024-04-12T20:04:02.678" v="2224" actId="2711"/>
        <pc:sldMkLst>
          <pc:docMk/>
          <pc:sldMk cId="1385467533" sldId="2256"/>
        </pc:sldMkLst>
        <pc:spChg chg="del">
          <ac:chgData name="Mitch Kelly" userId="f8c45e79-b5aa-41d0-a1e5-205ada2bb3b9" providerId="ADAL" clId="{73153897-3447-4009-9801-5D8F9199388E}" dt="2024-04-12T17:52:18.536" v="350" actId="478"/>
          <ac:spMkLst>
            <pc:docMk/>
            <pc:sldMk cId="1385467533" sldId="2256"/>
            <ac:spMk id="2" creationId="{7E69C4D8-FC9C-48C4-8010-43FA3B7033A2}"/>
          </ac:spMkLst>
        </pc:spChg>
        <pc:spChg chg="mod">
          <ac:chgData name="Mitch Kelly" userId="f8c45e79-b5aa-41d0-a1e5-205ada2bb3b9" providerId="ADAL" clId="{73153897-3447-4009-9801-5D8F9199388E}" dt="2024-04-12T17:43:31.625" v="258" actId="6549"/>
          <ac:spMkLst>
            <pc:docMk/>
            <pc:sldMk cId="1385467533" sldId="2256"/>
            <ac:spMk id="3" creationId="{F3E019C8-267A-418B-99ED-6CEFED73D19D}"/>
          </ac:spMkLst>
        </pc:spChg>
        <pc:spChg chg="mod">
          <ac:chgData name="Mitch Kelly" userId="f8c45e79-b5aa-41d0-a1e5-205ada2bb3b9" providerId="ADAL" clId="{73153897-3447-4009-9801-5D8F9199388E}" dt="2024-04-12T20:04:02.678" v="2224" actId="2711"/>
          <ac:spMkLst>
            <pc:docMk/>
            <pc:sldMk cId="1385467533" sldId="2256"/>
            <ac:spMk id="17" creationId="{95037FD2-538F-4580-9A35-B724D0F8EA86}"/>
          </ac:spMkLst>
        </pc:spChg>
      </pc:sldChg>
      <pc:sldChg chg="modSp mod ord">
        <pc:chgData name="Mitch Kelly" userId="f8c45e79-b5aa-41d0-a1e5-205ada2bb3b9" providerId="ADAL" clId="{73153897-3447-4009-9801-5D8F9199388E}" dt="2024-04-12T19:44:45.609" v="1659" actId="6549"/>
        <pc:sldMkLst>
          <pc:docMk/>
          <pc:sldMk cId="368444679" sldId="2334"/>
        </pc:sldMkLst>
        <pc:spChg chg="mod">
          <ac:chgData name="Mitch Kelly" userId="f8c45e79-b5aa-41d0-a1e5-205ada2bb3b9" providerId="ADAL" clId="{73153897-3447-4009-9801-5D8F9199388E}" dt="2024-04-12T19:44:45.609" v="1659" actId="6549"/>
          <ac:spMkLst>
            <pc:docMk/>
            <pc:sldMk cId="368444679" sldId="2334"/>
            <ac:spMk id="11" creationId="{702B686A-1D8D-4DE1-8303-33F9573AA57F}"/>
          </ac:spMkLst>
        </pc:spChg>
      </pc:sldChg>
      <pc:sldChg chg="modSp mod ord">
        <pc:chgData name="Mitch Kelly" userId="f8c45e79-b5aa-41d0-a1e5-205ada2bb3b9" providerId="ADAL" clId="{73153897-3447-4009-9801-5D8F9199388E}" dt="2024-04-12T19:44:02.226" v="1498"/>
        <pc:sldMkLst>
          <pc:docMk/>
          <pc:sldMk cId="1937103437" sldId="2447"/>
        </pc:sldMkLst>
        <pc:spChg chg="mod">
          <ac:chgData name="Mitch Kelly" userId="f8c45e79-b5aa-41d0-a1e5-205ada2bb3b9" providerId="ADAL" clId="{73153897-3447-4009-9801-5D8F9199388E}" dt="2024-04-12T19:43:52.350" v="1496" actId="20577"/>
          <ac:spMkLst>
            <pc:docMk/>
            <pc:sldMk cId="1937103437" sldId="2447"/>
            <ac:spMk id="11" creationId="{EE20996E-68D3-7448-F8A0-D2320DE330D5}"/>
          </ac:spMkLst>
        </pc:spChg>
      </pc:sldChg>
      <pc:sldChg chg="del">
        <pc:chgData name="Mitch Kelly" userId="f8c45e79-b5aa-41d0-a1e5-205ada2bb3b9" providerId="ADAL" clId="{73153897-3447-4009-9801-5D8F9199388E}" dt="2024-04-12T19:45:15.196" v="1661" actId="47"/>
        <pc:sldMkLst>
          <pc:docMk/>
          <pc:sldMk cId="3899027006" sldId="2452"/>
        </pc:sldMkLst>
      </pc:sldChg>
      <pc:sldChg chg="modSp add del mod">
        <pc:chgData name="Mitch Kelly" userId="f8c45e79-b5aa-41d0-a1e5-205ada2bb3b9" providerId="ADAL" clId="{73153897-3447-4009-9801-5D8F9199388E}" dt="2024-04-12T20:12:23.180" v="2830" actId="47"/>
        <pc:sldMkLst>
          <pc:docMk/>
          <pc:sldMk cId="1695210939" sldId="2462"/>
        </pc:sldMkLst>
        <pc:spChg chg="mod">
          <ac:chgData name="Mitch Kelly" userId="f8c45e79-b5aa-41d0-a1e5-205ada2bb3b9" providerId="ADAL" clId="{73153897-3447-4009-9801-5D8F9199388E}" dt="2024-04-12T19:29:16.545" v="1286" actId="20577"/>
          <ac:spMkLst>
            <pc:docMk/>
            <pc:sldMk cId="1695210939" sldId="2462"/>
            <ac:spMk id="6" creationId="{98137ED8-9041-4FCE-ABF4-15C45B709935}"/>
          </ac:spMkLst>
        </pc:spChg>
      </pc:sldChg>
      <pc:sldChg chg="del">
        <pc:chgData name="Mitch Kelly" userId="f8c45e79-b5aa-41d0-a1e5-205ada2bb3b9" providerId="ADAL" clId="{73153897-3447-4009-9801-5D8F9199388E}" dt="2024-04-12T20:12:16.806" v="2826" actId="47"/>
        <pc:sldMkLst>
          <pc:docMk/>
          <pc:sldMk cId="2952815208" sldId="2472"/>
        </pc:sldMkLst>
      </pc:sldChg>
      <pc:sldChg chg="addSp modSp mod ord">
        <pc:chgData name="Mitch Kelly" userId="f8c45e79-b5aa-41d0-a1e5-205ada2bb3b9" providerId="ADAL" clId="{73153897-3447-4009-9801-5D8F9199388E}" dt="2024-04-12T19:07:12.759" v="956"/>
        <pc:sldMkLst>
          <pc:docMk/>
          <pc:sldMk cId="95606920" sldId="2480"/>
        </pc:sldMkLst>
        <pc:spChg chg="mod">
          <ac:chgData name="Mitch Kelly" userId="f8c45e79-b5aa-41d0-a1e5-205ada2bb3b9" providerId="ADAL" clId="{73153897-3447-4009-9801-5D8F9199388E}" dt="2024-04-12T19:06:40.366" v="951" actId="1076"/>
          <ac:spMkLst>
            <pc:docMk/>
            <pc:sldMk cId="95606920" sldId="2480"/>
            <ac:spMk id="9" creationId="{12947D69-97B6-44A1-B423-74D9F8821F79}"/>
          </ac:spMkLst>
        </pc:spChg>
        <pc:spChg chg="mod">
          <ac:chgData name="Mitch Kelly" userId="f8c45e79-b5aa-41d0-a1e5-205ada2bb3b9" providerId="ADAL" clId="{73153897-3447-4009-9801-5D8F9199388E}" dt="2024-04-12T19:06:24.947" v="950" actId="207"/>
          <ac:spMkLst>
            <pc:docMk/>
            <pc:sldMk cId="95606920" sldId="2480"/>
            <ac:spMk id="10" creationId="{C732ECAD-CDCB-4B4F-B7D6-1B5E2871BD75}"/>
          </ac:spMkLst>
        </pc:spChg>
        <pc:spChg chg="mod">
          <ac:chgData name="Mitch Kelly" userId="f8c45e79-b5aa-41d0-a1e5-205ada2bb3b9" providerId="ADAL" clId="{73153897-3447-4009-9801-5D8F9199388E}" dt="2024-04-12T19:06:40.366" v="951" actId="1076"/>
          <ac:spMkLst>
            <pc:docMk/>
            <pc:sldMk cId="95606920" sldId="2480"/>
            <ac:spMk id="11" creationId="{43B6B9E7-42B4-4BA6-9208-E3D074D77580}"/>
          </ac:spMkLst>
        </pc:spChg>
        <pc:picChg chg="add mod">
          <ac:chgData name="Mitch Kelly" userId="f8c45e79-b5aa-41d0-a1e5-205ada2bb3b9" providerId="ADAL" clId="{73153897-3447-4009-9801-5D8F9199388E}" dt="2024-04-12T19:07:01.253" v="954" actId="1076"/>
          <ac:picMkLst>
            <pc:docMk/>
            <pc:sldMk cId="95606920" sldId="2480"/>
            <ac:picMk id="6" creationId="{6A6C4BA3-2670-4260-8502-FDEB2304B0AB}"/>
          </ac:picMkLst>
        </pc:picChg>
      </pc:sldChg>
      <pc:sldChg chg="modSp mod ord">
        <pc:chgData name="Mitch Kelly" userId="f8c45e79-b5aa-41d0-a1e5-205ada2bb3b9" providerId="ADAL" clId="{73153897-3447-4009-9801-5D8F9199388E}" dt="2024-04-12T19:29:00.482" v="1274"/>
        <pc:sldMkLst>
          <pc:docMk/>
          <pc:sldMk cId="587355128" sldId="2491"/>
        </pc:sldMkLst>
        <pc:spChg chg="mod">
          <ac:chgData name="Mitch Kelly" userId="f8c45e79-b5aa-41d0-a1e5-205ada2bb3b9" providerId="ADAL" clId="{73153897-3447-4009-9801-5D8F9199388E}" dt="2024-04-12T19:27:59.806" v="1239" actId="20577"/>
          <ac:spMkLst>
            <pc:docMk/>
            <pc:sldMk cId="587355128" sldId="2491"/>
            <ac:spMk id="32" creationId="{D883302D-A92F-43EA-9F54-56676FC4A13A}"/>
          </ac:spMkLst>
        </pc:spChg>
      </pc:sldChg>
      <pc:sldChg chg="del">
        <pc:chgData name="Mitch Kelly" userId="f8c45e79-b5aa-41d0-a1e5-205ada2bb3b9" providerId="ADAL" clId="{73153897-3447-4009-9801-5D8F9199388E}" dt="2024-04-12T17:52:43.614" v="354" actId="47"/>
        <pc:sldMkLst>
          <pc:docMk/>
          <pc:sldMk cId="2303691495" sldId="2495"/>
        </pc:sldMkLst>
      </pc:sldChg>
      <pc:sldChg chg="modSp mod ord">
        <pc:chgData name="Mitch Kelly" userId="f8c45e79-b5aa-41d0-a1e5-205ada2bb3b9" providerId="ADAL" clId="{73153897-3447-4009-9801-5D8F9199388E}" dt="2024-04-12T19:29:00.482" v="1274"/>
        <pc:sldMkLst>
          <pc:docMk/>
          <pc:sldMk cId="4210856436" sldId="2505"/>
        </pc:sldMkLst>
        <pc:spChg chg="mod">
          <ac:chgData name="Mitch Kelly" userId="f8c45e79-b5aa-41d0-a1e5-205ada2bb3b9" providerId="ADAL" clId="{73153897-3447-4009-9801-5D8F9199388E}" dt="2024-04-12T19:27:47.882" v="1214" actId="404"/>
          <ac:spMkLst>
            <pc:docMk/>
            <pc:sldMk cId="4210856436" sldId="2505"/>
            <ac:spMk id="8" creationId="{5C523850-F2C3-4DE4-AFA2-4B27A3AF52DA}"/>
          </ac:spMkLst>
        </pc:spChg>
      </pc:sldChg>
      <pc:sldChg chg="del">
        <pc:chgData name="Mitch Kelly" userId="f8c45e79-b5aa-41d0-a1e5-205ada2bb3b9" providerId="ADAL" clId="{73153897-3447-4009-9801-5D8F9199388E}" dt="2024-04-12T19:45:17.058" v="1662" actId="47"/>
        <pc:sldMkLst>
          <pc:docMk/>
          <pc:sldMk cId="3035132289" sldId="2507"/>
        </pc:sldMkLst>
      </pc:sldChg>
      <pc:sldChg chg="del">
        <pc:chgData name="Mitch Kelly" userId="f8c45e79-b5aa-41d0-a1e5-205ada2bb3b9" providerId="ADAL" clId="{73153897-3447-4009-9801-5D8F9199388E}" dt="2024-04-12T19:45:13.584" v="1660" actId="47"/>
        <pc:sldMkLst>
          <pc:docMk/>
          <pc:sldMk cId="33599979" sldId="2508"/>
        </pc:sldMkLst>
      </pc:sldChg>
      <pc:sldChg chg="del">
        <pc:chgData name="Mitch Kelly" userId="f8c45e79-b5aa-41d0-a1e5-205ada2bb3b9" providerId="ADAL" clId="{73153897-3447-4009-9801-5D8F9199388E}" dt="2024-04-12T20:12:17.439" v="2827" actId="47"/>
        <pc:sldMkLst>
          <pc:docMk/>
          <pc:sldMk cId="2691787751" sldId="2510"/>
        </pc:sldMkLst>
      </pc:sldChg>
      <pc:sldChg chg="addSp delSp modSp mod ord">
        <pc:chgData name="Mitch Kelly" userId="f8c45e79-b5aa-41d0-a1e5-205ada2bb3b9" providerId="ADAL" clId="{73153897-3447-4009-9801-5D8F9199388E}" dt="2024-04-12T19:27:02.631" v="1176" actId="404"/>
        <pc:sldMkLst>
          <pc:docMk/>
          <pc:sldMk cId="472513076" sldId="2514"/>
        </pc:sldMkLst>
        <pc:spChg chg="del">
          <ac:chgData name="Mitch Kelly" userId="f8c45e79-b5aa-41d0-a1e5-205ada2bb3b9" providerId="ADAL" clId="{73153897-3447-4009-9801-5D8F9199388E}" dt="2024-04-12T19:18:59.884" v="1020" actId="478"/>
          <ac:spMkLst>
            <pc:docMk/>
            <pc:sldMk cId="472513076" sldId="2514"/>
            <ac:spMk id="4" creationId="{C3C1228C-26D9-4C7F-917D-98C6740345D5}"/>
          </ac:spMkLst>
        </pc:spChg>
        <pc:spChg chg="add mod">
          <ac:chgData name="Mitch Kelly" userId="f8c45e79-b5aa-41d0-a1e5-205ada2bb3b9" providerId="ADAL" clId="{73153897-3447-4009-9801-5D8F9199388E}" dt="2024-04-12T19:21:33.100" v="1130" actId="1076"/>
          <ac:spMkLst>
            <pc:docMk/>
            <pc:sldMk cId="472513076" sldId="2514"/>
            <ac:spMk id="6" creationId="{177E24BA-CFB1-4DE2-AD54-F3E284F4CDCF}"/>
          </ac:spMkLst>
        </pc:spChg>
        <pc:spChg chg="mod">
          <ac:chgData name="Mitch Kelly" userId="f8c45e79-b5aa-41d0-a1e5-205ada2bb3b9" providerId="ADAL" clId="{73153897-3447-4009-9801-5D8F9199388E}" dt="2024-04-12T19:27:02.631" v="1176" actId="404"/>
          <ac:spMkLst>
            <pc:docMk/>
            <pc:sldMk cId="472513076" sldId="2514"/>
            <ac:spMk id="8" creationId="{5C523850-F2C3-4DE4-AFA2-4B27A3AF52DA}"/>
          </ac:spMkLst>
        </pc:spChg>
        <pc:spChg chg="add mod">
          <ac:chgData name="Mitch Kelly" userId="f8c45e79-b5aa-41d0-a1e5-205ada2bb3b9" providerId="ADAL" clId="{73153897-3447-4009-9801-5D8F9199388E}" dt="2024-04-12T19:21:33.100" v="1130" actId="1076"/>
          <ac:spMkLst>
            <pc:docMk/>
            <pc:sldMk cId="472513076" sldId="2514"/>
            <ac:spMk id="9" creationId="{7C96F3EB-C545-4FD0-90CF-31BE2283E866}"/>
          </ac:spMkLst>
        </pc:spChg>
        <pc:picChg chg="add mod">
          <ac:chgData name="Mitch Kelly" userId="f8c45e79-b5aa-41d0-a1e5-205ada2bb3b9" providerId="ADAL" clId="{73153897-3447-4009-9801-5D8F9199388E}" dt="2024-04-12T19:21:33.100" v="1130" actId="1076"/>
          <ac:picMkLst>
            <pc:docMk/>
            <pc:sldMk cId="472513076" sldId="2514"/>
            <ac:picMk id="7" creationId="{5BA15A18-F3A9-4EF7-8216-5DF5C2A7F60C}"/>
          </ac:picMkLst>
        </pc:picChg>
      </pc:sldChg>
      <pc:sldChg chg="del">
        <pc:chgData name="Mitch Kelly" userId="f8c45e79-b5aa-41d0-a1e5-205ada2bb3b9" providerId="ADAL" clId="{73153897-3447-4009-9801-5D8F9199388E}" dt="2024-04-12T20:12:19.029" v="2828" actId="47"/>
        <pc:sldMkLst>
          <pc:docMk/>
          <pc:sldMk cId="2168103326" sldId="2539"/>
        </pc:sldMkLst>
      </pc:sldChg>
      <pc:sldChg chg="del">
        <pc:chgData name="Mitch Kelly" userId="f8c45e79-b5aa-41d0-a1e5-205ada2bb3b9" providerId="ADAL" clId="{73153897-3447-4009-9801-5D8F9199388E}" dt="2024-04-12T20:12:25.616" v="2831" actId="47"/>
        <pc:sldMkLst>
          <pc:docMk/>
          <pc:sldMk cId="3148654478" sldId="2541"/>
        </pc:sldMkLst>
      </pc:sldChg>
      <pc:sldChg chg="ord">
        <pc:chgData name="Mitch Kelly" userId="f8c45e79-b5aa-41d0-a1e5-205ada2bb3b9" providerId="ADAL" clId="{73153897-3447-4009-9801-5D8F9199388E}" dt="2024-04-12T17:55:46.282" v="409"/>
        <pc:sldMkLst>
          <pc:docMk/>
          <pc:sldMk cId="1691029233" sldId="2542"/>
        </pc:sldMkLst>
      </pc:sldChg>
      <pc:sldChg chg="modSp mod ord">
        <pc:chgData name="Mitch Kelly" userId="f8c45e79-b5aa-41d0-a1e5-205ada2bb3b9" providerId="ADAL" clId="{73153897-3447-4009-9801-5D8F9199388E}" dt="2024-04-12T19:23:35.356" v="1165" actId="207"/>
        <pc:sldMkLst>
          <pc:docMk/>
          <pc:sldMk cId="2797512946" sldId="2543"/>
        </pc:sldMkLst>
        <pc:spChg chg="mod">
          <ac:chgData name="Mitch Kelly" userId="f8c45e79-b5aa-41d0-a1e5-205ada2bb3b9" providerId="ADAL" clId="{73153897-3447-4009-9801-5D8F9199388E}" dt="2024-04-12T19:23:35.356" v="1165" actId="207"/>
          <ac:spMkLst>
            <pc:docMk/>
            <pc:sldMk cId="2797512946" sldId="2543"/>
            <ac:spMk id="11" creationId="{FBA19CE2-68F9-4529-A2EE-32F101A8686A}"/>
          </ac:spMkLst>
        </pc:spChg>
      </pc:sldChg>
      <pc:sldChg chg="addSp delSp modSp add mod">
        <pc:chgData name="Mitch Kelly" userId="f8c45e79-b5aa-41d0-a1e5-205ada2bb3b9" providerId="ADAL" clId="{73153897-3447-4009-9801-5D8F9199388E}" dt="2024-04-12T20:03:27.456" v="2220" actId="404"/>
        <pc:sldMkLst>
          <pc:docMk/>
          <pc:sldMk cId="128131295" sldId="2544"/>
        </pc:sldMkLst>
        <pc:spChg chg="mod">
          <ac:chgData name="Mitch Kelly" userId="f8c45e79-b5aa-41d0-a1e5-205ada2bb3b9" providerId="ADAL" clId="{73153897-3447-4009-9801-5D8F9199388E}" dt="2024-04-12T20:03:27.456" v="2220" actId="404"/>
          <ac:spMkLst>
            <pc:docMk/>
            <pc:sldMk cId="128131295" sldId="2544"/>
            <ac:spMk id="8" creationId="{5C523850-F2C3-4DE4-AFA2-4B27A3AF52DA}"/>
          </ac:spMkLst>
        </pc:spChg>
        <pc:spChg chg="add del mod">
          <ac:chgData name="Mitch Kelly" userId="f8c45e79-b5aa-41d0-a1e5-205ada2bb3b9" providerId="ADAL" clId="{73153897-3447-4009-9801-5D8F9199388E}" dt="2024-04-12T17:53:46.834" v="381" actId="478"/>
          <ac:spMkLst>
            <pc:docMk/>
            <pc:sldMk cId="128131295" sldId="2544"/>
            <ac:spMk id="12" creationId="{8ED002C9-EF28-4B05-9324-F1A178026895}"/>
          </ac:spMkLst>
        </pc:spChg>
      </pc:sldChg>
      <pc:sldChg chg="modSp add mod ord">
        <pc:chgData name="Mitch Kelly" userId="f8c45e79-b5aa-41d0-a1e5-205ada2bb3b9" providerId="ADAL" clId="{73153897-3447-4009-9801-5D8F9199388E}" dt="2024-04-12T19:20:42.106" v="1077" actId="20577"/>
        <pc:sldMkLst>
          <pc:docMk/>
          <pc:sldMk cId="3116875630" sldId="2547"/>
        </pc:sldMkLst>
        <pc:spChg chg="mod">
          <ac:chgData name="Mitch Kelly" userId="f8c45e79-b5aa-41d0-a1e5-205ada2bb3b9" providerId="ADAL" clId="{73153897-3447-4009-9801-5D8F9199388E}" dt="2024-04-12T19:20:42.106" v="1077" actId="20577"/>
          <ac:spMkLst>
            <pc:docMk/>
            <pc:sldMk cId="3116875630" sldId="2547"/>
            <ac:spMk id="6" creationId="{98137ED8-9041-4FCE-ABF4-15C45B709935}"/>
          </ac:spMkLst>
        </pc:spChg>
      </pc:sldChg>
      <pc:sldChg chg="modSp add mod">
        <pc:chgData name="Mitch Kelly" userId="f8c45e79-b5aa-41d0-a1e5-205ada2bb3b9" providerId="ADAL" clId="{73153897-3447-4009-9801-5D8F9199388E}" dt="2024-04-12T18:28:27.725" v="514" actId="208"/>
        <pc:sldMkLst>
          <pc:docMk/>
          <pc:sldMk cId="422504046" sldId="2550"/>
        </pc:sldMkLst>
        <pc:picChg chg="mod">
          <ac:chgData name="Mitch Kelly" userId="f8c45e79-b5aa-41d0-a1e5-205ada2bb3b9" providerId="ADAL" clId="{73153897-3447-4009-9801-5D8F9199388E}" dt="2024-04-12T18:28:27.725" v="514" actId="208"/>
          <ac:picMkLst>
            <pc:docMk/>
            <pc:sldMk cId="422504046" sldId="2550"/>
            <ac:picMk id="6" creationId="{57710D03-A29C-41F6-8FD8-1DB9B4770FBA}"/>
          </ac:picMkLst>
        </pc:picChg>
        <pc:picChg chg="mod">
          <ac:chgData name="Mitch Kelly" userId="f8c45e79-b5aa-41d0-a1e5-205ada2bb3b9" providerId="ADAL" clId="{73153897-3447-4009-9801-5D8F9199388E}" dt="2024-04-12T18:28:06.444" v="510" actId="208"/>
          <ac:picMkLst>
            <pc:docMk/>
            <pc:sldMk cId="422504046" sldId="2550"/>
            <ac:picMk id="9" creationId="{D6CD57AD-A20C-4522-93E2-6043F894DCAE}"/>
          </ac:picMkLst>
        </pc:picChg>
      </pc:sldChg>
      <pc:sldChg chg="modSp add mod">
        <pc:chgData name="Mitch Kelly" userId="f8c45e79-b5aa-41d0-a1e5-205ada2bb3b9" providerId="ADAL" clId="{73153897-3447-4009-9801-5D8F9199388E}" dt="2024-04-12T18:29:25.990" v="517" actId="207"/>
        <pc:sldMkLst>
          <pc:docMk/>
          <pc:sldMk cId="3045846194" sldId="2551"/>
        </pc:sldMkLst>
        <pc:spChg chg="mod">
          <ac:chgData name="Mitch Kelly" userId="f8c45e79-b5aa-41d0-a1e5-205ada2bb3b9" providerId="ADAL" clId="{73153897-3447-4009-9801-5D8F9199388E}" dt="2024-04-12T18:29:25.990" v="517" actId="207"/>
          <ac:spMkLst>
            <pc:docMk/>
            <pc:sldMk cId="3045846194" sldId="2551"/>
            <ac:spMk id="10" creationId="{EF36B11F-FBAD-46E8-8C8E-5C30BC6B492E}"/>
          </ac:spMkLst>
        </pc:spChg>
        <pc:picChg chg="mod">
          <ac:chgData name="Mitch Kelly" userId="f8c45e79-b5aa-41d0-a1e5-205ada2bb3b9" providerId="ADAL" clId="{73153897-3447-4009-9801-5D8F9199388E}" dt="2024-04-12T18:28:30.789" v="516" actId="208"/>
          <ac:picMkLst>
            <pc:docMk/>
            <pc:sldMk cId="3045846194" sldId="2551"/>
            <ac:picMk id="6" creationId="{57710D03-A29C-41F6-8FD8-1DB9B4770FBA}"/>
          </ac:picMkLst>
        </pc:picChg>
        <pc:picChg chg="mod">
          <ac:chgData name="Mitch Kelly" userId="f8c45e79-b5aa-41d0-a1e5-205ada2bb3b9" providerId="ADAL" clId="{73153897-3447-4009-9801-5D8F9199388E}" dt="2024-04-12T18:28:13.275" v="512" actId="208"/>
          <ac:picMkLst>
            <pc:docMk/>
            <pc:sldMk cId="3045846194" sldId="2551"/>
            <ac:picMk id="11" creationId="{13C80BD5-9B18-4AD0-BBB5-68055250F041}"/>
          </ac:picMkLst>
        </pc:picChg>
      </pc:sldChg>
      <pc:sldChg chg="add del">
        <pc:chgData name="Mitch Kelly" userId="f8c45e79-b5aa-41d0-a1e5-205ada2bb3b9" providerId="ADAL" clId="{73153897-3447-4009-9801-5D8F9199388E}" dt="2024-04-12T18:47:18.740" v="803" actId="47"/>
        <pc:sldMkLst>
          <pc:docMk/>
          <pc:sldMk cId="2625161143" sldId="2552"/>
        </pc:sldMkLst>
      </pc:sldChg>
      <pc:sldChg chg="delSp add mod modAnim">
        <pc:chgData name="Mitch Kelly" userId="f8c45e79-b5aa-41d0-a1e5-205ada2bb3b9" providerId="ADAL" clId="{73153897-3447-4009-9801-5D8F9199388E}" dt="2024-04-12T18:30:43.281" v="524"/>
        <pc:sldMkLst>
          <pc:docMk/>
          <pc:sldMk cId="3201135934" sldId="2553"/>
        </pc:sldMkLst>
        <pc:spChg chg="del">
          <ac:chgData name="Mitch Kelly" userId="f8c45e79-b5aa-41d0-a1e5-205ada2bb3b9" providerId="ADAL" clId="{73153897-3447-4009-9801-5D8F9199388E}" dt="2024-04-12T18:29:42.694" v="518" actId="478"/>
          <ac:spMkLst>
            <pc:docMk/>
            <pc:sldMk cId="3201135934" sldId="2553"/>
            <ac:spMk id="9" creationId="{5AA2C766-4963-91B0-FE52-706F09D8F919}"/>
          </ac:spMkLst>
        </pc:spChg>
        <pc:spChg chg="del">
          <ac:chgData name="Mitch Kelly" userId="f8c45e79-b5aa-41d0-a1e5-205ada2bb3b9" providerId="ADAL" clId="{73153897-3447-4009-9801-5D8F9199388E}" dt="2024-04-12T18:29:43.653" v="519" actId="478"/>
          <ac:spMkLst>
            <pc:docMk/>
            <pc:sldMk cId="3201135934" sldId="2553"/>
            <ac:spMk id="11" creationId="{AE892567-C942-2EE2-E0DE-AA55F310AF60}"/>
          </ac:spMkLst>
        </pc:spChg>
        <pc:spChg chg="del">
          <ac:chgData name="Mitch Kelly" userId="f8c45e79-b5aa-41d0-a1e5-205ada2bb3b9" providerId="ADAL" clId="{73153897-3447-4009-9801-5D8F9199388E}" dt="2024-04-12T18:22:35.392" v="471" actId="478"/>
          <ac:spMkLst>
            <pc:docMk/>
            <pc:sldMk cId="3201135934" sldId="2553"/>
            <ac:spMk id="12" creationId="{B37BB32D-52B8-EA50-FB85-CB11B57DE5C7}"/>
          </ac:spMkLst>
        </pc:spChg>
        <pc:spChg chg="del">
          <ac:chgData name="Mitch Kelly" userId="f8c45e79-b5aa-41d0-a1e5-205ada2bb3b9" providerId="ADAL" clId="{73153897-3447-4009-9801-5D8F9199388E}" dt="2024-04-12T18:22:36.547" v="472" actId="478"/>
          <ac:spMkLst>
            <pc:docMk/>
            <pc:sldMk cId="3201135934" sldId="2553"/>
            <ac:spMk id="13" creationId="{5C5C808D-A361-A255-B3AA-99E787640D1A}"/>
          </ac:spMkLst>
        </pc:spChg>
        <pc:spChg chg="del">
          <ac:chgData name="Mitch Kelly" userId="f8c45e79-b5aa-41d0-a1e5-205ada2bb3b9" providerId="ADAL" clId="{73153897-3447-4009-9801-5D8F9199388E}" dt="2024-04-12T18:22:39.118" v="474" actId="478"/>
          <ac:spMkLst>
            <pc:docMk/>
            <pc:sldMk cId="3201135934" sldId="2553"/>
            <ac:spMk id="14" creationId="{C4E82C44-BBA2-5936-AA9B-0B14FF2CDFC1}"/>
          </ac:spMkLst>
        </pc:spChg>
        <pc:spChg chg="del">
          <ac:chgData name="Mitch Kelly" userId="f8c45e79-b5aa-41d0-a1e5-205ada2bb3b9" providerId="ADAL" clId="{73153897-3447-4009-9801-5D8F9199388E}" dt="2024-04-12T18:22:38.130" v="473" actId="478"/>
          <ac:spMkLst>
            <pc:docMk/>
            <pc:sldMk cId="3201135934" sldId="2553"/>
            <ac:spMk id="15" creationId="{B3D4C9B0-5553-6785-F9A9-3F9B5804E680}"/>
          </ac:spMkLst>
        </pc:spChg>
        <pc:spChg chg="del">
          <ac:chgData name="Mitch Kelly" userId="f8c45e79-b5aa-41d0-a1e5-205ada2bb3b9" providerId="ADAL" clId="{73153897-3447-4009-9801-5D8F9199388E}" dt="2024-04-12T18:29:47.410" v="520" actId="478"/>
          <ac:spMkLst>
            <pc:docMk/>
            <pc:sldMk cId="3201135934" sldId="2553"/>
            <ac:spMk id="16" creationId="{1BA765C2-4397-40BE-974A-90E46B5F000C}"/>
          </ac:spMkLst>
        </pc:spChg>
      </pc:sldChg>
      <pc:sldChg chg="addSp delSp modSp add del mod ord">
        <pc:chgData name="Mitch Kelly" userId="f8c45e79-b5aa-41d0-a1e5-205ada2bb3b9" providerId="ADAL" clId="{73153897-3447-4009-9801-5D8F9199388E}" dt="2024-04-12T20:41:59.534" v="3941" actId="47"/>
        <pc:sldMkLst>
          <pc:docMk/>
          <pc:sldMk cId="3866743610" sldId="2554"/>
        </pc:sldMkLst>
        <pc:spChg chg="add del mod">
          <ac:chgData name="Mitch Kelly" userId="f8c45e79-b5aa-41d0-a1e5-205ada2bb3b9" providerId="ADAL" clId="{73153897-3447-4009-9801-5D8F9199388E}" dt="2024-04-12T18:23:23.579" v="483"/>
          <ac:spMkLst>
            <pc:docMk/>
            <pc:sldMk cId="3866743610" sldId="2554"/>
            <ac:spMk id="7" creationId="{490C1764-6BF6-4341-B0A0-8B98EF642629}"/>
          </ac:spMkLst>
        </pc:spChg>
        <pc:picChg chg="add del mod">
          <ac:chgData name="Mitch Kelly" userId="f8c45e79-b5aa-41d0-a1e5-205ada2bb3b9" providerId="ADAL" clId="{73153897-3447-4009-9801-5D8F9199388E}" dt="2024-04-12T18:26:51.259" v="508" actId="478"/>
          <ac:picMkLst>
            <pc:docMk/>
            <pc:sldMk cId="3866743610" sldId="2554"/>
            <ac:picMk id="2" creationId="{01C16454-042A-4A14-8A2A-3928F849B581}"/>
          </ac:picMkLst>
        </pc:picChg>
      </pc:sldChg>
      <pc:sldChg chg="addSp delSp modSp add mod">
        <pc:chgData name="Mitch Kelly" userId="f8c45e79-b5aa-41d0-a1e5-205ada2bb3b9" providerId="ADAL" clId="{73153897-3447-4009-9801-5D8F9199388E}" dt="2024-04-12T18:42:37.143" v="683" actId="1076"/>
        <pc:sldMkLst>
          <pc:docMk/>
          <pc:sldMk cId="1552700710" sldId="2555"/>
        </pc:sldMkLst>
        <pc:spChg chg="add mod">
          <ac:chgData name="Mitch Kelly" userId="f8c45e79-b5aa-41d0-a1e5-205ada2bb3b9" providerId="ADAL" clId="{73153897-3447-4009-9801-5D8F9199388E}" dt="2024-04-12T18:42:37.143" v="683" actId="1076"/>
          <ac:spMkLst>
            <pc:docMk/>
            <pc:sldMk cId="1552700710" sldId="2555"/>
            <ac:spMk id="6" creationId="{0998AB86-B8C5-4707-9D63-0841FFFCFC91}"/>
          </ac:spMkLst>
        </pc:spChg>
        <pc:spChg chg="add mod">
          <ac:chgData name="Mitch Kelly" userId="f8c45e79-b5aa-41d0-a1e5-205ada2bb3b9" providerId="ADAL" clId="{73153897-3447-4009-9801-5D8F9199388E}" dt="2024-04-12T18:42:31.730" v="682" actId="1076"/>
          <ac:spMkLst>
            <pc:docMk/>
            <pc:sldMk cId="1552700710" sldId="2555"/>
            <ac:spMk id="10" creationId="{CDABA0E7-3668-4C5C-88B8-3049BF314C0C}"/>
          </ac:spMkLst>
        </pc:spChg>
        <pc:graphicFrameChg chg="add mod">
          <ac:chgData name="Mitch Kelly" userId="f8c45e79-b5aa-41d0-a1e5-205ada2bb3b9" providerId="ADAL" clId="{73153897-3447-4009-9801-5D8F9199388E}" dt="2024-04-12T18:42:13.431" v="680" actId="207"/>
          <ac:graphicFrameMkLst>
            <pc:docMk/>
            <pc:sldMk cId="1552700710" sldId="2555"/>
            <ac:graphicFrameMk id="5" creationId="{03AE916B-2DBF-4DB3-83CE-DA48C47DA5B2}"/>
          </ac:graphicFrameMkLst>
        </pc:graphicFrameChg>
        <pc:picChg chg="del mod">
          <ac:chgData name="Mitch Kelly" userId="f8c45e79-b5aa-41d0-a1e5-205ada2bb3b9" providerId="ADAL" clId="{73153897-3447-4009-9801-5D8F9199388E}" dt="2024-04-12T18:34:16.341" v="552" actId="478"/>
          <ac:picMkLst>
            <pc:docMk/>
            <pc:sldMk cId="1552700710" sldId="2555"/>
            <ac:picMk id="15" creationId="{23B84BB0-8102-4258-AB2F-1C1828D651B7}"/>
          </ac:picMkLst>
        </pc:picChg>
      </pc:sldChg>
      <pc:sldChg chg="addSp delSp modSp add del mod ord">
        <pc:chgData name="Mitch Kelly" userId="f8c45e79-b5aa-41d0-a1e5-205ada2bb3b9" providerId="ADAL" clId="{73153897-3447-4009-9801-5D8F9199388E}" dt="2024-04-12T18:26:46.475" v="507" actId="47"/>
        <pc:sldMkLst>
          <pc:docMk/>
          <pc:sldMk cId="4085893294" sldId="2555"/>
        </pc:sldMkLst>
        <pc:spChg chg="add del">
          <ac:chgData name="Mitch Kelly" userId="f8c45e79-b5aa-41d0-a1e5-205ada2bb3b9" providerId="ADAL" clId="{73153897-3447-4009-9801-5D8F9199388E}" dt="2024-04-12T18:26:29.748" v="505" actId="478"/>
          <ac:spMkLst>
            <pc:docMk/>
            <pc:sldMk cId="4085893294" sldId="2555"/>
            <ac:spMk id="2" creationId="{56C8FE3A-F3BA-005D-E4C7-D28D72FF4C49}"/>
          </ac:spMkLst>
        </pc:spChg>
        <pc:spChg chg="add del">
          <ac:chgData name="Mitch Kelly" userId="f8c45e79-b5aa-41d0-a1e5-205ada2bb3b9" providerId="ADAL" clId="{73153897-3447-4009-9801-5D8F9199388E}" dt="2024-04-12T18:26:24.232" v="503" actId="478"/>
          <ac:spMkLst>
            <pc:docMk/>
            <pc:sldMk cId="4085893294" sldId="2555"/>
            <ac:spMk id="3" creationId="{4060495B-E0B8-39BA-C64D-56E3995630CE}"/>
          </ac:spMkLst>
        </pc:spChg>
        <pc:spChg chg="mod">
          <ac:chgData name="Mitch Kelly" userId="f8c45e79-b5aa-41d0-a1e5-205ada2bb3b9" providerId="ADAL" clId="{73153897-3447-4009-9801-5D8F9199388E}" dt="2024-04-12T18:26:23.007" v="500" actId="1076"/>
          <ac:spMkLst>
            <pc:docMk/>
            <pc:sldMk cId="4085893294" sldId="2555"/>
            <ac:spMk id="4" creationId="{9F99F20D-3C20-4438-8E06-FBDBD7B331A2}"/>
          </ac:spMkLst>
        </pc:spChg>
        <pc:spChg chg="add del">
          <ac:chgData name="Mitch Kelly" userId="f8c45e79-b5aa-41d0-a1e5-205ada2bb3b9" providerId="ADAL" clId="{73153897-3447-4009-9801-5D8F9199388E}" dt="2024-04-12T18:26:23.862" v="502" actId="478"/>
          <ac:spMkLst>
            <pc:docMk/>
            <pc:sldMk cId="4085893294" sldId="2555"/>
            <ac:spMk id="12" creationId="{B37BB32D-52B8-EA50-FB85-CB11B57DE5C7}"/>
          </ac:spMkLst>
        </pc:spChg>
        <pc:spChg chg="add del">
          <ac:chgData name="Mitch Kelly" userId="f8c45e79-b5aa-41d0-a1e5-205ada2bb3b9" providerId="ADAL" clId="{73153897-3447-4009-9801-5D8F9199388E}" dt="2024-04-12T18:26:31.283" v="506" actId="478"/>
          <ac:spMkLst>
            <pc:docMk/>
            <pc:sldMk cId="4085893294" sldId="2555"/>
            <ac:spMk id="13" creationId="{5C5C808D-A361-A255-B3AA-99E787640D1A}"/>
          </ac:spMkLst>
        </pc:spChg>
        <pc:spChg chg="mod">
          <ac:chgData name="Mitch Kelly" userId="f8c45e79-b5aa-41d0-a1e5-205ada2bb3b9" providerId="ADAL" clId="{73153897-3447-4009-9801-5D8F9199388E}" dt="2024-04-12T18:26:24.949" v="504" actId="1076"/>
          <ac:spMkLst>
            <pc:docMk/>
            <pc:sldMk cId="4085893294" sldId="2555"/>
            <ac:spMk id="16" creationId="{1BA765C2-4397-40BE-974A-90E46B5F000C}"/>
          </ac:spMkLst>
        </pc:spChg>
      </pc:sldChg>
      <pc:sldChg chg="add">
        <pc:chgData name="Mitch Kelly" userId="f8c45e79-b5aa-41d0-a1e5-205ada2bb3b9" providerId="ADAL" clId="{73153897-3447-4009-9801-5D8F9199388E}" dt="2024-04-12T19:12:54.491" v="962"/>
        <pc:sldMkLst>
          <pc:docMk/>
          <pc:sldMk cId="2729478075" sldId="2556"/>
        </pc:sldMkLst>
      </pc:sldChg>
      <pc:sldChg chg="modSp add mod ord">
        <pc:chgData name="Mitch Kelly" userId="f8c45e79-b5aa-41d0-a1e5-205ada2bb3b9" providerId="ADAL" clId="{73153897-3447-4009-9801-5D8F9199388E}" dt="2024-04-12T19:51:13.718" v="1672" actId="403"/>
        <pc:sldMkLst>
          <pc:docMk/>
          <pc:sldMk cId="3562305862" sldId="2557"/>
        </pc:sldMkLst>
        <pc:spChg chg="mod">
          <ac:chgData name="Mitch Kelly" userId="f8c45e79-b5aa-41d0-a1e5-205ada2bb3b9" providerId="ADAL" clId="{73153897-3447-4009-9801-5D8F9199388E}" dt="2024-04-12T19:13:24.190" v="965" actId="113"/>
          <ac:spMkLst>
            <pc:docMk/>
            <pc:sldMk cId="3562305862" sldId="2557"/>
            <ac:spMk id="3" creationId="{22F547CF-6153-4DDC-920D-D022785F7F58}"/>
          </ac:spMkLst>
        </pc:spChg>
        <pc:spChg chg="mod">
          <ac:chgData name="Mitch Kelly" userId="f8c45e79-b5aa-41d0-a1e5-205ada2bb3b9" providerId="ADAL" clId="{73153897-3447-4009-9801-5D8F9199388E}" dt="2024-04-12T19:13:12.491" v="964" actId="207"/>
          <ac:spMkLst>
            <pc:docMk/>
            <pc:sldMk cId="3562305862" sldId="2557"/>
            <ac:spMk id="6" creationId="{DE8591D2-8E87-40FD-9B2C-AD86AE997E22}"/>
          </ac:spMkLst>
        </pc:spChg>
        <pc:spChg chg="mod">
          <ac:chgData name="Mitch Kelly" userId="f8c45e79-b5aa-41d0-a1e5-205ada2bb3b9" providerId="ADAL" clId="{73153897-3447-4009-9801-5D8F9199388E}" dt="2024-04-12T19:13:24.190" v="965" actId="113"/>
          <ac:spMkLst>
            <pc:docMk/>
            <pc:sldMk cId="3562305862" sldId="2557"/>
            <ac:spMk id="9" creationId="{31418BB6-EEB4-4AEE-88AB-D1C56E4E5C7A}"/>
          </ac:spMkLst>
        </pc:spChg>
        <pc:spChg chg="mod">
          <ac:chgData name="Mitch Kelly" userId="f8c45e79-b5aa-41d0-a1e5-205ada2bb3b9" providerId="ADAL" clId="{73153897-3447-4009-9801-5D8F9199388E}" dt="2024-04-12T19:51:13.718" v="1672" actId="403"/>
          <ac:spMkLst>
            <pc:docMk/>
            <pc:sldMk cId="3562305862" sldId="2557"/>
            <ac:spMk id="17" creationId="{95037FD2-538F-4580-9A35-B724D0F8EA86}"/>
          </ac:spMkLst>
        </pc:spChg>
      </pc:sldChg>
      <pc:sldChg chg="addSp delSp modSp add mod ord">
        <pc:chgData name="Mitch Kelly" userId="f8c45e79-b5aa-41d0-a1e5-205ada2bb3b9" providerId="ADAL" clId="{73153897-3447-4009-9801-5D8F9199388E}" dt="2024-04-12T19:27:07.099" v="1178" actId="404"/>
        <pc:sldMkLst>
          <pc:docMk/>
          <pc:sldMk cId="676754888" sldId="2560"/>
        </pc:sldMkLst>
        <pc:spChg chg="mod">
          <ac:chgData name="Mitch Kelly" userId="f8c45e79-b5aa-41d0-a1e5-205ada2bb3b9" providerId="ADAL" clId="{73153897-3447-4009-9801-5D8F9199388E}" dt="2024-04-12T19:21:50.101" v="1133" actId="1076"/>
          <ac:spMkLst>
            <pc:docMk/>
            <pc:sldMk cId="676754888" sldId="2560"/>
            <ac:spMk id="4" creationId="{30954344-7A4C-7A01-D391-5DB9E24B853A}"/>
          </ac:spMkLst>
        </pc:spChg>
        <pc:spChg chg="add mod">
          <ac:chgData name="Mitch Kelly" userId="f8c45e79-b5aa-41d0-a1e5-205ada2bb3b9" providerId="ADAL" clId="{73153897-3447-4009-9801-5D8F9199388E}" dt="2024-04-12T19:27:07.099" v="1178" actId="404"/>
          <ac:spMkLst>
            <pc:docMk/>
            <pc:sldMk cId="676754888" sldId="2560"/>
            <ac:spMk id="6" creationId="{8E54BCF4-917E-4D53-BD28-9E488D5A488B}"/>
          </ac:spMkLst>
        </pc:spChg>
        <pc:spChg chg="del mod">
          <ac:chgData name="Mitch Kelly" userId="f8c45e79-b5aa-41d0-a1e5-205ada2bb3b9" providerId="ADAL" clId="{73153897-3447-4009-9801-5D8F9199388E}" dt="2024-04-12T19:21:09.875" v="1084" actId="478"/>
          <ac:spMkLst>
            <pc:docMk/>
            <pc:sldMk cId="676754888" sldId="2560"/>
            <ac:spMk id="7" creationId="{809B86A7-AC74-41E7-A260-AE8CDBCA33A8}"/>
          </ac:spMkLst>
        </pc:spChg>
        <pc:picChg chg="mod">
          <ac:chgData name="Mitch Kelly" userId="f8c45e79-b5aa-41d0-a1e5-205ada2bb3b9" providerId="ADAL" clId="{73153897-3447-4009-9801-5D8F9199388E}" dt="2024-04-12T19:21:53.329" v="1134" actId="1076"/>
          <ac:picMkLst>
            <pc:docMk/>
            <pc:sldMk cId="676754888" sldId="2560"/>
            <ac:picMk id="3" creationId="{42687E42-58A7-216E-EFB1-886EEBAE3A63}"/>
          </ac:picMkLst>
        </pc:picChg>
      </pc:sldChg>
      <pc:sldChg chg="delSp modSp add mod ord">
        <pc:chgData name="Mitch Kelly" userId="f8c45e79-b5aa-41d0-a1e5-205ada2bb3b9" providerId="ADAL" clId="{73153897-3447-4009-9801-5D8F9199388E}" dt="2024-04-12T20:43:22.713" v="3952" actId="20577"/>
        <pc:sldMkLst>
          <pc:docMk/>
          <pc:sldMk cId="2333399811" sldId="2561"/>
        </pc:sldMkLst>
        <pc:spChg chg="mod">
          <ac:chgData name="Mitch Kelly" userId="f8c45e79-b5aa-41d0-a1e5-205ada2bb3b9" providerId="ADAL" clId="{73153897-3447-4009-9801-5D8F9199388E}" dt="2024-04-12T20:43:22.713" v="3952" actId="20577"/>
          <ac:spMkLst>
            <pc:docMk/>
            <pc:sldMk cId="2333399811" sldId="2561"/>
            <ac:spMk id="4" creationId="{C3C1228C-26D9-4C7F-917D-98C6740345D5}"/>
          </ac:spMkLst>
        </pc:spChg>
        <pc:spChg chg="del">
          <ac:chgData name="Mitch Kelly" userId="f8c45e79-b5aa-41d0-a1e5-205ada2bb3b9" providerId="ADAL" clId="{73153897-3447-4009-9801-5D8F9199388E}" dt="2024-04-12T19:18:52.286" v="1018" actId="478"/>
          <ac:spMkLst>
            <pc:docMk/>
            <pc:sldMk cId="2333399811" sldId="2561"/>
            <ac:spMk id="6" creationId="{177E24BA-CFB1-4DE2-AD54-F3E284F4CDCF}"/>
          </ac:spMkLst>
        </pc:spChg>
        <pc:spChg chg="mod">
          <ac:chgData name="Mitch Kelly" userId="f8c45e79-b5aa-41d0-a1e5-205ada2bb3b9" providerId="ADAL" clId="{73153897-3447-4009-9801-5D8F9199388E}" dt="2024-04-12T19:57:49.228" v="2099" actId="20577"/>
          <ac:spMkLst>
            <pc:docMk/>
            <pc:sldMk cId="2333399811" sldId="2561"/>
            <ac:spMk id="8" creationId="{5C523850-F2C3-4DE4-AFA2-4B27A3AF52DA}"/>
          </ac:spMkLst>
        </pc:spChg>
        <pc:spChg chg="del">
          <ac:chgData name="Mitch Kelly" userId="f8c45e79-b5aa-41d0-a1e5-205ada2bb3b9" providerId="ADAL" clId="{73153897-3447-4009-9801-5D8F9199388E}" dt="2024-04-12T19:18:54.633" v="1019" actId="478"/>
          <ac:spMkLst>
            <pc:docMk/>
            <pc:sldMk cId="2333399811" sldId="2561"/>
            <ac:spMk id="9" creationId="{7C96F3EB-C545-4FD0-90CF-31BE2283E866}"/>
          </ac:spMkLst>
        </pc:spChg>
        <pc:picChg chg="del">
          <ac:chgData name="Mitch Kelly" userId="f8c45e79-b5aa-41d0-a1e5-205ada2bb3b9" providerId="ADAL" clId="{73153897-3447-4009-9801-5D8F9199388E}" dt="2024-04-12T19:18:51.481" v="1017" actId="478"/>
          <ac:picMkLst>
            <pc:docMk/>
            <pc:sldMk cId="2333399811" sldId="2561"/>
            <ac:picMk id="7" creationId="{5BA15A18-F3A9-4EF7-8216-5DF5C2A7F60C}"/>
          </ac:picMkLst>
        </pc:picChg>
      </pc:sldChg>
      <pc:sldChg chg="addSp delSp modSp add del mod ord">
        <pc:chgData name="Mitch Kelly" userId="f8c45e79-b5aa-41d0-a1e5-205ada2bb3b9" providerId="ADAL" clId="{73153897-3447-4009-9801-5D8F9199388E}" dt="2024-04-12T20:40:59.246" v="3939" actId="47"/>
        <pc:sldMkLst>
          <pc:docMk/>
          <pc:sldMk cId="2993187650" sldId="2562"/>
        </pc:sldMkLst>
        <pc:spChg chg="del">
          <ac:chgData name="Mitch Kelly" userId="f8c45e79-b5aa-41d0-a1e5-205ada2bb3b9" providerId="ADAL" clId="{73153897-3447-4009-9801-5D8F9199388E}" dt="2024-04-12T19:25:32.382" v="1167" actId="478"/>
          <ac:spMkLst>
            <pc:docMk/>
            <pc:sldMk cId="2993187650" sldId="2562"/>
            <ac:spMk id="4" creationId="{30954344-7A4C-7A01-D391-5DB9E24B853A}"/>
          </ac:spMkLst>
        </pc:spChg>
        <pc:spChg chg="mod">
          <ac:chgData name="Mitch Kelly" userId="f8c45e79-b5aa-41d0-a1e5-205ada2bb3b9" providerId="ADAL" clId="{73153897-3447-4009-9801-5D8F9199388E}" dt="2024-04-12T19:27:13.036" v="1180" actId="404"/>
          <ac:spMkLst>
            <pc:docMk/>
            <pc:sldMk cId="2993187650" sldId="2562"/>
            <ac:spMk id="6" creationId="{8E54BCF4-917E-4D53-BD28-9E488D5A488B}"/>
          </ac:spMkLst>
        </pc:spChg>
        <pc:spChg chg="add mod ord">
          <ac:chgData name="Mitch Kelly" userId="f8c45e79-b5aa-41d0-a1e5-205ada2bb3b9" providerId="ADAL" clId="{73153897-3447-4009-9801-5D8F9199388E}" dt="2024-04-12T20:02:29.200" v="2218" actId="1076"/>
          <ac:spMkLst>
            <pc:docMk/>
            <pc:sldMk cId="2993187650" sldId="2562"/>
            <ac:spMk id="7" creationId="{B3C004A6-7523-41E5-8BA6-C5D528185FCF}"/>
          </ac:spMkLst>
        </pc:spChg>
        <pc:spChg chg="add mod">
          <ac:chgData name="Mitch Kelly" userId="f8c45e79-b5aa-41d0-a1e5-205ada2bb3b9" providerId="ADAL" clId="{73153897-3447-4009-9801-5D8F9199388E}" dt="2024-04-12T20:02:29.200" v="2218" actId="1076"/>
          <ac:spMkLst>
            <pc:docMk/>
            <pc:sldMk cId="2993187650" sldId="2562"/>
            <ac:spMk id="8" creationId="{EF3BFE0C-FF73-46A0-9E4F-453F9D0F317A}"/>
          </ac:spMkLst>
        </pc:spChg>
        <pc:picChg chg="add mod ord modCrop">
          <ac:chgData name="Mitch Kelly" userId="f8c45e79-b5aa-41d0-a1e5-205ada2bb3b9" providerId="ADAL" clId="{73153897-3447-4009-9801-5D8F9199388E}" dt="2024-04-12T20:02:29.200" v="2218" actId="1076"/>
          <ac:picMkLst>
            <pc:docMk/>
            <pc:sldMk cId="2993187650" sldId="2562"/>
            <ac:picMk id="2" creationId="{7C67D4E5-6982-4865-AE9C-6C9D211B9F19}"/>
          </ac:picMkLst>
        </pc:picChg>
        <pc:picChg chg="del">
          <ac:chgData name="Mitch Kelly" userId="f8c45e79-b5aa-41d0-a1e5-205ada2bb3b9" providerId="ADAL" clId="{73153897-3447-4009-9801-5D8F9199388E}" dt="2024-04-12T19:25:32.382" v="1167" actId="478"/>
          <ac:picMkLst>
            <pc:docMk/>
            <pc:sldMk cId="2993187650" sldId="2562"/>
            <ac:picMk id="3" creationId="{42687E42-58A7-216E-EFB1-886EEBAE3A63}"/>
          </ac:picMkLst>
        </pc:picChg>
      </pc:sldChg>
      <pc:sldChg chg="addSp delSp modSp add mod">
        <pc:chgData name="Mitch Kelly" userId="f8c45e79-b5aa-41d0-a1e5-205ada2bb3b9" providerId="ADAL" clId="{73153897-3447-4009-9801-5D8F9199388E}" dt="2024-04-12T20:26:22.076" v="3937" actId="6549"/>
        <pc:sldMkLst>
          <pc:docMk/>
          <pc:sldMk cId="2249315078" sldId="2563"/>
        </pc:sldMkLst>
        <pc:spChg chg="del">
          <ac:chgData name="Mitch Kelly" userId="f8c45e79-b5aa-41d0-a1e5-205ada2bb3b9" providerId="ADAL" clId="{73153897-3447-4009-9801-5D8F9199388E}" dt="2024-04-12T19:51:00.354" v="1666" actId="478"/>
          <ac:spMkLst>
            <pc:docMk/>
            <pc:sldMk cId="2249315078" sldId="2563"/>
            <ac:spMk id="3" creationId="{22F547CF-6153-4DDC-920D-D022785F7F58}"/>
          </ac:spMkLst>
        </pc:spChg>
        <pc:spChg chg="del">
          <ac:chgData name="Mitch Kelly" userId="f8c45e79-b5aa-41d0-a1e5-205ada2bb3b9" providerId="ADAL" clId="{73153897-3447-4009-9801-5D8F9199388E}" dt="2024-04-12T19:50:59.077" v="1665" actId="478"/>
          <ac:spMkLst>
            <pc:docMk/>
            <pc:sldMk cId="2249315078" sldId="2563"/>
            <ac:spMk id="6" creationId="{DE8591D2-8E87-40FD-9B2C-AD86AE997E22}"/>
          </ac:spMkLst>
        </pc:spChg>
        <pc:spChg chg="add del mod">
          <ac:chgData name="Mitch Kelly" userId="f8c45e79-b5aa-41d0-a1e5-205ada2bb3b9" providerId="ADAL" clId="{73153897-3447-4009-9801-5D8F9199388E}" dt="2024-04-12T19:51:16.482" v="1673"/>
          <ac:spMkLst>
            <pc:docMk/>
            <pc:sldMk cId="2249315078" sldId="2563"/>
            <ac:spMk id="8" creationId="{0A83A07F-E2AB-4EDE-AF22-602A2062D67A}"/>
          </ac:spMkLst>
        </pc:spChg>
        <pc:spChg chg="del">
          <ac:chgData name="Mitch Kelly" userId="f8c45e79-b5aa-41d0-a1e5-205ada2bb3b9" providerId="ADAL" clId="{73153897-3447-4009-9801-5D8F9199388E}" dt="2024-04-12T19:51:01.667" v="1667" actId="478"/>
          <ac:spMkLst>
            <pc:docMk/>
            <pc:sldMk cId="2249315078" sldId="2563"/>
            <ac:spMk id="9" creationId="{31418BB6-EEB4-4AEE-88AB-D1C56E4E5C7A}"/>
          </ac:spMkLst>
        </pc:spChg>
        <pc:spChg chg="add mod">
          <ac:chgData name="Mitch Kelly" userId="f8c45e79-b5aa-41d0-a1e5-205ada2bb3b9" providerId="ADAL" clId="{73153897-3447-4009-9801-5D8F9199388E}" dt="2024-04-12T20:26:22.076" v="3937" actId="6549"/>
          <ac:spMkLst>
            <pc:docMk/>
            <pc:sldMk cId="2249315078" sldId="2563"/>
            <ac:spMk id="10" creationId="{57ECE542-0167-4127-9A38-168D8B3618CB}"/>
          </ac:spMkLst>
        </pc:spChg>
        <pc:spChg chg="add del mod">
          <ac:chgData name="Mitch Kelly" userId="f8c45e79-b5aa-41d0-a1e5-205ada2bb3b9" providerId="ADAL" clId="{73153897-3447-4009-9801-5D8F9199388E}" dt="2024-04-12T20:08:59.189" v="2349" actId="478"/>
          <ac:spMkLst>
            <pc:docMk/>
            <pc:sldMk cId="2249315078" sldId="2563"/>
            <ac:spMk id="11" creationId="{CFE125AB-A8DB-4D18-8459-FF339FC3DD1F}"/>
          </ac:spMkLst>
        </pc:spChg>
        <pc:spChg chg="add del mod">
          <ac:chgData name="Mitch Kelly" userId="f8c45e79-b5aa-41d0-a1e5-205ada2bb3b9" providerId="ADAL" clId="{73153897-3447-4009-9801-5D8F9199388E}" dt="2024-04-12T20:09:08.836" v="2351" actId="478"/>
          <ac:spMkLst>
            <pc:docMk/>
            <pc:sldMk cId="2249315078" sldId="2563"/>
            <ac:spMk id="12" creationId="{11E46ED0-4FCE-48C4-84CF-674F01BC3170}"/>
          </ac:spMkLst>
        </pc:spChg>
        <pc:spChg chg="mod">
          <ac:chgData name="Mitch Kelly" userId="f8c45e79-b5aa-41d0-a1e5-205ada2bb3b9" providerId="ADAL" clId="{73153897-3447-4009-9801-5D8F9199388E}" dt="2024-04-12T20:09:31.926" v="2376" actId="114"/>
          <ac:spMkLst>
            <pc:docMk/>
            <pc:sldMk cId="2249315078" sldId="2563"/>
            <ac:spMk id="17" creationId="{95037FD2-538F-4580-9A35-B724D0F8EA86}"/>
          </ac:spMkLst>
        </pc:spChg>
      </pc:sldChg>
      <pc:sldChg chg="add del">
        <pc:chgData name="Mitch Kelly" userId="f8c45e79-b5aa-41d0-a1e5-205ada2bb3b9" providerId="ADAL" clId="{73153897-3447-4009-9801-5D8F9199388E}" dt="2024-04-12T20:12:14.630" v="2825" actId="47"/>
        <pc:sldMkLst>
          <pc:docMk/>
          <pc:sldMk cId="673965351" sldId="2564"/>
        </pc:sldMkLst>
      </pc:sldChg>
      <pc:sldChg chg="modSp add mod">
        <pc:chgData name="Mitch Kelly" userId="f8c45e79-b5aa-41d0-a1e5-205ada2bb3b9" providerId="ADAL" clId="{73153897-3447-4009-9801-5D8F9199388E}" dt="2024-04-12T20:43:31.147" v="3957" actId="20577"/>
        <pc:sldMkLst>
          <pc:docMk/>
          <pc:sldMk cId="1328500083" sldId="2565"/>
        </pc:sldMkLst>
        <pc:spChg chg="mod">
          <ac:chgData name="Mitch Kelly" userId="f8c45e79-b5aa-41d0-a1e5-205ada2bb3b9" providerId="ADAL" clId="{73153897-3447-4009-9801-5D8F9199388E}" dt="2024-04-12T20:43:31.147" v="3957" actId="20577"/>
          <ac:spMkLst>
            <pc:docMk/>
            <pc:sldMk cId="1328500083" sldId="2565"/>
            <ac:spMk id="4" creationId="{C3C1228C-26D9-4C7F-917D-98C6740345D5}"/>
          </ac:spMkLst>
        </pc:spChg>
        <pc:spChg chg="mod">
          <ac:chgData name="Mitch Kelly" userId="f8c45e79-b5aa-41d0-a1e5-205ada2bb3b9" providerId="ADAL" clId="{73153897-3447-4009-9801-5D8F9199388E}" dt="2024-04-12T19:58:02.224" v="2138" actId="20577"/>
          <ac:spMkLst>
            <pc:docMk/>
            <pc:sldMk cId="1328500083" sldId="2565"/>
            <ac:spMk id="8" creationId="{5C523850-F2C3-4DE4-AFA2-4B27A3AF52DA}"/>
          </ac:spMkLst>
        </pc:spChg>
      </pc:sldChg>
      <pc:sldChg chg="addSp delSp modSp add del mod ord">
        <pc:chgData name="Mitch Kelly" userId="f8c45e79-b5aa-41d0-a1e5-205ada2bb3b9" providerId="ADAL" clId="{73153897-3447-4009-9801-5D8F9199388E}" dt="2024-04-12T20:41:00.018" v="3940" actId="47"/>
        <pc:sldMkLst>
          <pc:docMk/>
          <pc:sldMk cId="1366819931" sldId="2566"/>
        </pc:sldMkLst>
        <pc:spChg chg="mod">
          <ac:chgData name="Mitch Kelly" userId="f8c45e79-b5aa-41d0-a1e5-205ada2bb3b9" providerId="ADAL" clId="{73153897-3447-4009-9801-5D8F9199388E}" dt="2024-04-12T20:16:09.690" v="3129" actId="20577"/>
          <ac:spMkLst>
            <pc:docMk/>
            <pc:sldMk cId="1366819931" sldId="2566"/>
            <ac:spMk id="6" creationId="{8E54BCF4-917E-4D53-BD28-9E488D5A488B}"/>
          </ac:spMkLst>
        </pc:spChg>
        <pc:spChg chg="mod">
          <ac:chgData name="Mitch Kelly" userId="f8c45e79-b5aa-41d0-a1e5-205ada2bb3b9" providerId="ADAL" clId="{73153897-3447-4009-9801-5D8F9199388E}" dt="2024-04-12T20:13:47.076" v="2861" actId="14100"/>
          <ac:spMkLst>
            <pc:docMk/>
            <pc:sldMk cId="1366819931" sldId="2566"/>
            <ac:spMk id="7" creationId="{B3C004A6-7523-41E5-8BA6-C5D528185FCF}"/>
          </ac:spMkLst>
        </pc:spChg>
        <pc:spChg chg="mod">
          <ac:chgData name="Mitch Kelly" userId="f8c45e79-b5aa-41d0-a1e5-205ada2bb3b9" providerId="ADAL" clId="{73153897-3447-4009-9801-5D8F9199388E}" dt="2024-04-12T20:15:19.003" v="3109" actId="20577"/>
          <ac:spMkLst>
            <pc:docMk/>
            <pc:sldMk cId="1366819931" sldId="2566"/>
            <ac:spMk id="8" creationId="{EF3BFE0C-FF73-46A0-9E4F-453F9D0F317A}"/>
          </ac:spMkLst>
        </pc:spChg>
        <pc:picChg chg="del">
          <ac:chgData name="Mitch Kelly" userId="f8c45e79-b5aa-41d0-a1e5-205ada2bb3b9" providerId="ADAL" clId="{73153897-3447-4009-9801-5D8F9199388E}" dt="2024-04-12T20:13:28.912" v="2854" actId="478"/>
          <ac:picMkLst>
            <pc:docMk/>
            <pc:sldMk cId="1366819931" sldId="2566"/>
            <ac:picMk id="2" creationId="{7C67D4E5-6982-4865-AE9C-6C9D211B9F19}"/>
          </ac:picMkLst>
        </pc:picChg>
        <pc:picChg chg="add mod">
          <ac:chgData name="Mitch Kelly" userId="f8c45e79-b5aa-41d0-a1e5-205ada2bb3b9" providerId="ADAL" clId="{73153897-3447-4009-9801-5D8F9199388E}" dt="2024-04-12T20:13:32.052" v="2856" actId="1076"/>
          <ac:picMkLst>
            <pc:docMk/>
            <pc:sldMk cId="1366819931" sldId="2566"/>
            <ac:picMk id="3" creationId="{8A0BB062-6087-498F-99FA-6E229A25B799}"/>
          </ac:picMkLst>
        </pc:picChg>
      </pc:sldChg>
      <pc:sldChg chg="modSp add mod">
        <pc:chgData name="Mitch Kelly" userId="f8c45e79-b5aa-41d0-a1e5-205ada2bb3b9" providerId="ADAL" clId="{73153897-3447-4009-9801-5D8F9199388E}" dt="2024-04-12T20:25:59.232" v="3923" actId="20577"/>
        <pc:sldMkLst>
          <pc:docMk/>
          <pc:sldMk cId="3659137072" sldId="2567"/>
        </pc:sldMkLst>
        <pc:spChg chg="mod">
          <ac:chgData name="Mitch Kelly" userId="f8c45e79-b5aa-41d0-a1e5-205ada2bb3b9" providerId="ADAL" clId="{73153897-3447-4009-9801-5D8F9199388E}" dt="2024-04-12T20:25:59.232" v="3923" actId="20577"/>
          <ac:spMkLst>
            <pc:docMk/>
            <pc:sldMk cId="3659137072" sldId="2567"/>
            <ac:spMk id="4" creationId="{C3C1228C-26D9-4C7F-917D-98C6740345D5}"/>
          </ac:spMkLst>
        </pc:spChg>
        <pc:spChg chg="mod">
          <ac:chgData name="Mitch Kelly" userId="f8c45e79-b5aa-41d0-a1e5-205ada2bb3b9" providerId="ADAL" clId="{73153897-3447-4009-9801-5D8F9199388E}" dt="2024-04-12T20:19:40.049" v="3538" actId="20577"/>
          <ac:spMkLst>
            <pc:docMk/>
            <pc:sldMk cId="3659137072" sldId="2567"/>
            <ac:spMk id="8" creationId="{5C523850-F2C3-4DE4-AFA2-4B27A3AF52D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b="1" dirty="0"/>
              <a:t>Cost</a:t>
            </a:r>
            <a:r>
              <a:rPr lang="en-US" b="1" baseline="0" dirty="0"/>
              <a:t> to Construct - $15 Million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Debt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Market Rate Property</c:v>
                </c:pt>
                <c:pt idx="1">
                  <c:v>Housing Tax Credit Property</c:v>
                </c:pt>
              </c:strCache>
            </c:strRef>
          </c:cat>
          <c:val>
            <c:numRef>
              <c:f>Sheet1!$B$2:$B$3</c:f>
              <c:numCache>
                <c:formatCode>_("$"* #,##0_);_("$"* \(#,##0\);_("$"* "-"??_);_(@_)</c:formatCode>
                <c:ptCount val="2"/>
                <c:pt idx="0">
                  <c:v>12000000</c:v>
                </c:pt>
                <c:pt idx="1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48-4687-B027-1494843BE2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Equity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Market Rate Property</c:v>
                </c:pt>
                <c:pt idx="1">
                  <c:v>Housing Tax Credit Property</c:v>
                </c:pt>
              </c:strCache>
            </c:strRef>
          </c:cat>
          <c:val>
            <c:numRef>
              <c:f>Sheet1!$C$2:$C$3</c:f>
              <c:numCache>
                <c:formatCode>_("$"* #,##0_);_("$"* \(#,##0\);_("$"* "-"??_);_(@_)</c:formatCode>
                <c:ptCount val="2"/>
                <c:pt idx="0">
                  <c:v>3000000</c:v>
                </c:pt>
                <c:pt idx="1">
                  <c:v>12000000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48-4687-B027-1494843BE2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70378719"/>
        <c:axId val="1555790975"/>
      </c:barChart>
      <c:catAx>
        <c:axId val="170378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555790975"/>
        <c:crosses val="autoZero"/>
        <c:auto val="1"/>
        <c:lblAlgn val="ctr"/>
        <c:lblOffset val="100"/>
        <c:noMultiLvlLbl val="0"/>
      </c:catAx>
      <c:valAx>
        <c:axId val="15557909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0378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800" b="1"/>
              <a:t>9% Housing Credit Applications &amp; Awards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Applications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</c:v>
                </c:pt>
                <c:pt idx="1">
                  <c:v>93</c:v>
                </c:pt>
                <c:pt idx="2">
                  <c:v>67</c:v>
                </c:pt>
                <c:pt idx="3">
                  <c:v>61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0-41C3-84FA-50EB043B09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Awards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</c:v>
                </c:pt>
                <c:pt idx="1">
                  <c:v>38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0-41C3-84FA-50EB043B0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338363296"/>
        <c:axId val="78061232"/>
      </c:areaChart>
      <c:catAx>
        <c:axId val="33836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8061232"/>
        <c:crosses val="autoZero"/>
        <c:auto val="1"/>
        <c:lblAlgn val="ctr"/>
        <c:lblOffset val="100"/>
        <c:noMultiLvlLbl val="0"/>
      </c:catAx>
      <c:valAx>
        <c:axId val="7806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33836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effectLst/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 (Expected)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</c:v>
                </c:pt>
                <c:pt idx="3">
                  <c:v>75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58-4C28-8BBA-AB04F70396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NHTF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 (Expected)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2">
                  <c:v>20</c:v>
                </c:pt>
                <c:pt idx="3">
                  <c:v>17.8</c:v>
                </c:pt>
                <c:pt idx="4">
                  <c:v>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58-4C28-8BBA-AB04F70396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SLFRF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 (Expected)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58-4C28-8BBA-AB04F70396F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ERA2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 (Expected)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2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58-4C28-8BBA-AB04F7039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42272303"/>
        <c:axId val="1920224767"/>
      </c:barChart>
      <c:catAx>
        <c:axId val="11422723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920224767"/>
        <c:crosses val="autoZero"/>
        <c:auto val="1"/>
        <c:lblAlgn val="ctr"/>
        <c:lblOffset val="100"/>
        <c:noMultiLvlLbl val="0"/>
      </c:catAx>
      <c:valAx>
        <c:axId val="192022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/>
                  <a:t>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1142272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20A72C-A6FD-4D5C-8779-146ECA3C9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4761E-235B-4C35-890E-97E5BC8FA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D019-22A7-4CD9-9F16-B79DF770B52A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510DD-88CB-4A88-9D49-A65F342E3A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0F60E-ABFA-4BCB-92F6-5BBAE4FB7A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319B5-334E-4DB1-846A-8B50BFA0A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8E6D-A473-488D-BE98-75A98ABF804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14BEE-2EAE-43AE-94B9-CA84926C4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9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4-person household in Tift County.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8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Housing Needs, GICH, Preservation ^ ?, Developer Fee,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9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Housing Needs, GICH, Preservation ^ ?, Developer Fee,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70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Housing Needs, GICH, Preservation ^ ?, Developer Fee,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0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Housing Needs, GICH, Preservation ^ ?, Developer Fee,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1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14BEE-2EAE-43AE-94B9-CA84926C49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7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4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D353E5D-0EE1-41DB-B2B9-970F399C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8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EC26E02-1C58-47B6-A41A-C4E424DB2A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7A9859F-5C71-4991-B022-ACAB5ECD10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D44815-E786-435F-9153-D87B47A5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45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9BA7FF-884C-49F7-9638-2637491929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ED446E-7FD3-4EC8-AF3E-490DDA50F2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491AAE-3CCA-4D1E-8D7E-5D204E8A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565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49F3862-850A-479E-B8BC-C246112C42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B6CB06-CF64-46DC-9E61-D788FA831F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721248-5C65-4F78-998A-472ACB8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81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3536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87A44B-3F04-4AE4-BB34-617CFCB2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41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0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9846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A1F2-0658-4AAB-9049-E607E993C6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C82E-BFBA-4AD2-BEEA-205DDDCC7B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F3EA24-D477-4698-B38F-1C451929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037" y="533406"/>
            <a:ext cx="4825367" cy="5416391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49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C04F03-75F7-44AA-9785-7EDDF26FA35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F1B5E99-5953-439D-8ECA-998F28FB8A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C00AF-0D1C-4AF1-BCA4-DBA39740674B}"/>
              </a:ext>
            </a:extLst>
          </p:cNvPr>
          <p:cNvSpPr/>
          <p:nvPr userDrawn="1"/>
        </p:nvSpPr>
        <p:spPr>
          <a:xfrm>
            <a:off x="6193536" y="0"/>
            <a:ext cx="59984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C0B08-8AAF-41EE-AB4F-B3D4E09B78AC}"/>
              </a:ext>
            </a:extLst>
          </p:cNvPr>
          <p:cNvSpPr/>
          <p:nvPr userDrawn="1"/>
        </p:nvSpPr>
        <p:spPr>
          <a:xfrm>
            <a:off x="0" y="0"/>
            <a:ext cx="599846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77E21B3-109D-40AC-81AD-ACAF254F1C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9120" y="1600201"/>
            <a:ext cx="4937760" cy="1491268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6DA34D3-B8A1-4F1A-94CD-865BE4458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4167" y="1600207"/>
            <a:ext cx="4937760" cy="149126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7CE4-712F-421E-B433-EA7DE773EF4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9756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E4B698F-B2C3-41A7-86DB-24F00A1703B5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674804" y="3218847"/>
            <a:ext cx="4937125" cy="2286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D56746-33F8-4CAE-9625-F8F69B41C2A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494F2D-B7D7-48D2-9E7A-659F611AB3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122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243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252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2929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02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916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442245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798842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 noChangeAspect="1"/>
          </p:cNvSpPr>
          <p:nvPr>
            <p:ph sz="quarter" idx="21"/>
          </p:nvPr>
        </p:nvSpPr>
        <p:spPr>
          <a:xfrm>
            <a:off x="442245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 noChangeAspect="1"/>
          </p:cNvSpPr>
          <p:nvPr>
            <p:ph sz="quarter" idx="22"/>
          </p:nvPr>
        </p:nvSpPr>
        <p:spPr>
          <a:xfrm>
            <a:off x="798842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F98FD0D-8D14-4398-8E54-68111E5AC747}"/>
              </a:ext>
            </a:extLst>
          </p:cNvPr>
          <p:cNvSpPr>
            <a:spLocks noGrp="1" noChangeAspect="1"/>
          </p:cNvSpPr>
          <p:nvPr>
            <p:ph sz="quarter" idx="23"/>
          </p:nvPr>
        </p:nvSpPr>
        <p:spPr>
          <a:xfrm>
            <a:off x="83857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976B8C-2BBC-4466-AEFE-CFBB5B92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3325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060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35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324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144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256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2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53757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5" y="548644"/>
            <a:ext cx="8890676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86108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29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526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371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8EFCF-0251-4014-9D85-6625151EA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08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5" y="3218847"/>
            <a:ext cx="5052443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5" y="3218847"/>
            <a:ext cx="5051804" cy="2286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</a:lstStyle>
          <a:p>
            <a:pPr lvl="0"/>
            <a:r>
              <a:rPr lang="en-US"/>
              <a:t>Click</a:t>
            </a:r>
          </a:p>
          <a:p>
            <a:pPr lvl="0"/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5" y="1818073"/>
            <a:ext cx="5052443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73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658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018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313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89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3" y="914406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853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6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D75999-B599-4A23-8CC0-259BE0C32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A5AE-9011-4B1C-A7B9-36435B10D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E31D6-98CC-46C3-8EF3-BCAE0E1E5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723009-1AB1-40E8-935F-A59C441A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1600200"/>
            <a:ext cx="9144000" cy="36576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5D80C-E77E-48E6-B1CE-26C3DB460535}"/>
              </a:ext>
            </a:extLst>
          </p:cNvPr>
          <p:cNvSpPr txBox="1"/>
          <p:nvPr userDrawn="1"/>
        </p:nvSpPr>
        <p:spPr>
          <a:xfrm>
            <a:off x="223520" y="3"/>
            <a:ext cx="2240280" cy="33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299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68371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4"/>
            <a:ext cx="3381249" cy="5035391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0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1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32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48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32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3514730"/>
            <a:ext cx="3381249" cy="2428875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9052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90525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9052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905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9052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825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54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8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3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1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6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5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5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E1BE77E-9301-43D2-B133-3F7543816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063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7" y="2664025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624857"/>
            <a:ext cx="1920240" cy="14447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5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5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6C07B7-1A77-4DA1-AC2E-8D69016D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092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47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920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1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8" y="908215"/>
            <a:ext cx="3381249" cy="24288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40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32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24F8709-F72F-49EA-B407-C95F183C29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344" y="3514731"/>
            <a:ext cx="3364992" cy="242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1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2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5" y="548644"/>
            <a:ext cx="8903205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3" y="3771897"/>
            <a:ext cx="8898631" cy="217789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665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" y="0"/>
            <a:ext cx="12191999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F66C-FB46-45B9-8206-4DE86B99A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8336-9E94-4380-96D7-2388EC76DA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4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7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4"/>
            <a:ext cx="8903208" cy="25622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9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9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3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3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3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3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7" y="3869177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7" y="515853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6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2201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5" y="1825625"/>
            <a:ext cx="498347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E3849-3DA0-4821-AA99-0286C7BD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425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5262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80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859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442245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798842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 noChangeAspect="1"/>
          </p:cNvSpPr>
          <p:nvPr>
            <p:ph sz="quarter" idx="21"/>
          </p:nvPr>
        </p:nvSpPr>
        <p:spPr>
          <a:xfrm>
            <a:off x="442245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 noChangeAspect="1"/>
          </p:cNvSpPr>
          <p:nvPr>
            <p:ph sz="quarter" idx="22"/>
          </p:nvPr>
        </p:nvSpPr>
        <p:spPr>
          <a:xfrm>
            <a:off x="798842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F98FD0D-8D14-4398-8E54-68111E5AC747}"/>
              </a:ext>
            </a:extLst>
          </p:cNvPr>
          <p:cNvSpPr>
            <a:spLocks noGrp="1" noChangeAspect="1"/>
          </p:cNvSpPr>
          <p:nvPr>
            <p:ph sz="quarter" idx="23"/>
          </p:nvPr>
        </p:nvSpPr>
        <p:spPr>
          <a:xfrm>
            <a:off x="83857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976B8C-2BBC-4466-AEFE-CFBB5B92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9185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54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2895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B6912E4-C0D4-4115-9789-DE6E736E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C834C02-558D-4A3A-85DE-A6899DB10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438400" y="2725735"/>
            <a:ext cx="7315200" cy="14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3504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84428-91D2-49CF-B4BF-80CD750CB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65BC11-E44D-4B53-A090-017C11571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35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9" y="548640"/>
            <a:ext cx="10495027" cy="114204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81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25716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313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0"/>
            <a:ext cx="6178550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8B40079-6CD5-4198-821B-99F61BCE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895C5-590D-442F-AF6B-4741199CC8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7621444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5917AE-035D-4FD6-878E-FACEC848F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549B19-0D69-4379-95A3-B2C41E15E3EE}"/>
              </a:ext>
            </a:extLst>
          </p:cNvPr>
          <p:cNvCxnSpPr/>
          <p:nvPr userDrawn="1"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B6692-E64D-461A-866D-8A765D9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548640"/>
            <a:ext cx="8903208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C91C51-1199-4633-BE5C-13C6AA50A5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8798" y="394183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B8D944A-D85D-4A83-B1CD-7982FAC8D3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8798" y="523256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6DA353-2F37-4F19-816E-CF7C9540C1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8942" y="3944572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163657A-AF7A-4283-88D4-6E5EC93152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8942" y="5235301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5" title="Decorative">
            <a:extLst>
              <a:ext uri="{FF2B5EF4-FFF2-40B4-BE49-F238E27FC236}">
                <a16:creationId xmlns:a16="http://schemas.microsoft.com/office/drawing/2014/main" id="{45C5A78E-C397-40E0-B472-409205B22C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92" y="3869171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5" title="Decorative">
            <a:extLst>
              <a:ext uri="{FF2B5EF4-FFF2-40B4-BE49-F238E27FC236}">
                <a16:creationId xmlns:a16="http://schemas.microsoft.com/office/drawing/2014/main" id="{90198A63-1442-465B-A8C6-38FBEFFC4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392" y="5158530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A378ABA1-D254-4E3B-B0E0-A68CF4CC13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0536" y="3869171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494524CE-FE06-4E72-B4B2-F4B0C1659A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60536" y="5158530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AFAF05-2F7F-4AD9-A86A-4C0E6B35DD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972567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D73D8B-BE43-41FD-B517-E6E6374122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61937A-62A2-494A-98C5-77EF3E9550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53229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548640"/>
            <a:ext cx="6178550" cy="2562223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3771897"/>
            <a:ext cx="6175376" cy="217789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46AD10-11FF-4651-A03B-7241B5280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C79AC-3A73-46BA-A9ED-8464A669A421}"/>
              </a:ext>
            </a:extLst>
          </p:cNvPr>
          <p:cNvCxnSpPr/>
          <p:nvPr userDrawn="1"/>
        </p:nvCxnSpPr>
        <p:spPr>
          <a:xfrm>
            <a:off x="959095" y="3429000"/>
            <a:ext cx="1209675" cy="0"/>
          </a:xfrm>
          <a:prstGeom prst="line">
            <a:avLst/>
          </a:prstGeom>
          <a:ln w="57150">
            <a:solidFill>
              <a:srgbClr val="E9E3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D146D-9AC2-4E49-B2B5-25783F17CB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95729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348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2" y="1825625"/>
            <a:ext cx="498347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22FB455-60F9-4077-8371-9B47B7FB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5949791"/>
            <a:ext cx="609600" cy="681037"/>
          </a:xfrm>
        </p:spPr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50EF0-9742-4F4C-85F4-87E6A061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019BCF-530D-430A-9121-A910E43A26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0365265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1819275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1819274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1819274"/>
            <a:ext cx="3291840" cy="413051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6" cy="114204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A64A2E-98D4-4A03-8E97-7B2AD48DA9C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816724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4422458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798842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 noChangeAspect="1"/>
          </p:cNvSpPr>
          <p:nvPr>
            <p:ph sz="quarter" idx="21"/>
          </p:nvPr>
        </p:nvSpPr>
        <p:spPr>
          <a:xfrm>
            <a:off x="4422458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 noChangeAspect="1"/>
          </p:cNvSpPr>
          <p:nvPr>
            <p:ph sz="quarter" idx="22"/>
          </p:nvPr>
        </p:nvSpPr>
        <p:spPr>
          <a:xfrm>
            <a:off x="7988429" y="4038601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4572CB-EFDB-4752-90E6-DF710D18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F98FD0D-8D14-4398-8E54-68111E5AC747}"/>
              </a:ext>
            </a:extLst>
          </p:cNvPr>
          <p:cNvSpPr>
            <a:spLocks noGrp="1" noChangeAspect="1"/>
          </p:cNvSpPr>
          <p:nvPr>
            <p:ph sz="quarter" idx="23"/>
          </p:nvPr>
        </p:nvSpPr>
        <p:spPr>
          <a:xfrm>
            <a:off x="838579" y="1912144"/>
            <a:ext cx="3364992" cy="1905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76EE2-2A67-4D07-8118-3AA1C3B6AA2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86437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0EB04-4D29-432B-9E9C-EAB3CFAD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9414F0-F951-4741-BDC8-B8A0AEC8B6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47344" y="3218847"/>
            <a:ext cx="5052442" cy="228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995554A-6C8D-4F00-9BCD-F8F600EF3D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92852" y="3218847"/>
            <a:ext cx="5051804" cy="228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</a:t>
            </a:r>
          </a:p>
          <a:p>
            <a:pPr lvl="0"/>
            <a:r>
              <a:rPr lang="en-US"/>
              <a:t>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FAD79E3-808B-4CBF-8A76-617066D96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7344" y="1818067"/>
            <a:ext cx="5052442" cy="1273401"/>
          </a:xfrm>
        </p:spPr>
        <p:txBody>
          <a:bodyPr anchor="b">
            <a:norm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DFEEACD6-5E0A-47AE-B52F-F1A6AF81402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2216" y="1818067"/>
            <a:ext cx="5052440" cy="1273401"/>
          </a:xfrm>
        </p:spPr>
        <p:txBody>
          <a:bodyPr anchor="b">
            <a:norm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2FBF04-0773-4AB1-9DF2-1992C00C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97C677-E782-41C2-94CC-8B9347B8661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37265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3218848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4081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51673" y="3218847"/>
            <a:ext cx="3291840" cy="2286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5867E65C-747A-47D4-9DCF-E418381CD5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488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D739209B-83D6-458D-9336-F963AF3A990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51673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19EAC2-9F46-4D7F-9C3D-9FE7360ED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7" y="548640"/>
            <a:ext cx="10495026" cy="1142048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EAE61E-E1C2-4882-91C9-5D815A6276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54081" y="1819275"/>
            <a:ext cx="3291840" cy="12721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817AE-E5C4-48C5-A13C-FE8A3DF135B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98501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960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A9F8241-5F32-487E-A848-83F2E0C71E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1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2AE5AE4-EAC1-4FAD-8ACB-EDC50CFCD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31124D4-E78E-489D-A6CB-3E98B9D7C8C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502152"/>
            <a:ext cx="6035040" cy="335584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0BD415-C1DB-44A5-B49B-6FD2363534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FFEC9-D3C8-420C-818D-1549E53CA0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47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92B9F-B970-47BE-9A9D-0B46BF6AC9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C0D42-F910-46A9-A1C4-3AC5297A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33B0B-1A35-4951-B571-E87A23AEB3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1617313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0B321-D1E6-4A44-B2B2-BA4FB2F5C4E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56338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1505" y="914400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6522" y="914400"/>
            <a:ext cx="3364992" cy="5035391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3701E-33F6-411F-8E6E-F6654E54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56790-9595-4EBE-AC74-3A03E8A8CF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602853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B8CAA7-BC28-474E-B01B-C904EB17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713A0D8-85D3-4C92-A792-1EED21E21C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6931152" cy="5029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86191-0598-4D53-B371-33A234D9CDD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4280061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F590BC-48B3-424E-A966-F3834F89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8"/>
            <a:ext cx="3381249" cy="5035391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7B7BE-5992-45D6-A717-64CF265914D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6C25227-CAE1-4B07-A365-2A0B7DE740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C3BEF09-6FE7-4C7D-AEB6-049278C1E28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358B05-8F4A-4DC6-97EE-C05FBA2FE8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CA909-83B5-4944-B4AC-EE522089084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521690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D0B630-64D0-4062-A981-19F14C5D4457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856488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9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912F3-C6CD-4616-AA69-3E76E317D2A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40439214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EEDA71-AD8B-434F-B30A-6D06A194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908209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3704545-C2FC-4595-9EDA-B59CC04C17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1350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BECF1E6-819D-4B8D-BA74-3FCDA6C780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1350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35023A1-72B2-4A6D-B0F4-ECFC3900A1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79664" y="914399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199D1AC-68B2-47B9-9917-77BDC12DBA4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79664" y="3514726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24F8709-F72F-49EA-B407-C95F183C29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47344" y="3514725"/>
            <a:ext cx="3364992" cy="242887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477EA7-9FA2-4A54-B2B5-09C766A9A5C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907753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tack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B9BC8FF-3A8E-4460-A5BF-4C3F720410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6488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34D57E-ECA2-4186-9DCB-6C19BD1309B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2458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9B39249-80D0-4650-A739-BEC5B5240FE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988429" y="914400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7" y="3514726"/>
            <a:ext cx="6930963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348BD-02A1-4A57-B741-F97E6156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514724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F91543-E2A6-4B22-8B6A-38AEFF458E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335148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0C55-5345-4FF8-AA76-8C49878B5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45B4A4F-3893-499A-9BEA-8F0B7E3F0F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422458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CFCE8A3-CA5F-4B5C-9F65-01659461015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988429" y="3514726"/>
            <a:ext cx="3364992" cy="2428875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60512-C666-4DB3-B4D7-EABD5C1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514724"/>
            <a:ext cx="3381249" cy="2428875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1174059-3958-44C6-980A-7B376B9DD3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7344" y="908210"/>
            <a:ext cx="10497312" cy="243506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20799A-CE29-473B-9A3E-E60F05D286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943390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1745" y="2764677"/>
            <a:ext cx="1207008" cy="12056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0425" y="2763293"/>
            <a:ext cx="1207008" cy="12070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2496" y="2810583"/>
            <a:ext cx="1207008" cy="12070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5240" y="2763293"/>
            <a:ext cx="1207008" cy="1207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4372" y="2744997"/>
            <a:ext cx="1207008" cy="1207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C6418-CE5B-4B8C-B48B-D6F073C666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6AE84D-804E-4F85-82B7-285B0436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1AD41-83D3-44A4-95DE-0B49CF70278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73406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721CF6-76AC-44FE-B16F-D734312D7D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25" y="3152775"/>
            <a:ext cx="5196839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5BC66-8B10-4093-9779-5C79A7910D6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470219-9A4B-4B0C-92DE-7B4C6B7736E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387EAB-07EE-4092-BBBD-F3E2585D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11" y="3163250"/>
            <a:ext cx="5193792" cy="274320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3855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089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866" y="2178387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8351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1823" y="2139219"/>
            <a:ext cx="1920240" cy="19202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8600C-73CB-48B4-9A32-F341C9A3D37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ED22F3-26AB-40DB-B6D9-2FD06AF7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1A18EA-4C4C-40EF-9582-38D2C855837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3371092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338C7B-563B-45FF-91E7-5A14B3D70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151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C81D25E-5050-4F35-B021-8324DCFC3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3E3BF-7A22-4520-BEA9-41A95AD9F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38643"/>
            <a:ext cx="6705600" cy="1796248"/>
          </a:xfrm>
        </p:spPr>
        <p:txBody>
          <a:bodyPr anchor="ctr">
            <a:normAutofit/>
          </a:bodyPr>
          <a:lstStyle>
            <a:lvl1pPr algn="ctr">
              <a:defRPr sz="7200" b="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E0D51-7402-4F39-B674-061E20FF9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4" y="3356202"/>
            <a:ext cx="5297041" cy="365760"/>
          </a:xfrm>
        </p:spPr>
        <p:txBody>
          <a:bodyPr anchor="t">
            <a:noAutofit/>
          </a:bodyPr>
          <a:lstStyle>
            <a:lvl1pPr marL="0" indent="0" algn="r">
              <a:buNone/>
              <a:defRPr sz="1800" b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8445044-959E-4C18-8641-A880B39EC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4156" y="3356202"/>
            <a:ext cx="5297040" cy="82121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sz="1400"/>
            </a:lvl1pPr>
            <a:lvl2pPr marL="34290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4BD558C-ED5F-4970-A11F-6ADAA6E01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3723" y="3675336"/>
            <a:ext cx="4206240" cy="471082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ECCEE6-DD1D-4F76-9223-514F4666101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375568"/>
            <a:ext cx="0" cy="801846"/>
          </a:xfrm>
          <a:prstGeom prst="line">
            <a:avLst/>
          </a:prstGeom>
          <a:ln w="38100">
            <a:solidFill>
              <a:srgbClr val="E9E3D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9EBE23-F0B8-40C4-885A-FE961E823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2880" y="4959427"/>
            <a:ext cx="420624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7112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9B1548-0D1B-4118-B46F-9AC7DC68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79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hree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8D23CB-6276-4551-B081-9583D54AF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514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AEC52-4486-4405-80BC-EFCC9A410F5C}"/>
              </a:ext>
            </a:extLst>
          </p:cNvPr>
          <p:cNvSpPr/>
          <p:nvPr userDrawn="1"/>
        </p:nvSpPr>
        <p:spPr>
          <a:xfrm>
            <a:off x="0" y="2651760"/>
            <a:ext cx="12192000" cy="4206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00627A3-DBFC-4675-A554-0F916EDEF11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50080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DB50D8-02C0-422F-AA8F-F94A15F7CC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296276" y="3191827"/>
            <a:ext cx="3291840" cy="2743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7B384-2A6E-4D45-9B02-D74040A3EB0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7056475-7420-4D27-B542-CF28BA493A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95FBAD9-43F1-4D18-B356-13961348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191827"/>
            <a:ext cx="3291840" cy="2757964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90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BC9BD-3806-4E16-A033-BEFF03F4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F6EF7-3E42-4B71-91DF-101AD3618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4353A-A281-43AA-9C67-B482E6F0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3044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Georgia Department of Community </a:t>
            </a:r>
            <a:r>
              <a:rPr lang="en-US">
                <a:solidFill>
                  <a:srgbClr val="898989"/>
                </a:solidFill>
              </a:rPr>
              <a:t>Affairs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7F7F0A-A3E2-4A86-9EB6-120D8E330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1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798" r:id="rId2"/>
    <p:sldLayoutId id="2147483660" r:id="rId3"/>
    <p:sldLayoutId id="2147483779" r:id="rId4"/>
    <p:sldLayoutId id="2147483768" r:id="rId5"/>
    <p:sldLayoutId id="2147483770" r:id="rId6"/>
    <p:sldLayoutId id="2147483769" r:id="rId7"/>
    <p:sldLayoutId id="2147483747" r:id="rId8"/>
    <p:sldLayoutId id="2147483751" r:id="rId9"/>
    <p:sldLayoutId id="2147483670" r:id="rId10"/>
    <p:sldLayoutId id="2147483762" r:id="rId11"/>
    <p:sldLayoutId id="2147483745" r:id="rId12"/>
    <p:sldLayoutId id="2147483746" r:id="rId13"/>
    <p:sldLayoutId id="2147483708" r:id="rId14"/>
    <p:sldLayoutId id="2147483761" r:id="rId15"/>
    <p:sldLayoutId id="2147483774" r:id="rId16"/>
    <p:sldLayoutId id="2147483732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779F788-FB1F-41CF-958A-2BBD4A690D66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190"/>
            <a:ext cx="10515600" cy="1140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89082D-1B13-4B68-898C-FF602334F68C}"/>
              </a:ext>
            </a:extLst>
          </p:cNvPr>
          <p:cNvSpPr txBox="1">
            <a:spLocks/>
          </p:cNvSpPr>
          <p:nvPr userDrawn="1"/>
        </p:nvSpPr>
        <p:spPr>
          <a:xfrm>
            <a:off x="623377" y="6107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50">
                <a:solidFill>
                  <a:schemeClr val="tx1"/>
                </a:solidFill>
              </a:rPr>
              <a:t>Georgia Department of Community Affairs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26A88FF-AE87-4DB5-8ADF-1135E6A7A937}"/>
              </a:ext>
            </a:extLst>
          </p:cNvPr>
          <p:cNvSpPr txBox="1">
            <a:spLocks/>
          </p:cNvSpPr>
          <p:nvPr userDrawn="1"/>
        </p:nvSpPr>
        <p:spPr>
          <a:xfrm>
            <a:off x="11049000" y="5949797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z="750" smtClean="0">
                <a:solidFill>
                  <a:schemeClr val="tx1"/>
                </a:solidFill>
              </a:rPr>
              <a:pPr/>
              <a:t>‹#›</a:t>
            </a:fld>
            <a:endParaRPr lang="en-US" sz="7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0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5" r:id="rId2"/>
    <p:sldLayoutId id="2147483696" r:id="rId3"/>
    <p:sldLayoutId id="2147483697" r:id="rId4"/>
    <p:sldLayoutId id="2147483698" r:id="rId5"/>
    <p:sldLayoutId id="2147483795" r:id="rId6"/>
    <p:sldLayoutId id="2147483788" r:id="rId7"/>
    <p:sldLayoutId id="2147483711" r:id="rId8"/>
    <p:sldLayoutId id="2147483753" r:id="rId9"/>
    <p:sldLayoutId id="2147483700" r:id="rId10"/>
    <p:sldLayoutId id="2147483790" r:id="rId11"/>
    <p:sldLayoutId id="2147483759" r:id="rId12"/>
    <p:sldLayoutId id="2147483758" r:id="rId13"/>
    <p:sldLayoutId id="2147483757" r:id="rId14"/>
    <p:sldLayoutId id="2147483754" r:id="rId15"/>
    <p:sldLayoutId id="2147483756" r:id="rId16"/>
    <p:sldLayoutId id="2147483755" r:id="rId17"/>
    <p:sldLayoutId id="2147483733" r:id="rId18"/>
    <p:sldLayoutId id="2147483734" r:id="rId19"/>
    <p:sldLayoutId id="2147483823" r:id="rId20"/>
    <p:sldLayoutId id="2147483826" r:id="rId21"/>
    <p:sldLayoutId id="2147483811" r:id="rId22"/>
    <p:sldLayoutId id="2147483819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  <p:sldLayoutId id="2147483873" r:id="rId31"/>
    <p:sldLayoutId id="2147483874" r:id="rId32"/>
    <p:sldLayoutId id="2147483875" r:id="rId33"/>
    <p:sldLayoutId id="2147483876" r:id="rId3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DC1D08-31F9-49F9-86BE-CC68A737B27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524" y="-1451"/>
            <a:ext cx="12188952" cy="68609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344" y="548640"/>
            <a:ext cx="10497312" cy="114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344" y="1825625"/>
            <a:ext cx="104973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5949791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CAF254-72B9-406C-9E86-C9D983240C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AD0A3A-D1F3-46C7-B5AC-31A176125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10774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Georgia Department of Community Affairs</a:t>
            </a:r>
          </a:p>
        </p:txBody>
      </p:sp>
    </p:spTree>
    <p:extLst>
      <p:ext uri="{BB962C8B-B14F-4D97-AF65-F5344CB8AC3E}">
        <p14:creationId xmlns:p14="http://schemas.microsoft.com/office/powerpoint/2010/main" val="29456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763" r:id="rId6"/>
    <p:sldLayoutId id="2147483764" r:id="rId7"/>
    <p:sldLayoutId id="2147483832" r:id="rId8"/>
    <p:sldLayoutId id="2147483833" r:id="rId9"/>
    <p:sldLayoutId id="2147483834" r:id="rId10"/>
    <p:sldLayoutId id="2147483701" r:id="rId11"/>
    <p:sldLayoutId id="2147483835" r:id="rId12"/>
    <p:sldLayoutId id="2147483836" r:id="rId13"/>
    <p:sldLayoutId id="2147483837" r:id="rId14"/>
    <p:sldLayoutId id="2147483838" r:id="rId15"/>
    <p:sldLayoutId id="2147483771" r:id="rId16"/>
    <p:sldLayoutId id="2147483839" r:id="rId17"/>
    <p:sldLayoutId id="2147483840" r:id="rId18"/>
    <p:sldLayoutId id="2147483841" r:id="rId19"/>
    <p:sldLayoutId id="2147483842" r:id="rId20"/>
    <p:sldLayoutId id="2147483781" r:id="rId21"/>
    <p:sldLayoutId id="2147483783" r:id="rId22"/>
    <p:sldLayoutId id="2147483785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jpeg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dca.ga.gov/sites/default/files/2023_georgia_qualified_allocation_plan_boardapproved.pdf" TargetMode="Externa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itchell.Kelly@dca.ga.gov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FC3E23-FAAF-D021-3184-CDAF722CD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1" r="29934" b="1"/>
          <a:stretch/>
        </p:blipFill>
        <p:spPr bwMode="auto">
          <a:xfrm>
            <a:off x="6225906" y="393844"/>
            <a:ext cx="5451744" cy="607031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79529AF-FC32-4F7A-9BA9-360C4E59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0" y="1457599"/>
            <a:ext cx="6313836" cy="20476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Housing Tax Credits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6429C8-33D1-4C90-9A43-5DB80691B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3527807"/>
            <a:ext cx="5789961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2024 GICH Retreat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April 16, 2024 | Tifton, Georgia</a:t>
            </a:r>
          </a:p>
          <a:p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Mitch Kelly, Georgia DCA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261C7EC-140B-4297-B8E8-826CD26A1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D57420C7-B4F2-49C1-981B-CFA0E0AA8718}"/>
              </a:ext>
            </a:extLst>
          </p:cNvPr>
          <p:cNvSpPr txBox="1">
            <a:spLocks/>
          </p:cNvSpPr>
          <p:nvPr/>
        </p:nvSpPr>
        <p:spPr>
          <a:xfrm>
            <a:off x="7200900" y="393844"/>
            <a:ext cx="4476750" cy="114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Hearthside Lawrenceville, Lawrenceville </a:t>
            </a:r>
          </a:p>
          <a:p>
            <a:pPr algn="r"/>
            <a:r>
              <a:rPr lang="en-US" sz="12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OneStreet</a:t>
            </a: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Residential &amp; Lawrenceville Housing Authority</a:t>
            </a:r>
          </a:p>
        </p:txBody>
      </p:sp>
    </p:spTree>
    <p:extLst>
      <p:ext uri="{BB962C8B-B14F-4D97-AF65-F5344CB8AC3E}">
        <p14:creationId xmlns:p14="http://schemas.microsoft.com/office/powerpoint/2010/main" val="386066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21B427-965B-D0AB-632F-C690B2499779}"/>
              </a:ext>
            </a:extLst>
          </p:cNvPr>
          <p:cNvCxnSpPr>
            <a:cxnSpLocks/>
          </p:cNvCxnSpPr>
          <p:nvPr/>
        </p:nvCxnSpPr>
        <p:spPr>
          <a:xfrm>
            <a:off x="9098144" y="2296391"/>
            <a:ext cx="0" cy="319000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616BB8-733B-85C3-7AF4-B73430A5AFF7}"/>
              </a:ext>
            </a:extLst>
          </p:cNvPr>
          <p:cNvCxnSpPr>
            <a:cxnSpLocks/>
          </p:cNvCxnSpPr>
          <p:nvPr/>
        </p:nvCxnSpPr>
        <p:spPr>
          <a:xfrm>
            <a:off x="5760912" y="2296391"/>
            <a:ext cx="0" cy="319000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0762AF-8A51-6CFD-4BFB-0633979419A0}"/>
              </a:ext>
            </a:extLst>
          </p:cNvPr>
          <p:cNvCxnSpPr>
            <a:cxnSpLocks/>
          </p:cNvCxnSpPr>
          <p:nvPr/>
        </p:nvCxnSpPr>
        <p:spPr>
          <a:xfrm>
            <a:off x="3052338" y="2296392"/>
            <a:ext cx="0" cy="3190009"/>
          </a:xfrm>
          <a:prstGeom prst="line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Housing</a:t>
            </a:r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 Continuum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C3295-23CA-4FE5-AA2F-A964ADD43E01}"/>
              </a:ext>
            </a:extLst>
          </p:cNvPr>
          <p:cNvSpPr/>
          <p:nvPr/>
        </p:nvSpPr>
        <p:spPr>
          <a:xfrm>
            <a:off x="4468102" y="3072226"/>
            <a:ext cx="3439391" cy="5114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Housing Tax Credits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229D7-3F3D-4E2A-9574-673D8A3D6A52}"/>
              </a:ext>
            </a:extLst>
          </p:cNvPr>
          <p:cNvSpPr txBox="1"/>
          <p:nvPr/>
        </p:nvSpPr>
        <p:spPr>
          <a:xfrm>
            <a:off x="388804" y="1729895"/>
            <a:ext cx="11150310" cy="4966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Temporary Housing |   Supportive Housing   | Rental (Workforce &amp; Senior) |   Homeownership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ED34EE-4FD5-4403-85FC-D7EF76C08A0B}"/>
              </a:ext>
            </a:extLst>
          </p:cNvPr>
          <p:cNvSpPr/>
          <p:nvPr/>
        </p:nvSpPr>
        <p:spPr>
          <a:xfrm>
            <a:off x="732568" y="2414878"/>
            <a:ext cx="3735533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HOME-ARP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18D8F9-B2EC-4432-8E0A-5FBEAE58F16E}"/>
              </a:ext>
            </a:extLst>
          </p:cNvPr>
          <p:cNvSpPr/>
          <p:nvPr/>
        </p:nvSpPr>
        <p:spPr>
          <a:xfrm>
            <a:off x="7907497" y="3729574"/>
            <a:ext cx="3574467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Rural Workforce Housing Initiative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1DA186-5C7D-492B-9440-81AC29DADFEF}"/>
              </a:ext>
            </a:extLst>
          </p:cNvPr>
          <p:cNvSpPr/>
          <p:nvPr/>
        </p:nvSpPr>
        <p:spPr>
          <a:xfrm>
            <a:off x="9150989" y="4423291"/>
            <a:ext cx="2330975" cy="51147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CHIP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F62AC5D5-D5E2-485B-9130-E412FB2F0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848" y="2857976"/>
            <a:ext cx="6239649" cy="114204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Basics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C00422-687B-48A2-8F1D-A8E930504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7C6B4F6-A602-4545-BF35-03AFEF60E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r="-1"/>
          <a:stretch/>
        </p:blipFill>
        <p:spPr bwMode="auto">
          <a:xfrm flipH="1">
            <a:off x="523873" y="393845"/>
            <a:ext cx="4752975" cy="607031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gradFill>
            <a:gsLst>
              <a:gs pos="29000">
                <a:schemeClr val="bg1">
                  <a:alpha val="12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9B10FA33-AB3B-442C-80C9-6FCCCE1F28DD}"/>
              </a:ext>
            </a:extLst>
          </p:cNvPr>
          <p:cNvSpPr txBox="1">
            <a:spLocks/>
          </p:cNvSpPr>
          <p:nvPr/>
        </p:nvSpPr>
        <p:spPr>
          <a:xfrm>
            <a:off x="600074" y="405850"/>
            <a:ext cx="4752975" cy="803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Carmichael Commons, Madison</a:t>
            </a:r>
          </a:p>
          <a:p>
            <a:r>
              <a:rPr lang="en-US" sz="12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Woda</a:t>
            </a: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Cooper Development &amp; Parallel Housing, Inc.</a:t>
            </a:r>
          </a:p>
        </p:txBody>
      </p:sp>
    </p:spTree>
    <p:extLst>
      <p:ext uri="{BB962C8B-B14F-4D97-AF65-F5344CB8AC3E}">
        <p14:creationId xmlns:p14="http://schemas.microsoft.com/office/powerpoint/2010/main" val="76757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5149D3A-88BA-4825-910F-E434B441779C}"/>
              </a:ext>
            </a:extLst>
          </p:cNvPr>
          <p:cNvSpPr txBox="1"/>
          <p:nvPr/>
        </p:nvSpPr>
        <p:spPr>
          <a:xfrm>
            <a:off x="562319" y="2019759"/>
            <a:ext cx="1033060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"an indirect federal subsidy used to finance the construction and rehabilitation of low-income affordable rental housing.”</a:t>
            </a:r>
          </a:p>
          <a:p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Novogradac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the Housing Tax Credit?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31101C-F879-4B09-8352-5C0AEB1CF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B03FF9-6695-4B25-A72C-BBC0D58EAA77}"/>
              </a:ext>
            </a:extLst>
          </p:cNvPr>
          <p:cNvSpPr txBox="1"/>
          <p:nvPr/>
        </p:nvSpPr>
        <p:spPr>
          <a:xfrm>
            <a:off x="514349" y="411378"/>
            <a:ext cx="102028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 Tax Credit Basics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DFBB8-E221-4627-8EDC-F3F7E02098B7}"/>
              </a:ext>
            </a:extLst>
          </p:cNvPr>
          <p:cNvSpPr/>
          <p:nvPr/>
        </p:nvSpPr>
        <p:spPr>
          <a:xfrm>
            <a:off x="698286" y="1119264"/>
            <a:ext cx="11054315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Investor receives an annual tax credit for 10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Equity investment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less debt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lower rents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Affordability for 30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4% or 9% Tax Credits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Since 1986, over 3 million affordable homes (~90,000 per year) have been built.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Bipartisan support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6F0DEC9-2E14-B1A6-4BC1-E6328C190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D6CD57AD-A20C-4522-93E2-6043F894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005" y="1728009"/>
            <a:ext cx="3970854" cy="3970854"/>
          </a:xfrm>
          <a:prstGeom prst="rect">
            <a:avLst/>
          </a:prstGeom>
        </p:spPr>
      </p:pic>
      <p:pic>
        <p:nvPicPr>
          <p:cNvPr id="6" name="Graphic 5" descr="House">
            <a:extLst>
              <a:ext uri="{FF2B5EF4-FFF2-40B4-BE49-F238E27FC236}">
                <a16:creationId xmlns:a16="http://schemas.microsoft.com/office/drawing/2014/main" id="{57710D03-A29C-41F6-8FD8-1DB9B4770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9492" y="2053118"/>
            <a:ext cx="2398982" cy="2398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36B11F-FBAD-46E8-8C8E-5C30BC6B492E}"/>
              </a:ext>
            </a:extLst>
          </p:cNvPr>
          <p:cNvSpPr txBox="1"/>
          <p:nvPr/>
        </p:nvSpPr>
        <p:spPr>
          <a:xfrm>
            <a:off x="7474894" y="2697774"/>
            <a:ext cx="3970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Sale Price:			$100,000</a:t>
            </a: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Down Payment:		$20,000</a:t>
            </a: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Monthly Mortgage:	$620</a:t>
            </a:r>
          </a:p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Annual Salary:		~$22,000/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yr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40B15-ECB6-40A5-860E-1A501724641F}"/>
              </a:ext>
            </a:extLst>
          </p:cNvPr>
          <p:cNvSpPr txBox="1"/>
          <p:nvPr/>
        </p:nvSpPr>
        <p:spPr>
          <a:xfrm>
            <a:off x="523676" y="478483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Example: Buying a House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7603B1E-BC89-07B0-BCB3-18049D01D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House">
            <a:extLst>
              <a:ext uri="{FF2B5EF4-FFF2-40B4-BE49-F238E27FC236}">
                <a16:creationId xmlns:a16="http://schemas.microsoft.com/office/drawing/2014/main" id="{57710D03-A29C-41F6-8FD8-1DB9B477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9492" y="2053118"/>
            <a:ext cx="2398982" cy="2398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36B11F-FBAD-46E8-8C8E-5C30BC6B492E}"/>
              </a:ext>
            </a:extLst>
          </p:cNvPr>
          <p:cNvSpPr txBox="1"/>
          <p:nvPr/>
        </p:nvSpPr>
        <p:spPr>
          <a:xfrm>
            <a:off x="7474894" y="2697774"/>
            <a:ext cx="3970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Sale Price:			$100,000</a:t>
            </a:r>
          </a:p>
          <a:p>
            <a:r>
              <a:rPr lang="en-US" b="1" strike="sngStrike" dirty="0">
                <a:latin typeface="Segoe UI" panose="020B0502040204020203" pitchFamily="34" charset="0"/>
                <a:cs typeface="Segoe UI" panose="020B0502040204020203" pitchFamily="34" charset="0"/>
              </a:rPr>
              <a:t>Down Payment:		$20,000</a:t>
            </a:r>
          </a:p>
          <a:p>
            <a:r>
              <a:rPr lang="en-US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 Payment:		$70,000</a:t>
            </a:r>
          </a:p>
          <a:p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Monthly Mortgage:	$232</a:t>
            </a:r>
          </a:p>
          <a:p>
            <a:r>
              <a:rPr lang="en-US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Annual Salary:		~$8,000/</a:t>
            </a:r>
            <a:r>
              <a:rPr lang="en-US" b="1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yr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aphic 10" descr="Man">
            <a:extLst>
              <a:ext uri="{FF2B5EF4-FFF2-40B4-BE49-F238E27FC236}">
                <a16:creationId xmlns:a16="http://schemas.microsoft.com/office/drawing/2014/main" id="{13C80BD5-9B18-4AD0-BBB5-68055250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005" y="1728009"/>
            <a:ext cx="3970854" cy="3970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70328-1868-E9E8-2935-6BB0ED2F473B}"/>
              </a:ext>
            </a:extLst>
          </p:cNvPr>
          <p:cNvSpPr txBox="1"/>
          <p:nvPr/>
        </p:nvSpPr>
        <p:spPr>
          <a:xfrm>
            <a:off x="523676" y="478483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Example: Buying a House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F80795B-C6DE-DB18-8AAE-4FECACC5F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4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D51CCB-E5D5-8F88-44DE-43EB4600D7C8}"/>
              </a:ext>
            </a:extLst>
          </p:cNvPr>
          <p:cNvSpPr txBox="1"/>
          <p:nvPr/>
        </p:nvSpPr>
        <p:spPr>
          <a:xfrm>
            <a:off x="508089" y="461470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 Tax Credit Effect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77FECBB-AEFA-634E-C96F-B9D691E5C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AE916B-2DBF-4DB3-83CE-DA48C47DA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688241"/>
              </p:ext>
            </p:extLst>
          </p:nvPr>
        </p:nvGraphicFramePr>
        <p:xfrm>
          <a:off x="2229708" y="1312996"/>
          <a:ext cx="8149968" cy="4485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998AB86-B8C5-4707-9D63-0841FFFCFC91}"/>
              </a:ext>
            </a:extLst>
          </p:cNvPr>
          <p:cNvSpPr/>
          <p:nvPr/>
        </p:nvSpPr>
        <p:spPr>
          <a:xfrm>
            <a:off x="9428034" y="2768467"/>
            <a:ext cx="1574972" cy="157497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Monthly Rent: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$786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ABA0E7-3668-4C5C-88B8-3049BF314C0C}"/>
              </a:ext>
            </a:extLst>
          </p:cNvPr>
          <p:cNvSpPr/>
          <p:nvPr/>
        </p:nvSpPr>
        <p:spPr>
          <a:xfrm>
            <a:off x="1606378" y="2768467"/>
            <a:ext cx="1574972" cy="157497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Monthly Rent:</a:t>
            </a:r>
            <a:b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$1,969</a:t>
            </a:r>
          </a:p>
        </p:txBody>
      </p:sp>
    </p:spTree>
    <p:extLst>
      <p:ext uri="{BB962C8B-B14F-4D97-AF65-F5344CB8AC3E}">
        <p14:creationId xmlns:p14="http://schemas.microsoft.com/office/powerpoint/2010/main" val="155270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D51CCB-E5D5-8F88-44DE-43EB4600D7C8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do we serve?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5F8BD-814E-44BC-80F3-CBBAB5FF8277}"/>
              </a:ext>
            </a:extLst>
          </p:cNvPr>
          <p:cNvSpPr txBox="1"/>
          <p:nvPr/>
        </p:nvSpPr>
        <p:spPr>
          <a:xfrm>
            <a:off x="2416947" y="1431741"/>
            <a:ext cx="73581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pc="300" dirty="0">
                <a:solidFill>
                  <a:schemeClr val="accent1"/>
                </a:solidFill>
                <a:latin typeface="Segoe UI" panose="020B0502040204020203" pitchFamily="34" charset="0"/>
                <a:ea typeface="Nunito" charset="0"/>
                <a:cs typeface="Segoe UI" panose="020B0502040204020203" pitchFamily="34" charset="0"/>
              </a:rPr>
              <a:t>0-80% AMI</a:t>
            </a:r>
          </a:p>
          <a:p>
            <a:r>
              <a:rPr lang="en-US" sz="4800" b="1" spc="300" dirty="0">
                <a:solidFill>
                  <a:schemeClr val="accent1"/>
                </a:solidFill>
                <a:latin typeface="Segoe UI" panose="020B0502040204020203" pitchFamily="34" charset="0"/>
                <a:ea typeface="Nunito" charset="0"/>
                <a:cs typeface="Segoe UI" panose="020B0502040204020203" pitchFamily="34" charset="0"/>
              </a:rPr>
              <a:t>(Area Median Income)</a:t>
            </a:r>
          </a:p>
          <a:p>
            <a:endParaRPr lang="en-US" sz="4800" b="1" spc="300" dirty="0">
              <a:solidFill>
                <a:schemeClr val="accent1"/>
              </a:solidFill>
              <a:latin typeface="Segoe UI" panose="020B0502040204020203" pitchFamily="34" charset="0"/>
              <a:ea typeface="Nunito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60C1E-C9D5-4ED4-93E0-B64979AE9E2D}"/>
              </a:ext>
            </a:extLst>
          </p:cNvPr>
          <p:cNvSpPr txBox="1"/>
          <p:nvPr/>
        </p:nvSpPr>
        <p:spPr>
          <a:xfrm>
            <a:off x="2416947" y="3843463"/>
            <a:ext cx="54264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300" dirty="0">
                <a:solidFill>
                  <a:schemeClr val="accent1"/>
                </a:solidFill>
                <a:latin typeface="Segoe UI" panose="020B0502040204020203" pitchFamily="34" charset="0"/>
                <a:ea typeface="Nunito" charset="0"/>
                <a:cs typeface="Segoe UI" panose="020B0502040204020203" pitchFamily="34" charset="0"/>
              </a:rPr>
              <a:t>60% AMI - $46,440</a:t>
            </a:r>
            <a:endParaRPr lang="en-US" sz="2400" b="1" spc="300" dirty="0">
              <a:solidFill>
                <a:schemeClr val="accent1"/>
              </a:solidFill>
              <a:latin typeface="Segoe UI" panose="020B0502040204020203" pitchFamily="34" charset="0"/>
              <a:ea typeface="Nunito" charset="0"/>
              <a:cs typeface="Segoe UI" panose="020B0502040204020203" pitchFamily="34" charset="0"/>
            </a:endParaRPr>
          </a:p>
          <a:p>
            <a:r>
              <a:rPr lang="en-US" sz="4000" b="1" spc="300" dirty="0">
                <a:solidFill>
                  <a:schemeClr val="accent1"/>
                </a:solidFill>
                <a:latin typeface="Segoe UI" panose="020B0502040204020203" pitchFamily="34" charset="0"/>
                <a:ea typeface="Nunito" charset="0"/>
                <a:cs typeface="Segoe UI" panose="020B0502040204020203" pitchFamily="34" charset="0"/>
              </a:rPr>
              <a:t>80% AMI - $61,920</a:t>
            </a:r>
          </a:p>
          <a:p>
            <a:r>
              <a:rPr lang="en-US" sz="1200" b="1" spc="300" dirty="0">
                <a:solidFill>
                  <a:schemeClr val="accent1"/>
                </a:solidFill>
                <a:latin typeface="Segoe UI" panose="020B0502040204020203" pitchFamily="34" charset="0"/>
                <a:ea typeface="Nunito" charset="0"/>
                <a:cs typeface="Segoe UI" panose="020B0502040204020203" pitchFamily="34" charset="0"/>
              </a:rPr>
              <a:t>4-person Household in Tift County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5F5BD27-899A-1A20-63D6-064EC7660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2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60495B-E0B8-39BA-C64D-56E3995630CE}"/>
              </a:ext>
            </a:extLst>
          </p:cNvPr>
          <p:cNvSpPr/>
          <p:nvPr/>
        </p:nvSpPr>
        <p:spPr>
          <a:xfrm>
            <a:off x="2316751" y="2160779"/>
            <a:ext cx="3165546" cy="1152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 Housing Tax Credit application deadline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C8FE3A-F3BA-005D-E4C7-D28D72FF4C49}"/>
              </a:ext>
            </a:extLst>
          </p:cNvPr>
          <p:cNvSpPr/>
          <p:nvPr/>
        </p:nvSpPr>
        <p:spPr>
          <a:xfrm>
            <a:off x="2179615" y="1710923"/>
            <a:ext cx="2142582" cy="5835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89AA3-2648-0499-56E9-3DB8486670A6}"/>
              </a:ext>
            </a:extLst>
          </p:cNvPr>
          <p:cNvSpPr txBox="1"/>
          <p:nvPr/>
        </p:nvSpPr>
        <p:spPr>
          <a:xfrm>
            <a:off x="540327" y="447435"/>
            <a:ext cx="102775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Important Dates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A2C766-4963-91B0-FE52-706F09D8F919}"/>
              </a:ext>
            </a:extLst>
          </p:cNvPr>
          <p:cNvSpPr/>
          <p:nvPr/>
        </p:nvSpPr>
        <p:spPr>
          <a:xfrm>
            <a:off x="5036834" y="4207507"/>
            <a:ext cx="3165546" cy="115273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4% Housing Tax Credit/ Bonds application deadline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892567-C942-2EE2-E0DE-AA55F310AF60}"/>
              </a:ext>
            </a:extLst>
          </p:cNvPr>
          <p:cNvSpPr/>
          <p:nvPr/>
        </p:nvSpPr>
        <p:spPr>
          <a:xfrm>
            <a:off x="4899698" y="3757651"/>
            <a:ext cx="2142582" cy="5835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October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BB32D-52B8-EA50-FB85-CB11B57DE5C7}"/>
              </a:ext>
            </a:extLst>
          </p:cNvPr>
          <p:cNvSpPr/>
          <p:nvPr/>
        </p:nvSpPr>
        <p:spPr>
          <a:xfrm>
            <a:off x="5722799" y="2160778"/>
            <a:ext cx="3165546" cy="1152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 Housing Tax Credit award announcements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5C808D-A361-A255-B3AA-99E787640D1A}"/>
              </a:ext>
            </a:extLst>
          </p:cNvPr>
          <p:cNvSpPr/>
          <p:nvPr/>
        </p:nvSpPr>
        <p:spPr>
          <a:xfrm>
            <a:off x="5585663" y="1710922"/>
            <a:ext cx="2142582" cy="5835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September- October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E82C44-BBA2-5936-AA9B-0B14FF2CDFC1}"/>
              </a:ext>
            </a:extLst>
          </p:cNvPr>
          <p:cNvSpPr/>
          <p:nvPr/>
        </p:nvSpPr>
        <p:spPr>
          <a:xfrm>
            <a:off x="8442881" y="4207506"/>
            <a:ext cx="3165546" cy="115273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4% Housing Tax Credit/ Bonds award announcements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D4C9B0-5553-6785-F9A9-3F9B5804E680}"/>
              </a:ext>
            </a:extLst>
          </p:cNvPr>
          <p:cNvSpPr/>
          <p:nvPr/>
        </p:nvSpPr>
        <p:spPr>
          <a:xfrm>
            <a:off x="8305745" y="3757650"/>
            <a:ext cx="2142582" cy="5835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January-February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9F20D-3C20-4438-8E06-FBDBD7B331A2}"/>
              </a:ext>
            </a:extLst>
          </p:cNvPr>
          <p:cNvSpPr txBox="1"/>
          <p:nvPr/>
        </p:nvSpPr>
        <p:spPr>
          <a:xfrm>
            <a:off x="447064" y="2013871"/>
            <a:ext cx="1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765C2-4397-40BE-974A-90E46B5F000C}"/>
              </a:ext>
            </a:extLst>
          </p:cNvPr>
          <p:cNvSpPr txBox="1"/>
          <p:nvPr/>
        </p:nvSpPr>
        <p:spPr>
          <a:xfrm>
            <a:off x="3113876" y="4002378"/>
            <a:ext cx="1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4%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7795465-EA9C-8F57-01B4-4ED6456E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9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60495B-E0B8-39BA-C64D-56E3995630CE}"/>
              </a:ext>
            </a:extLst>
          </p:cNvPr>
          <p:cNvSpPr/>
          <p:nvPr/>
        </p:nvSpPr>
        <p:spPr>
          <a:xfrm>
            <a:off x="2316751" y="2160779"/>
            <a:ext cx="3165546" cy="1152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 Housing Tax Credit application deadline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C8FE3A-F3BA-005D-E4C7-D28D72FF4C49}"/>
              </a:ext>
            </a:extLst>
          </p:cNvPr>
          <p:cNvSpPr/>
          <p:nvPr/>
        </p:nvSpPr>
        <p:spPr>
          <a:xfrm>
            <a:off x="2179615" y="1710923"/>
            <a:ext cx="2142582" cy="5835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89AA3-2648-0499-56E9-3DB8486670A6}"/>
              </a:ext>
            </a:extLst>
          </p:cNvPr>
          <p:cNvSpPr txBox="1"/>
          <p:nvPr/>
        </p:nvSpPr>
        <p:spPr>
          <a:xfrm>
            <a:off x="540327" y="447435"/>
            <a:ext cx="102775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Important Dates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9F20D-3C20-4438-8E06-FBDBD7B331A2}"/>
              </a:ext>
            </a:extLst>
          </p:cNvPr>
          <p:cNvSpPr txBox="1"/>
          <p:nvPr/>
        </p:nvSpPr>
        <p:spPr>
          <a:xfrm>
            <a:off x="447064" y="2013871"/>
            <a:ext cx="1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7795465-EA9C-8F57-01B4-4ED6456E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DCA Organizational Flow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hristopher Nunn - Appalachian Regional Commission">
            <a:extLst>
              <a:ext uri="{FF2B5EF4-FFF2-40B4-BE49-F238E27FC236}">
                <a16:creationId xmlns:a16="http://schemas.microsoft.com/office/drawing/2014/main" id="{1A5F8D5B-692D-41E5-818F-900E4912D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32014"/>
          <a:stretch/>
        </p:blipFill>
        <p:spPr bwMode="auto">
          <a:xfrm>
            <a:off x="573490" y="1573764"/>
            <a:ext cx="1895474" cy="1895474"/>
          </a:xfrm>
          <a:prstGeom prst="ellips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FEB80-C289-4493-9913-ACC129A7E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" b="667"/>
          <a:stretch/>
        </p:blipFill>
        <p:spPr>
          <a:xfrm>
            <a:off x="6997952" y="3758697"/>
            <a:ext cx="1656866" cy="1656866"/>
          </a:xfrm>
          <a:prstGeom prst="ellips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028" name="Picture 4" descr="DCA Leadership | Georgia Department of Community Affairs">
            <a:extLst>
              <a:ext uri="{FF2B5EF4-FFF2-40B4-BE49-F238E27FC236}">
                <a16:creationId xmlns:a16="http://schemas.microsoft.com/office/drawing/2014/main" id="{AD6B3428-4300-49A8-A10B-B1D29A79F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b="15385"/>
          <a:stretch/>
        </p:blipFill>
        <p:spPr bwMode="auto">
          <a:xfrm>
            <a:off x="5531103" y="1560761"/>
            <a:ext cx="1895474" cy="1895474"/>
          </a:xfrm>
          <a:prstGeom prst="ellips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B0ACD4-64AD-4D79-A3CD-A61FDB948B9B}"/>
              </a:ext>
            </a:extLst>
          </p:cNvPr>
          <p:cNvSpPr txBox="1"/>
          <p:nvPr/>
        </p:nvSpPr>
        <p:spPr>
          <a:xfrm>
            <a:off x="2676519" y="2066054"/>
            <a:ext cx="229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Commissioner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Christopher Nunn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3D953-A93A-4217-A6B6-168366262FD0}"/>
              </a:ext>
            </a:extLst>
          </p:cNvPr>
          <p:cNvSpPr txBox="1"/>
          <p:nvPr/>
        </p:nvSpPr>
        <p:spPr>
          <a:xfrm>
            <a:off x="7639044" y="2064685"/>
            <a:ext cx="407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Deputy Commissioner, Housing Assistance &amp; Development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Philip Gilman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87F9C-0BE5-424E-9C85-316B3D23610F}"/>
              </a:ext>
            </a:extLst>
          </p:cNvPr>
          <p:cNvSpPr txBox="1"/>
          <p:nvPr/>
        </p:nvSpPr>
        <p:spPr>
          <a:xfrm>
            <a:off x="3600444" y="4239537"/>
            <a:ext cx="3476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Division Director, Housing Finance &amp; Development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Tommy Lowmon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2E493-D891-4227-A663-B57F373745A7}"/>
              </a:ext>
            </a:extLst>
          </p:cNvPr>
          <p:cNvSpPr txBox="1"/>
          <p:nvPr/>
        </p:nvSpPr>
        <p:spPr>
          <a:xfrm>
            <a:off x="8654818" y="4125465"/>
            <a:ext cx="3476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Director, Office of Housing Finance</a:t>
            </a:r>
          </a:p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Mitch Kelly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B73542C-8581-E0E9-EE93-1B23395D4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202CE77-D928-E945-1BAE-7BF5CD2BB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10727"/>
          <a:stretch/>
        </p:blipFill>
        <p:spPr bwMode="auto">
          <a:xfrm>
            <a:off x="1947951" y="3758697"/>
            <a:ext cx="1656866" cy="1656866"/>
          </a:xfrm>
          <a:prstGeom prst="ellips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9891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25E904-16ED-4765-8643-3A177BBBC53A}"/>
              </a:ext>
            </a:extLst>
          </p:cNvPr>
          <p:cNvSpPr txBox="1"/>
          <p:nvPr/>
        </p:nvSpPr>
        <p:spPr>
          <a:xfrm>
            <a:off x="574688" y="1176103"/>
            <a:ext cx="10563105" cy="4240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lvl="2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IRS Requirement</a:t>
            </a:r>
          </a:p>
          <a:p>
            <a:r>
              <a:rPr lang="en-US" dirty="0"/>
              <a:t>Every state HFA has a QAP</a:t>
            </a:r>
          </a:p>
          <a:p>
            <a:r>
              <a:rPr lang="en-US" dirty="0"/>
              <a:t>“Rulebook” for how DCA allocates tax credits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DCA updates its QAP biannually </a:t>
            </a:r>
            <a:endParaRPr lang="en-US" dirty="0"/>
          </a:p>
          <a:p>
            <a:r>
              <a:rPr lang="en-US" dirty="0"/>
              <a:t>Three sections:</a:t>
            </a:r>
          </a:p>
          <a:p>
            <a:pPr lvl="1"/>
            <a:r>
              <a:rPr lang="en-US" dirty="0"/>
              <a:t>	1. Core Section (administrative topics)</a:t>
            </a:r>
          </a:p>
          <a:p>
            <a:pPr lvl="1"/>
            <a:r>
              <a:rPr lang="en-US" dirty="0"/>
              <a:t>	2. Threshold (minimum requirements)</a:t>
            </a:r>
          </a:p>
          <a:p>
            <a:pPr lvl="1"/>
            <a:r>
              <a:rPr lang="en-US" dirty="0"/>
              <a:t>	3. Scoring (points are king)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6DBACA-2D97-8825-F0D5-ADBF2612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139346-CFF5-2C6D-ABA7-87887ED005D0}"/>
              </a:ext>
            </a:extLst>
          </p:cNvPr>
          <p:cNvSpPr txBox="1"/>
          <p:nvPr/>
        </p:nvSpPr>
        <p:spPr>
          <a:xfrm>
            <a:off x="523874" y="468217"/>
            <a:ext cx="102680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QAP</a:t>
            </a:r>
          </a:p>
        </p:txBody>
      </p:sp>
    </p:spTree>
    <p:extLst>
      <p:ext uri="{BB962C8B-B14F-4D97-AF65-F5344CB8AC3E}">
        <p14:creationId xmlns:p14="http://schemas.microsoft.com/office/powerpoint/2010/main" val="82370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3A3F0F-FC8A-39C8-1D46-0506DF06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57EB36-4E98-5ECE-CB61-2A03F22C2862}"/>
              </a:ext>
            </a:extLst>
          </p:cNvPr>
          <p:cNvSpPr txBox="1"/>
          <p:nvPr/>
        </p:nvSpPr>
        <p:spPr>
          <a:xfrm>
            <a:off x="523874" y="468217"/>
            <a:ext cx="102680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46BB95-B333-BE6A-6613-5E7A3B1D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01" y="1571611"/>
            <a:ext cx="6381797" cy="37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843F35-255C-4A41-A17F-7776A78779D4}"/>
              </a:ext>
            </a:extLst>
          </p:cNvPr>
          <p:cNvSpPr txBox="1"/>
          <p:nvPr/>
        </p:nvSpPr>
        <p:spPr>
          <a:xfrm>
            <a:off x="559798" y="1245777"/>
            <a:ext cx="10947713" cy="2239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lvl="1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lvl2pPr>
            <a:lvl3pPr marL="1143000" lvl="2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3 Geographic Locations: Rural, Atlanta Metro, and Other Metro</a:t>
            </a:r>
          </a:p>
          <a:p>
            <a:r>
              <a:rPr lang="en-US" dirty="0"/>
              <a:t>DCA ranks applications within each geographic pool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Ex. Applications in Pooler will not be compared to applications in Atlanta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CBDA0-FD4A-4AFE-9F32-6F9959D6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226" y="3030862"/>
            <a:ext cx="5227548" cy="218731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056A1B-A56F-B3BE-9283-5F266BB79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C85CD-D185-1668-F146-BD5BD26F4BDE}"/>
              </a:ext>
            </a:extLst>
          </p:cNvPr>
          <p:cNvSpPr txBox="1"/>
          <p:nvPr/>
        </p:nvSpPr>
        <p:spPr>
          <a:xfrm>
            <a:off x="534063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 Spread</a:t>
            </a:r>
          </a:p>
        </p:txBody>
      </p:sp>
    </p:spTree>
    <p:extLst>
      <p:ext uri="{BB962C8B-B14F-4D97-AF65-F5344CB8AC3E}">
        <p14:creationId xmlns:p14="http://schemas.microsoft.com/office/powerpoint/2010/main" val="2367031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0F3493-EAB9-4E88-ABEC-E3241BB46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" t="513" r="1644" b="28771"/>
          <a:stretch/>
        </p:blipFill>
        <p:spPr>
          <a:xfrm>
            <a:off x="5619750" y="420592"/>
            <a:ext cx="6143625" cy="60387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69C4D8-FC9C-48C4-8010-43FA3B703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5949791"/>
            <a:ext cx="609600" cy="681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3ADD7-BED8-4F5C-9F64-A69B067F9F45}"/>
              </a:ext>
            </a:extLst>
          </p:cNvPr>
          <p:cNvSpPr txBox="1"/>
          <p:nvPr/>
        </p:nvSpPr>
        <p:spPr>
          <a:xfrm>
            <a:off x="534063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 Spread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8659A-1C29-4AD5-A0DC-B4ECF004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0" t="71923" r="9075" b="1251"/>
          <a:stretch/>
        </p:blipFill>
        <p:spPr>
          <a:xfrm>
            <a:off x="573828" y="2278412"/>
            <a:ext cx="5322472" cy="2363299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253649-5031-045B-D962-F75B9543D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78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96E9CB-C6BB-47C4-8374-8F297113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25" b="6587"/>
          <a:stretch/>
        </p:blipFill>
        <p:spPr bwMode="auto">
          <a:xfrm>
            <a:off x="5615872" y="393699"/>
            <a:ext cx="6049656" cy="607060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gradFill>
            <a:gsLst>
              <a:gs pos="29000">
                <a:schemeClr val="bg1">
                  <a:alpha val="12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98137ED8-9041-4FCE-ABF4-15C45B709935}"/>
              </a:ext>
            </a:extLst>
          </p:cNvPr>
          <p:cNvSpPr txBox="1">
            <a:spLocks/>
          </p:cNvSpPr>
          <p:nvPr/>
        </p:nvSpPr>
        <p:spPr>
          <a:xfrm>
            <a:off x="65904" y="2857975"/>
            <a:ext cx="5454718" cy="114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Impact &amp; Benefits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E9AE772-A624-4EA1-A428-7BE70ED4A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BF724DE2-5185-49A4-879B-7E5F7A03B884}"/>
              </a:ext>
            </a:extLst>
          </p:cNvPr>
          <p:cNvSpPr txBox="1">
            <a:spLocks/>
          </p:cNvSpPr>
          <p:nvPr/>
        </p:nvSpPr>
        <p:spPr>
          <a:xfrm>
            <a:off x="6308668" y="412749"/>
            <a:ext cx="5328285" cy="914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Columbia Canopy at Grove Park, Atlanta</a:t>
            </a:r>
          </a:p>
          <a:p>
            <a:pPr algn="r"/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Columbia Residential</a:t>
            </a:r>
          </a:p>
        </p:txBody>
      </p:sp>
    </p:spTree>
    <p:extLst>
      <p:ext uri="{BB962C8B-B14F-4D97-AF65-F5344CB8AC3E}">
        <p14:creationId xmlns:p14="http://schemas.microsoft.com/office/powerpoint/2010/main" val="311687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Impact in Georgia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CE12BD-EAB8-45B1-B9FD-F05EFA5B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7E24BA-CFB1-4DE2-AD54-F3E284F4CDCF}"/>
              </a:ext>
            </a:extLst>
          </p:cNvPr>
          <p:cNvSpPr/>
          <p:nvPr/>
        </p:nvSpPr>
        <p:spPr>
          <a:xfrm>
            <a:off x="3111440" y="1383701"/>
            <a:ext cx="5972174" cy="4958857"/>
          </a:xfrm>
          <a:prstGeom prst="rect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chemeClr val="tx2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15A18-F3A9-4EF7-8216-5DF5C2A7F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39" b="2800"/>
          <a:stretch/>
        </p:blipFill>
        <p:spPr>
          <a:xfrm>
            <a:off x="3183135" y="1469572"/>
            <a:ext cx="5825729" cy="436449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6F3EB-C545-4FD0-90CF-31BE2283E866}"/>
              </a:ext>
            </a:extLst>
          </p:cNvPr>
          <p:cNvSpPr txBox="1"/>
          <p:nvPr/>
        </p:nvSpPr>
        <p:spPr>
          <a:xfrm>
            <a:off x="3109912" y="5896122"/>
            <a:ext cx="597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LIHTC Provides Much-Needed Affordable Housing, But Not Enough to Address Today’s Market Demands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Urban Institute</a:t>
            </a:r>
          </a:p>
        </p:txBody>
      </p:sp>
    </p:spTree>
    <p:extLst>
      <p:ext uri="{BB962C8B-B14F-4D97-AF65-F5344CB8AC3E}">
        <p14:creationId xmlns:p14="http://schemas.microsoft.com/office/powerpoint/2010/main" val="472513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Economic Impact and Research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1228C-26D9-4C7F-917D-98C6740345D5}"/>
              </a:ext>
            </a:extLst>
          </p:cNvPr>
          <p:cNvSpPr txBox="1">
            <a:spLocks/>
          </p:cNvSpPr>
          <p:nvPr/>
        </p:nvSpPr>
        <p:spPr>
          <a:xfrm>
            <a:off x="825980" y="1564426"/>
            <a:ext cx="10781134" cy="407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Jobs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100 newly constructed Housing Tax Credit units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 190 jobs </a:t>
            </a:r>
          </a:p>
          <a:p>
            <a:pPr marL="457200" lvl="1" indent="0">
              <a:buNone/>
            </a:pPr>
            <a:r>
              <a:rPr lang="en-US" sz="8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(National Association of Home Builders for Enterprise Community Partners, 2023)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Taxation Revenue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100 newly constructed Housing Tax Credit units 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 $7.9 Million in Tax Revenue</a:t>
            </a:r>
          </a:p>
          <a:p>
            <a:pPr marL="457200" lvl="1" indent="0">
              <a:buNone/>
            </a:pPr>
            <a:r>
              <a:rPr lang="en-US" sz="8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(National Association of Home Builders for Enterprise Community Partners, 2023)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Economic Impact</a:t>
            </a:r>
          </a:p>
          <a:p>
            <a:pPr lvl="1"/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</a:rPr>
              <a:t>$1 in State Housing Tax Credits 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  <a:sym typeface="Wingdings" panose="05000000000000000000" pitchFamily="2" charset="2"/>
              </a:rPr>
              <a:t> $5.79 in Economic Activity</a:t>
            </a:r>
          </a:p>
          <a:p>
            <a:pPr marL="457200" lvl="1" indent="0" defTabSz="4572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</a:rPr>
              <a:t>(Center for Housing and Community Research, College of Family and Consumer Sciences Department of Agricultural and Applied Economics – University of Georgia for the Georgia Affordable Housing Coalition, 2023)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4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Property Performance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Only ½ of 1% of Housing Tax Credit properties have faced foreclosure</a:t>
            </a:r>
          </a:p>
          <a:p>
            <a:pPr marL="457200" lvl="1" indent="0" defTabSz="4572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</a:rPr>
              <a:t>(</a:t>
            </a:r>
            <a:r>
              <a:rPr lang="en-US" sz="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</a:rPr>
              <a:t>CohnReznick</a:t>
            </a:r>
            <a:r>
              <a:rPr lang="en-US" sz="800" dirty="0">
                <a:solidFill>
                  <a:srgbClr val="000000">
                    <a:lumMod val="75000"/>
                    <a:lumOff val="25000"/>
                  </a:srgbClr>
                </a:solidFill>
                <a:latin typeface="Segoe UI"/>
                <a:ea typeface="Nunito Light" charset="0"/>
                <a:cs typeface="Segoe UI"/>
              </a:rPr>
              <a:t>, “Affordable Housing Credit Study,” 2021)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CE12BD-EAB8-45B1-B9FD-F05EFA5B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7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C4A9127-7B44-0E2B-C2BA-55ED148E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87E42-58A7-216E-EFB1-886EEBAE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046" y="2184619"/>
            <a:ext cx="8311432" cy="2713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54344-7A4C-7A01-D391-5DB9E24B853A}"/>
              </a:ext>
            </a:extLst>
          </p:cNvPr>
          <p:cNvSpPr txBox="1"/>
          <p:nvPr/>
        </p:nvSpPr>
        <p:spPr>
          <a:xfrm>
            <a:off x="4287982" y="4897855"/>
            <a:ext cx="361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5-Year Impact (2019-2023)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E54BCF4-917E-4D53-BD28-9E488D5A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Impact in Georgia</a:t>
            </a:r>
          </a:p>
        </p:txBody>
      </p:sp>
    </p:spTree>
    <p:extLst>
      <p:ext uri="{BB962C8B-B14F-4D97-AF65-F5344CB8AC3E}">
        <p14:creationId xmlns:p14="http://schemas.microsoft.com/office/powerpoint/2010/main" val="676754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Sycamore Heights 55+ - Apartments in Jefferson, GA | Apartments.com">
            <a:extLst>
              <a:ext uri="{FF2B5EF4-FFF2-40B4-BE49-F238E27FC236}">
                <a16:creationId xmlns:a16="http://schemas.microsoft.com/office/drawing/2014/main" id="{BF3B166F-4156-4552-BE80-738A876A9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0" t="5342" r="6868" b="14502"/>
          <a:stretch/>
        </p:blipFill>
        <p:spPr bwMode="auto">
          <a:xfrm>
            <a:off x="5664600" y="401422"/>
            <a:ext cx="5988586" cy="602285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B9DA41F-03D8-E370-34F8-6667D094BDDD}"/>
              </a:ext>
            </a:extLst>
          </p:cNvPr>
          <p:cNvSpPr txBox="1">
            <a:spLocks/>
          </p:cNvSpPr>
          <p:nvPr/>
        </p:nvSpPr>
        <p:spPr>
          <a:xfrm>
            <a:off x="1983784" y="662941"/>
            <a:ext cx="8284167" cy="4948237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D06185-D7B2-4DFD-886D-DEBFED688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DA9884FD-4F8D-4587-A973-5BAF03BD7425}"/>
              </a:ext>
            </a:extLst>
          </p:cNvPr>
          <p:cNvSpPr txBox="1">
            <a:spLocks/>
          </p:cNvSpPr>
          <p:nvPr/>
        </p:nvSpPr>
        <p:spPr>
          <a:xfrm>
            <a:off x="7200900" y="393844"/>
            <a:ext cx="4476750" cy="1142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BA19CE2-68F9-4529-A2EE-32F101A8686A}"/>
              </a:ext>
            </a:extLst>
          </p:cNvPr>
          <p:cNvSpPr txBox="1">
            <a:spLocks/>
          </p:cNvSpPr>
          <p:nvPr/>
        </p:nvSpPr>
        <p:spPr>
          <a:xfrm>
            <a:off x="650789" y="1605071"/>
            <a:ext cx="4989348" cy="3466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Getting Involved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846A2707-EA31-47BC-B4A1-C1FB9B0D9C4A}"/>
              </a:ext>
            </a:extLst>
          </p:cNvPr>
          <p:cNvSpPr txBox="1">
            <a:spLocks/>
          </p:cNvSpPr>
          <p:nvPr/>
        </p:nvSpPr>
        <p:spPr>
          <a:xfrm>
            <a:off x="6349365" y="433724"/>
            <a:ext cx="5328285" cy="914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Sycamore Heights, Jefferson</a:t>
            </a:r>
          </a:p>
          <a:p>
            <a:pPr algn="r"/>
            <a:r>
              <a:rPr lang="en-US" sz="10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OneStreet</a:t>
            </a: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Residential and Tapestry Development Group</a:t>
            </a:r>
          </a:p>
        </p:txBody>
      </p:sp>
    </p:spTree>
    <p:extLst>
      <p:ext uri="{BB962C8B-B14F-4D97-AF65-F5344CB8AC3E}">
        <p14:creationId xmlns:p14="http://schemas.microsoft.com/office/powerpoint/2010/main" val="2797512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DCD4-8244-D33C-A96C-B6D8681B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202D8-23C4-B42A-B2B6-390AABB1A2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5949950"/>
            <a:ext cx="609600" cy="681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20996E-68D3-7448-F8A0-D2320DE330D5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Competition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738201-4C6D-4F77-A9BA-803BCFB858AD}"/>
              </a:ext>
            </a:extLst>
          </p:cNvPr>
          <p:cNvGraphicFramePr/>
          <p:nvPr/>
        </p:nvGraphicFramePr>
        <p:xfrm>
          <a:off x="461330" y="1507067"/>
          <a:ext cx="11281936" cy="3877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4A66298-E20E-48F4-80A5-CBE937838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3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 is in the audience?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BC56BA-0148-2E3E-FBAC-721844A41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7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8591D2-8E87-40FD-9B2C-AD86AE997E22}"/>
              </a:ext>
            </a:extLst>
          </p:cNvPr>
          <p:cNvSpPr txBox="1"/>
          <p:nvPr/>
        </p:nvSpPr>
        <p:spPr>
          <a:xfrm>
            <a:off x="1106187" y="1176103"/>
            <a:ext cx="10572750" cy="6001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How to get a development funded – POINTS</a:t>
            </a:r>
          </a:p>
          <a:p>
            <a:r>
              <a:rPr lang="en-US" dirty="0"/>
              <a:t>Scoring sections (30+)</a:t>
            </a:r>
            <a:endParaRPr lang="en-US" sz="3200" dirty="0"/>
          </a:p>
          <a:p>
            <a:pPr lvl="2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GICH</a:t>
            </a: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Transformation</a:t>
            </a: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Revitalization Plan</a:t>
            </a:r>
          </a:p>
          <a:p>
            <a:pPr lvl="2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Favorable Financing</a:t>
            </a: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Phased Developments</a:t>
            </a: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PBRA Contracts</a:t>
            </a:r>
          </a:p>
          <a:p>
            <a:pPr lvl="2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Enriched Property Services</a:t>
            </a:r>
          </a:p>
          <a:p>
            <a:pPr lvl="2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2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2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513062" y="468217"/>
            <a:ext cx="102788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Scoring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F547CF-6153-4DDC-920D-D022785F7F58}"/>
              </a:ext>
            </a:extLst>
          </p:cNvPr>
          <p:cNvSpPr/>
          <p:nvPr/>
        </p:nvSpPr>
        <p:spPr>
          <a:xfrm flipH="1">
            <a:off x="6293705" y="2165029"/>
            <a:ext cx="4983893" cy="131187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91FF8-A49D-40F3-AE7B-40A3E01622F3}"/>
              </a:ext>
            </a:extLst>
          </p:cNvPr>
          <p:cNvSpPr txBox="1"/>
          <p:nvPr/>
        </p:nvSpPr>
        <p:spPr>
          <a:xfrm>
            <a:off x="7644714" y="148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1418BB6-EEB4-4AEE-88AB-D1C56E4E5C7A}"/>
              </a:ext>
            </a:extLst>
          </p:cNvPr>
          <p:cNvSpPr/>
          <p:nvPr/>
        </p:nvSpPr>
        <p:spPr>
          <a:xfrm flipH="1">
            <a:off x="6293704" y="4062985"/>
            <a:ext cx="4983893" cy="146532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Participation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92D7E84-7E94-DA12-5792-6D47E0AD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05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Scoring – Local Factors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1228C-26D9-4C7F-917D-98C6740345D5}"/>
              </a:ext>
            </a:extLst>
          </p:cNvPr>
          <p:cNvSpPr txBox="1">
            <a:spLocks/>
          </p:cNvSpPr>
          <p:nvPr/>
        </p:nvSpPr>
        <p:spPr>
          <a:xfrm>
            <a:off x="825980" y="1564426"/>
            <a:ext cx="9308620" cy="407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Desirable/Undesirable Activities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Housing Needs Characteristics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Economic Development Proximity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Quality Education Areas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CE12BD-EAB8-45B1-B9FD-F05EFA5B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99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Scoring – Participation Factors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C1228C-26D9-4C7F-917D-98C6740345D5}"/>
              </a:ext>
            </a:extLst>
          </p:cNvPr>
          <p:cNvSpPr txBox="1">
            <a:spLocks/>
          </p:cNvSpPr>
          <p:nvPr/>
        </p:nvSpPr>
        <p:spPr>
          <a:xfrm>
            <a:off x="825980" y="1564426"/>
            <a:ext cx="9308620" cy="407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Revitalization/Redevelopment Plans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Favorable Financing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ea typeface="Nunito Light" charset="0"/>
                <a:cs typeface="Segoe UI" panose="020B0502040204020203" pitchFamily="34" charset="0"/>
              </a:rPr>
              <a:t>DCA Community Initiatives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ECE12BD-EAB8-45B1-B9FD-F05EFA5B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0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513062" y="468217"/>
            <a:ext cx="102788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Scoring – Getting Involved </a:t>
            </a:r>
            <a:r>
              <a:rPr lang="en-US" sz="40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Early</a:t>
            </a:r>
            <a:endParaRPr lang="en-US" sz="3600" b="1" i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91FF8-A49D-40F3-AE7B-40A3E01622F3}"/>
              </a:ext>
            </a:extLst>
          </p:cNvPr>
          <p:cNvSpPr txBox="1"/>
          <p:nvPr/>
        </p:nvSpPr>
        <p:spPr>
          <a:xfrm>
            <a:off x="7644714" y="148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92D7E84-7E94-DA12-5792-6D47E0AD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ECE542-0167-4127-9A38-168D8B3618CB}"/>
              </a:ext>
            </a:extLst>
          </p:cNvPr>
          <p:cNvSpPr txBox="1">
            <a:spLocks/>
          </p:cNvSpPr>
          <p:nvPr/>
        </p:nvSpPr>
        <p:spPr>
          <a:xfrm>
            <a:off x="825980" y="1564426"/>
            <a:ext cx="9308620" cy="407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you control:</a:t>
            </a:r>
            <a:endParaRPr lang="en-US" sz="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Assessing community needs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Issuing RFPs, RFQs, and RFIs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Creating local incentives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Reviewing and adjusting zoning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sz="3200" b="1" dirty="0">
                <a:solidFill>
                  <a:srgbClr val="8DC63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you can influence: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/>
              <a:ea typeface="Nunito Light" charset="0"/>
              <a:cs typeface="Segoe UI"/>
            </a:endParaRP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Organizing and garnering community buy-in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Explaining plans and benefits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Identifying and addressing potential concerns</a:t>
            </a:r>
          </a:p>
          <a:p>
            <a:pPr lvl="1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ea typeface="Nunito Light" charset="0"/>
                <a:cs typeface="Segoe UI"/>
              </a:rPr>
              <a:t>Learning from other communities</a:t>
            </a:r>
          </a:p>
        </p:txBody>
      </p:sp>
    </p:spTree>
    <p:extLst>
      <p:ext uri="{BB962C8B-B14F-4D97-AF65-F5344CB8AC3E}">
        <p14:creationId xmlns:p14="http://schemas.microsoft.com/office/powerpoint/2010/main" val="2249315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7585C3D-488E-4D0C-B39F-5E68440FA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76"/>
          <a:stretch/>
        </p:blipFill>
        <p:spPr>
          <a:xfrm>
            <a:off x="512848" y="921222"/>
            <a:ext cx="11152409" cy="554337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29" y="1324873"/>
            <a:ext cx="5281373" cy="1142048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Thank you!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C00422-687B-48A2-8F1D-A8E93050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1" y="899956"/>
            <a:ext cx="2047875" cy="52160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9B10FA33-AB3B-442C-80C9-6FCCCE1F28DD}"/>
              </a:ext>
            </a:extLst>
          </p:cNvPr>
          <p:cNvSpPr txBox="1">
            <a:spLocks/>
          </p:cNvSpPr>
          <p:nvPr/>
        </p:nvSpPr>
        <p:spPr>
          <a:xfrm>
            <a:off x="630094" y="5924579"/>
            <a:ext cx="5281373" cy="803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Banks at Mill Village, Columbus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Columbia Residential and Housing Authority of Columbus, Georgia</a:t>
            </a:r>
          </a:p>
        </p:txBody>
      </p:sp>
    </p:spTree>
    <p:extLst>
      <p:ext uri="{BB962C8B-B14F-4D97-AF65-F5344CB8AC3E}">
        <p14:creationId xmlns:p14="http://schemas.microsoft.com/office/powerpoint/2010/main" val="1691029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9D14851-DB3C-464C-B02B-385082A03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2947D69-97B6-44A1-B423-74D9F8821F79}"/>
              </a:ext>
            </a:extLst>
          </p:cNvPr>
          <p:cNvSpPr txBox="1">
            <a:spLocks/>
          </p:cNvSpPr>
          <p:nvPr/>
        </p:nvSpPr>
        <p:spPr>
          <a:xfrm>
            <a:off x="-304912" y="3434712"/>
            <a:ext cx="5297041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Mitch Kelly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32ECAD-CDCB-4B4F-B7D6-1B5E2871BD75}"/>
              </a:ext>
            </a:extLst>
          </p:cNvPr>
          <p:cNvSpPr txBox="1">
            <a:spLocks/>
          </p:cNvSpPr>
          <p:nvPr/>
        </p:nvSpPr>
        <p:spPr>
          <a:xfrm>
            <a:off x="6105236" y="3389577"/>
            <a:ext cx="5297040" cy="8212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2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Mitchell.Kelly@dca.ga.gov</a:t>
            </a:r>
            <a:endParaRPr lang="en-US" sz="24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Direct: 470-597-5352</a:t>
            </a:r>
            <a:endParaRPr lang="en-US" sz="11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B6B9E7-42B4-4BA6-9208-E3D074D77580}"/>
              </a:ext>
            </a:extLst>
          </p:cNvPr>
          <p:cNvSpPr txBox="1">
            <a:spLocks/>
          </p:cNvSpPr>
          <p:nvPr/>
        </p:nvSpPr>
        <p:spPr>
          <a:xfrm>
            <a:off x="-579996" y="3800472"/>
            <a:ext cx="5572125" cy="4710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Director, Office of Housing Finance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C4BA3-2670-4260-8502-FDEB2304B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" b="667"/>
          <a:stretch/>
        </p:blipFill>
        <p:spPr>
          <a:xfrm>
            <a:off x="4992129" y="3208016"/>
            <a:ext cx="1002773" cy="1002773"/>
          </a:xfrm>
          <a:prstGeom prst="ellips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606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98137ED8-9041-4FCE-ABF4-15C45B709935}"/>
              </a:ext>
            </a:extLst>
          </p:cNvPr>
          <p:cNvSpPr txBox="1">
            <a:spLocks/>
          </p:cNvSpPr>
          <p:nvPr/>
        </p:nvSpPr>
        <p:spPr>
          <a:xfrm>
            <a:off x="6095999" y="2857975"/>
            <a:ext cx="5920509" cy="114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Additional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ED180-A4A3-44E5-9712-0A278CB63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t="-683" r="43358" b="25079"/>
          <a:stretch/>
        </p:blipFill>
        <p:spPr>
          <a:xfrm flipH="1">
            <a:off x="523875" y="339176"/>
            <a:ext cx="5423476" cy="612249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gradFill>
            <a:gsLst>
              <a:gs pos="29000">
                <a:schemeClr val="bg1">
                  <a:alpha val="12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46FA6D1F-2A98-46D4-939D-48C92412CAEA}"/>
              </a:ext>
            </a:extLst>
          </p:cNvPr>
          <p:cNvSpPr txBox="1">
            <a:spLocks/>
          </p:cNvSpPr>
          <p:nvPr/>
        </p:nvSpPr>
        <p:spPr>
          <a:xfrm>
            <a:off x="600075" y="405850"/>
            <a:ext cx="4476750" cy="803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Sparrow Pointe, Rome</a:t>
            </a:r>
          </a:p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Birdsong Housing</a:t>
            </a:r>
          </a:p>
        </p:txBody>
      </p:sp>
    </p:spTree>
    <p:extLst>
      <p:ext uri="{BB962C8B-B14F-4D97-AF65-F5344CB8AC3E}">
        <p14:creationId xmlns:p14="http://schemas.microsoft.com/office/powerpoint/2010/main" val="1695210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523850-F2C3-4DE4-AFA2-4B27A3AF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62" y="417987"/>
            <a:ext cx="10495027" cy="114204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2024 Policy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FCE0D-4FC0-4694-832F-469B5544A366}"/>
              </a:ext>
            </a:extLst>
          </p:cNvPr>
          <p:cNvSpPr txBox="1"/>
          <p:nvPr/>
        </p:nvSpPr>
        <p:spPr>
          <a:xfrm>
            <a:off x="1293393" y="1366578"/>
            <a:ext cx="10473861" cy="577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Jan. | Feb. | Mar. | Apr. | May | Jun. | Jul. | Aug. | Sep. | Oct. | Nov. | Dec. | ...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57877E-9C7C-4E7C-AE7F-F36BCC646DCC}"/>
              </a:ext>
            </a:extLst>
          </p:cNvPr>
          <p:cNvSpPr/>
          <p:nvPr/>
        </p:nvSpPr>
        <p:spPr>
          <a:xfrm>
            <a:off x="2011028" y="2149782"/>
            <a:ext cx="2348536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2019-2023 Analysis &amp; Evaluation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97F1CF-D3B6-4EA1-A71C-6B1C156F084C}"/>
              </a:ext>
            </a:extLst>
          </p:cNvPr>
          <p:cNvSpPr/>
          <p:nvPr/>
        </p:nvSpPr>
        <p:spPr>
          <a:xfrm>
            <a:off x="2784844" y="2732734"/>
            <a:ext cx="3254013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HFA Outreach &amp; Research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718801-9B24-4A2E-80E5-01EF230003FA}"/>
              </a:ext>
            </a:extLst>
          </p:cNvPr>
          <p:cNvSpPr/>
          <p:nvPr/>
        </p:nvSpPr>
        <p:spPr>
          <a:xfrm>
            <a:off x="2784844" y="3315685"/>
            <a:ext cx="7472947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Stakeholder Engagement &amp; Individual Meetings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D5A8FF4-472A-4B5B-9DF5-94BF6198CB40}"/>
              </a:ext>
            </a:extLst>
          </p:cNvPr>
          <p:cNvSpPr/>
          <p:nvPr/>
        </p:nvSpPr>
        <p:spPr>
          <a:xfrm>
            <a:off x="5983471" y="3896742"/>
            <a:ext cx="3284505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Listening Sessions &amp; Focus Groups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3338A15-EDD4-4B9A-9D1D-382FADE6D20F}"/>
              </a:ext>
            </a:extLst>
          </p:cNvPr>
          <p:cNvSpPr/>
          <p:nvPr/>
        </p:nvSpPr>
        <p:spPr>
          <a:xfrm>
            <a:off x="8515481" y="4483822"/>
            <a:ext cx="2533907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2024 Analysis &amp;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7F5E2-BC81-4509-AD03-198E9681996B}"/>
              </a:ext>
            </a:extLst>
          </p:cNvPr>
          <p:cNvSpPr txBox="1"/>
          <p:nvPr/>
        </p:nvSpPr>
        <p:spPr>
          <a:xfrm rot="16200000">
            <a:off x="-114580" y="2988889"/>
            <a:ext cx="2012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1"/>
                </a:solidFill>
                <a:latin typeface="Segoe UI"/>
                <a:ea typeface="Nunito Light" charset="0"/>
                <a:cs typeface="Segoe UI"/>
              </a:rPr>
              <a:t>2024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8BFFAB-DE2B-475C-A423-B5102B377D62}"/>
              </a:ext>
            </a:extLst>
          </p:cNvPr>
          <p:cNvSpPr/>
          <p:nvPr/>
        </p:nvSpPr>
        <p:spPr>
          <a:xfrm>
            <a:off x="9782434" y="5070902"/>
            <a:ext cx="1542472" cy="51147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2026-2027 Policy Priorities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0F9ED6F1-9B42-4665-B06D-EB46197C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6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2FCE0D-4FC0-4694-832F-469B5544A366}"/>
              </a:ext>
            </a:extLst>
          </p:cNvPr>
          <p:cNvSpPr txBox="1"/>
          <p:nvPr/>
        </p:nvSpPr>
        <p:spPr>
          <a:xfrm>
            <a:off x="1325197" y="1366074"/>
            <a:ext cx="10473861" cy="577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Jan. | Feb. | Mar. | Apr. | May | Jun. | Jul. | Aug. | Sep. | Oct. | Nov. | Dec. | ...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57877E-9C7C-4E7C-AE7F-F36BCC646DCC}"/>
              </a:ext>
            </a:extLst>
          </p:cNvPr>
          <p:cNvSpPr/>
          <p:nvPr/>
        </p:nvSpPr>
        <p:spPr>
          <a:xfrm>
            <a:off x="1384961" y="2149278"/>
            <a:ext cx="2390712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2026-2027 Policy Priorities &amp; Public Comment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97F1CF-D3B6-4EA1-A71C-6B1C156F084C}"/>
              </a:ext>
            </a:extLst>
          </p:cNvPr>
          <p:cNvSpPr/>
          <p:nvPr/>
        </p:nvSpPr>
        <p:spPr>
          <a:xfrm>
            <a:off x="1983813" y="2756458"/>
            <a:ext cx="2470590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2026-2027 Policies Changes &amp; Proposals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9C990E-08AB-4D7D-96F8-912773CD415A}"/>
              </a:ext>
            </a:extLst>
          </p:cNvPr>
          <p:cNvSpPr txBox="1"/>
          <p:nvPr/>
        </p:nvSpPr>
        <p:spPr>
          <a:xfrm rot="16200000">
            <a:off x="-82776" y="2988385"/>
            <a:ext cx="2012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3">
                    <a:lumMod val="75000"/>
                  </a:schemeClr>
                </a:solidFill>
                <a:latin typeface="Segoe UI"/>
                <a:ea typeface="Nunito Light" charset="0"/>
                <a:cs typeface="Segoe UI"/>
              </a:rPr>
              <a:t>2025</a:t>
            </a:r>
            <a:endParaRPr lang="en-US" sz="54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E98755-D7E9-4ECE-A826-326E132AFAEB}"/>
              </a:ext>
            </a:extLst>
          </p:cNvPr>
          <p:cNvSpPr/>
          <p:nvPr/>
        </p:nvSpPr>
        <p:spPr>
          <a:xfrm>
            <a:off x="3633756" y="3356232"/>
            <a:ext cx="1763328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‘26 – ’27 QAP Draft 1 &amp; Public Comment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2B9157-AB22-4684-BC32-35B9191420C7}"/>
              </a:ext>
            </a:extLst>
          </p:cNvPr>
          <p:cNvSpPr/>
          <p:nvPr/>
        </p:nvSpPr>
        <p:spPr>
          <a:xfrm>
            <a:off x="5194084" y="3958741"/>
            <a:ext cx="1763328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‘26 – ’27 QAP Draft 2 &amp; Public Comment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92DAF8B-F536-42DD-894D-F0B85D412440}"/>
              </a:ext>
            </a:extLst>
          </p:cNvPr>
          <p:cNvSpPr/>
          <p:nvPr/>
        </p:nvSpPr>
        <p:spPr>
          <a:xfrm>
            <a:off x="6675663" y="4564337"/>
            <a:ext cx="1210097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‘26 – ’27 QAP</a:t>
            </a:r>
          </a:p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Final Draft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28DE8D-D43B-4C25-8EB9-97F5794CB79E}"/>
              </a:ext>
            </a:extLst>
          </p:cNvPr>
          <p:cNvSpPr/>
          <p:nvPr/>
        </p:nvSpPr>
        <p:spPr>
          <a:xfrm>
            <a:off x="8433730" y="5148694"/>
            <a:ext cx="942857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Housing Comm.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86EFE3C-5227-4DCA-88BA-3544C4B730A1}"/>
              </a:ext>
            </a:extLst>
          </p:cNvPr>
          <p:cNvSpPr/>
          <p:nvPr/>
        </p:nvSpPr>
        <p:spPr>
          <a:xfrm>
            <a:off x="9225761" y="5735589"/>
            <a:ext cx="942857" cy="51147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>
                <a:latin typeface="Segoe UI" panose="020B0502040204020203" pitchFamily="34" charset="0"/>
                <a:cs typeface="Segoe UI" panose="020B0502040204020203" pitchFamily="34" charset="0"/>
              </a:rPr>
              <a:t>DCA Board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C02C6F-E99D-4CA4-8887-2D41C1775C34}"/>
              </a:ext>
            </a:extLst>
          </p:cNvPr>
          <p:cNvSpPr/>
          <p:nvPr/>
        </p:nvSpPr>
        <p:spPr>
          <a:xfrm>
            <a:off x="6269329" y="4272331"/>
            <a:ext cx="2022763" cy="109549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7">
            <a:extLst>
              <a:ext uri="{FF2B5EF4-FFF2-40B4-BE49-F238E27FC236}">
                <a16:creationId xmlns:a16="http://schemas.microsoft.com/office/drawing/2014/main" id="{D883302D-A92F-43EA-9F54-56676FC4A13A}"/>
              </a:ext>
            </a:extLst>
          </p:cNvPr>
          <p:cNvSpPr txBox="1">
            <a:spLocks/>
          </p:cNvSpPr>
          <p:nvPr/>
        </p:nvSpPr>
        <p:spPr>
          <a:xfrm>
            <a:off x="554362" y="417987"/>
            <a:ext cx="10495027" cy="114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2025 Policy Schedule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44D17A1E-2877-40D5-9A15-BE33AD278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5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E14B5-6FE2-474B-9A65-6FC61D2ACE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5949950"/>
            <a:ext cx="609600" cy="681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CAF254-72B9-406C-9E86-C9D983240C8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B686A-1D8D-4DE1-8303-33F9573AA57F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/>
                <a:cs typeface="Segoe UI"/>
              </a:rPr>
              <a:t>DCA Gap Financing (5-Years)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CF4408-43B6-4BD7-B6A0-9539CD2A1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8712387"/>
              </p:ext>
            </p:extLst>
          </p:nvPr>
        </p:nvGraphicFramePr>
        <p:xfrm>
          <a:off x="461330" y="1299214"/>
          <a:ext cx="11265002" cy="4018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497E33D-50E9-431D-81CC-542710553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Reading the Room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27946-964F-4DB7-BE87-614A37B951F0}"/>
              </a:ext>
            </a:extLst>
          </p:cNvPr>
          <p:cNvSpPr txBox="1"/>
          <p:nvPr/>
        </p:nvSpPr>
        <p:spPr>
          <a:xfrm>
            <a:off x="1114425" y="1485900"/>
            <a:ext cx="1057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know about Housing Tax Credits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Raised hand">
            <a:extLst>
              <a:ext uri="{FF2B5EF4-FFF2-40B4-BE49-F238E27FC236}">
                <a16:creationId xmlns:a16="http://schemas.microsoft.com/office/drawing/2014/main" id="{2EEE3498-3484-492F-94B6-E3F4ADE6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54908">
            <a:off x="4927187" y="319201"/>
            <a:ext cx="914400" cy="9144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B5EC1D0-3877-F72B-AE95-557EE2B6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8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Reading the Room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Raised hand">
            <a:extLst>
              <a:ext uri="{FF2B5EF4-FFF2-40B4-BE49-F238E27FC236}">
                <a16:creationId xmlns:a16="http://schemas.microsoft.com/office/drawing/2014/main" id="{2EEE3498-3484-492F-94B6-E3F4ADE6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54908">
            <a:off x="4927187" y="31920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019C8-267A-418B-99ED-6CEFED73D19D}"/>
              </a:ext>
            </a:extLst>
          </p:cNvPr>
          <p:cNvSpPr txBox="1"/>
          <p:nvPr/>
        </p:nvSpPr>
        <p:spPr>
          <a:xfrm>
            <a:off x="1114425" y="1485900"/>
            <a:ext cx="1057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know about Housing Tax Credits</a:t>
            </a:r>
          </a:p>
          <a:p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don’t know about Housing Tax Credits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C744745-BBF0-4558-FEC6-4742E06F9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6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Reading the Room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Raised hand">
            <a:extLst>
              <a:ext uri="{FF2B5EF4-FFF2-40B4-BE49-F238E27FC236}">
                <a16:creationId xmlns:a16="http://schemas.microsoft.com/office/drawing/2014/main" id="{2EEE3498-3484-492F-94B6-E3F4ADE6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54908">
            <a:off x="4927187" y="31920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5D5E6-FAD2-1CC0-00CC-9F9814D6CCF8}"/>
              </a:ext>
            </a:extLst>
          </p:cNvPr>
          <p:cNvSpPr txBox="1"/>
          <p:nvPr/>
        </p:nvSpPr>
        <p:spPr>
          <a:xfrm>
            <a:off x="1114425" y="1485900"/>
            <a:ext cx="10572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know about Housing Tax Credits</a:t>
            </a:r>
          </a:p>
          <a:p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don’t know about Housing Tax Credits</a:t>
            </a:r>
          </a:p>
          <a:p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played a role in a Housing Tax Credit Development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4788851-04F8-BFC9-D40C-0BE397155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5037FD2-538F-4580-9A35-B724D0F8EA86}"/>
              </a:ext>
            </a:extLst>
          </p:cNvPr>
          <p:cNvSpPr txBox="1"/>
          <p:nvPr/>
        </p:nvSpPr>
        <p:spPr>
          <a:xfrm>
            <a:off x="461330" y="468217"/>
            <a:ext cx="1033060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Reading the Room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phic 8" descr="Raised hand">
            <a:extLst>
              <a:ext uri="{FF2B5EF4-FFF2-40B4-BE49-F238E27FC236}">
                <a16:creationId xmlns:a16="http://schemas.microsoft.com/office/drawing/2014/main" id="{2EEE3498-3484-492F-94B6-E3F4ADE61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54908">
            <a:off x="4927187" y="31920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519042-5788-E81E-9CCE-CB3F15AC538C}"/>
              </a:ext>
            </a:extLst>
          </p:cNvPr>
          <p:cNvSpPr txBox="1"/>
          <p:nvPr/>
        </p:nvSpPr>
        <p:spPr>
          <a:xfrm>
            <a:off x="1114425" y="1485900"/>
            <a:ext cx="10572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know about Housing Tax Credits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don’t know about Housing Tax Credits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played a role in a Housing Tax Credit Development</a:t>
            </a:r>
          </a:p>
          <a:p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would like to learn more about Housing Tax Credits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BDC3A4D-8964-69F7-732F-77235B595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1DB30-3507-4243-9FD8-23B15D68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230" y="5045222"/>
            <a:ext cx="4391025" cy="700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0E02EB-C085-4655-9B11-095B5308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047" y="1475874"/>
            <a:ext cx="4491038" cy="82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CD893-C575-47A8-AF1B-665DC309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99" y="4311101"/>
            <a:ext cx="4586288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84014-BD87-41B4-832D-1B2814D46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76"/>
          <a:stretch/>
        </p:blipFill>
        <p:spPr>
          <a:xfrm>
            <a:off x="478207" y="476071"/>
            <a:ext cx="8667820" cy="870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150002-F23A-43F3-B92A-C465EDEAE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817" y="3127441"/>
            <a:ext cx="6191250" cy="1671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BD39D-E698-4EB4-B7A3-8A0CC3D0A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070" y="2417828"/>
            <a:ext cx="5457825" cy="709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915359-C282-473C-972E-19204AB85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966" y="3240720"/>
            <a:ext cx="4248150" cy="97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05B20B-56DE-4295-A960-2415851CC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230" y="1295260"/>
            <a:ext cx="4162425" cy="1633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0F185B0-C2E4-3C11-1362-E691B78D8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5FF485-FD27-4C3C-B9F4-11AF2BBCF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83" y="2114556"/>
            <a:ext cx="11096233" cy="2508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26B4E89-076C-35DA-992D-C192A68DD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942550"/>
            <a:ext cx="2047875" cy="52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7263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CA - GRA Colors">
      <a:dk1>
        <a:srgbClr val="000000"/>
      </a:dk1>
      <a:lt1>
        <a:srgbClr val="FFFFFF"/>
      </a:lt1>
      <a:dk2>
        <a:srgbClr val="000000"/>
      </a:dk2>
      <a:lt2>
        <a:srgbClr val="E9E3DC"/>
      </a:lt2>
      <a:accent1>
        <a:srgbClr val="8DC63F"/>
      </a:accent1>
      <a:accent2>
        <a:srgbClr val="D5E04E"/>
      </a:accent2>
      <a:accent3>
        <a:srgbClr val="C2DFEF"/>
      </a:accent3>
      <a:accent4>
        <a:srgbClr val="AE462D"/>
      </a:accent4>
      <a:accent5>
        <a:srgbClr val="E9E3DC"/>
      </a:accent5>
      <a:accent6>
        <a:srgbClr val="8A7967"/>
      </a:accent6>
      <a:hlink>
        <a:srgbClr val="AE462D"/>
      </a:hlink>
      <a:folHlink>
        <a:srgbClr val="8A79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D8FF5E1F8DD14C94CCCED29DA93A7A" ma:contentTypeVersion="16" ma:contentTypeDescription="Create a new document." ma:contentTypeScope="" ma:versionID="0f88436fe363e15fb59dbad112541c5c">
  <xsd:schema xmlns:xsd="http://www.w3.org/2001/XMLSchema" xmlns:xs="http://www.w3.org/2001/XMLSchema" xmlns:p="http://schemas.microsoft.com/office/2006/metadata/properties" xmlns:ns3="4719ddfc-cd7e-4b38-837e-e6e0f6bf5f4a" xmlns:ns4="5e66f38d-2fde-469b-9cd7-43d1fd9a4a22" targetNamespace="http://schemas.microsoft.com/office/2006/metadata/properties" ma:root="true" ma:fieldsID="331cc94c29dab2f0f0e5bcdf467712d6" ns3:_="" ns4:_="">
    <xsd:import namespace="4719ddfc-cd7e-4b38-837e-e6e0f6bf5f4a"/>
    <xsd:import namespace="5e66f38d-2fde-469b-9cd7-43d1fd9a4a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9ddfc-cd7e-4b38-837e-e6e0f6bf5f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6f38d-2fde-469b-9cd7-43d1fd9a4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19ddfc-cd7e-4b38-837e-e6e0f6bf5f4a" xsi:nil="true"/>
  </documentManagement>
</p:properties>
</file>

<file path=customXml/itemProps1.xml><?xml version="1.0" encoding="utf-8"?>
<ds:datastoreItem xmlns:ds="http://schemas.openxmlformats.org/officeDocument/2006/customXml" ds:itemID="{072382E5-DDBC-4A37-9BC3-AA085F7780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9ddfc-cd7e-4b38-837e-e6e0f6bf5f4a"/>
    <ds:schemaRef ds:uri="5e66f38d-2fde-469b-9cd7-43d1fd9a4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36C49D-C16F-4532-B295-B09D505FA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47F362-AB41-4ABF-83EE-218717EAE2D2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5e66f38d-2fde-469b-9cd7-43d1fd9a4a22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4719ddfc-cd7e-4b38-837e-e6e0f6bf5f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3097</TotalTime>
  <Words>1111</Words>
  <Application>Microsoft Office PowerPoint</Application>
  <PresentationFormat>Widescreen</PresentationFormat>
  <Paragraphs>226</Paragraphs>
  <Slides>39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Segoe UI</vt:lpstr>
      <vt:lpstr>Source Sans Pro</vt:lpstr>
      <vt:lpstr>Custom Design</vt:lpstr>
      <vt:lpstr>Office Theme</vt:lpstr>
      <vt:lpstr>Office Theme</vt:lpstr>
      <vt:lpstr>Housing Tax Credits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Housing Continuum</vt:lpstr>
      <vt:lpstr>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in Georgia</vt:lpstr>
      <vt:lpstr>Economic Impact and Research</vt:lpstr>
      <vt:lpstr>Impact in Georgia</vt:lpstr>
      <vt:lpstr>PowerPoint Presentation</vt:lpstr>
      <vt:lpstr>PowerPoint Presentation</vt:lpstr>
      <vt:lpstr>PowerPoint Presentation</vt:lpstr>
      <vt:lpstr>Scoring – Local Factors</vt:lpstr>
      <vt:lpstr>Scoring – Participation Factors</vt:lpstr>
      <vt:lpstr>PowerPoint Presentation</vt:lpstr>
      <vt:lpstr>Thank you!</vt:lpstr>
      <vt:lpstr>PowerPoint Presentation</vt:lpstr>
      <vt:lpstr>PowerPoint Presentation</vt:lpstr>
      <vt:lpstr>2024 Policy Schedule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Shayla Moultrie</dc:creator>
  <cp:lastModifiedBy>Mitch Kelly</cp:lastModifiedBy>
  <cp:revision>12</cp:revision>
  <dcterms:created xsi:type="dcterms:W3CDTF">2023-04-03T19:03:47Z</dcterms:created>
  <dcterms:modified xsi:type="dcterms:W3CDTF">2024-04-12T20:43:41Z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0x010100D3D8FF5E1F8DD14C94CCCED29DA93A7A</vt:lpwstr>
  </property>
  <property fmtid="{D5CDD505-2E9C-101B-9397-08002B2CF9AE}" pid="3" name="MediaServiceImageTags">
    <vt:lpwstr/>
  </property>
</Properties>
</file>