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971" r:id="rId4"/>
  </p:sldMasterIdLst>
  <p:notesMasterIdLst>
    <p:notesMasterId r:id="rId65"/>
  </p:notesMasterIdLst>
  <p:sldIdLst>
    <p:sldId id="2081" r:id="rId5"/>
    <p:sldId id="2035" r:id="rId6"/>
    <p:sldId id="2136" r:id="rId7"/>
    <p:sldId id="2141" r:id="rId8"/>
    <p:sldId id="2137" r:id="rId9"/>
    <p:sldId id="2091" r:id="rId10"/>
    <p:sldId id="2089" r:id="rId11"/>
    <p:sldId id="2093" r:id="rId12"/>
    <p:sldId id="2097" r:id="rId13"/>
    <p:sldId id="2062" r:id="rId14"/>
    <p:sldId id="2102" r:id="rId15"/>
    <p:sldId id="2100" r:id="rId16"/>
    <p:sldId id="2155" r:id="rId17"/>
    <p:sldId id="2113" r:id="rId18"/>
    <p:sldId id="2115" r:id="rId19"/>
    <p:sldId id="2130" r:id="rId20"/>
    <p:sldId id="2131" r:id="rId21"/>
    <p:sldId id="2119" r:id="rId22"/>
    <p:sldId id="2132" r:id="rId23"/>
    <p:sldId id="2133" r:id="rId24"/>
    <p:sldId id="2157" r:id="rId25"/>
    <p:sldId id="2134" r:id="rId26"/>
    <p:sldId id="2156" r:id="rId27"/>
    <p:sldId id="2158" r:id="rId28"/>
    <p:sldId id="2112" r:id="rId29"/>
    <p:sldId id="2116" r:id="rId30"/>
    <p:sldId id="2117" r:id="rId31"/>
    <p:sldId id="2118" r:id="rId32"/>
    <p:sldId id="2124" r:id="rId33"/>
    <p:sldId id="2125" r:id="rId34"/>
    <p:sldId id="2139" r:id="rId35"/>
    <p:sldId id="2140" r:id="rId36"/>
    <p:sldId id="2143" r:id="rId37"/>
    <p:sldId id="2142" r:id="rId38"/>
    <p:sldId id="2144" r:id="rId39"/>
    <p:sldId id="2145" r:id="rId40"/>
    <p:sldId id="2146" r:id="rId41"/>
    <p:sldId id="2147" r:id="rId42"/>
    <p:sldId id="2148" r:id="rId43"/>
    <p:sldId id="2149" r:id="rId44"/>
    <p:sldId id="2150" r:id="rId45"/>
    <p:sldId id="2151" r:id="rId46"/>
    <p:sldId id="2152" r:id="rId47"/>
    <p:sldId id="2153" r:id="rId48"/>
    <p:sldId id="2154" r:id="rId49"/>
    <p:sldId id="2126" r:id="rId50"/>
    <p:sldId id="2101" r:id="rId51"/>
    <p:sldId id="2103" r:id="rId52"/>
    <p:sldId id="2092" r:id="rId53"/>
    <p:sldId id="2063" r:id="rId54"/>
    <p:sldId id="2104" r:id="rId55"/>
    <p:sldId id="2082" r:id="rId56"/>
    <p:sldId id="2065" r:id="rId57"/>
    <p:sldId id="2105" r:id="rId58"/>
    <p:sldId id="2106" r:id="rId59"/>
    <p:sldId id="2107" r:id="rId60"/>
    <p:sldId id="2108" r:id="rId61"/>
    <p:sldId id="2109" r:id="rId62"/>
    <p:sldId id="2110" r:id="rId63"/>
    <p:sldId id="2111" r:id="rId64"/>
  </p:sldIdLst>
  <p:sldSz cx="24384000" cy="13716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8136" userDrawn="1">
          <p15:clr>
            <a:srgbClr val="A4A3A4"/>
          </p15:clr>
        </p15:guide>
        <p15:guide id="4" pos="14282" userDrawn="1">
          <p15:clr>
            <a:srgbClr val="A4A3A4"/>
          </p15:clr>
        </p15:guide>
        <p15:guide id="5" pos="1078" userDrawn="1">
          <p15:clr>
            <a:srgbClr val="A4A3A4"/>
          </p15:clr>
        </p15:guide>
        <p15:guide id="7" pos="7680" userDrawn="1">
          <p15:clr>
            <a:srgbClr val="A4A3A4"/>
          </p15:clr>
        </p15:guide>
        <p15:guide id="8" orient="horz" pos="504" userDrawn="1">
          <p15:clr>
            <a:srgbClr val="A4A3A4"/>
          </p15:clr>
        </p15:guide>
        <p15:guide id="9" orient="horz" pos="8640" userDrawn="1">
          <p15:clr>
            <a:srgbClr val="A4A3A4"/>
          </p15:clr>
        </p15:guide>
        <p15:guide id="10" orient="horz" pos="4632"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Microsoft Office User" initials="Office" lastIdx="3" clrIdx="0"/>
  <p:cmAuthor id="2" name="Microsoft Office User" initials="Office [2]" lastIdx="1" clrIdx="1"/>
</p:cmAuthorLst>
</file>

<file path=ppt/presProps.xml><?xml version="1.0" encoding="utf-8"?>
<p:presentationPr xmlns:a="http://schemas.openxmlformats.org/drawingml/2006/main" xmlns:r="http://schemas.openxmlformats.org/officeDocument/2006/relationships" xmlns:p="http://schemas.openxmlformats.org/presentationml/2006/main">
  <p:prnPr scaleToFitPaper="1"/>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a:srgbClr val="3B1F4D"/>
    <a:srgbClr val="00B8DB"/>
    <a:srgbClr val="EC72A5"/>
    <a:srgbClr val="2D1E42"/>
    <a:srgbClr val="583F52"/>
    <a:srgbClr val="4AEDDE"/>
    <a:srgbClr val="FA5C79"/>
    <a:srgbClr val="F6DC0D"/>
    <a:srgbClr val="FDEA57"/>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512EE95B-0195-46B6-A2F3-6878FC83B551}" v="776" dt="2021-10-05T15:18:25.887"/>
  </p1510:revLst>
</p1510:revInfo>
</file>

<file path=ppt/tableStyles.xml><?xml version="1.0" encoding="utf-8"?>
<a:tblStyleLst xmlns:a="http://schemas.openxmlformats.org/drawingml/2006/main" def="{5C22544A-7EE6-4342-B048-85BDC9FD1C3A}">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FABFCF23-3B69-468F-B69F-88F6DE6A72F2}" styleName="Medium Style 1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9DCAF9ED-07DC-4A11-8D7F-57B35C25682E}" styleName="Medium Style 1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 styleId="{1FECB4D8-DB02-4DC6-A0A2-4F2EBAE1DC90}" styleName="Medium Style 1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a:noFill/>
            </a:ln>
          </a:insideV>
        </a:tcBdr>
        <a:fill>
          <a:solidFill>
            <a:schemeClr val="lt1"/>
          </a:solidFill>
        </a:fill>
      </a:tcStyle>
    </a:wholeTbl>
    <a:band1H>
      <a:tcStyle>
        <a:tcBdr/>
        <a:fill>
          <a:solidFill>
            <a:schemeClr val="accent3">
              <a:tint val="20000"/>
            </a:schemeClr>
          </a:solidFill>
        </a:fill>
      </a:tcStyle>
    </a:band1H>
    <a:band1V>
      <a:tcStyle>
        <a:tcBdr/>
        <a:fill>
          <a:solidFill>
            <a:schemeClr val="accent3">
              <a:tint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solidFill>
            <a:schemeClr val="lt1"/>
          </a:solidFill>
        </a:fill>
      </a:tcStyle>
    </a:lastRow>
    <a:firstRow>
      <a:tcTxStyle b="on">
        <a:fontRef idx="minor">
          <a:scrgbClr r="0" g="0" b="0"/>
        </a:fontRef>
        <a:schemeClr val="lt1"/>
      </a:tcTxStyle>
      <a:tcStyle>
        <a:tcBdr/>
        <a:fill>
          <a:solidFill>
            <a:schemeClr val="accent3"/>
          </a:solidFill>
        </a:fill>
      </a:tcStyle>
    </a:firstRow>
  </a:tblStyle>
  <a:tblStyle styleId="{1E171933-4619-4E11-9A3F-F7608DF75F80}" styleName="Medium Style 1 - Accent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a:noFill/>
            </a:ln>
          </a:insideV>
        </a:tcBdr>
        <a:fill>
          <a:solidFill>
            <a:schemeClr val="lt1"/>
          </a:solidFill>
        </a:fill>
      </a:tcStyle>
    </a:wholeTbl>
    <a:band1H>
      <a:tcStyle>
        <a:tcBdr/>
        <a:fill>
          <a:solidFill>
            <a:schemeClr val="accent4">
              <a:tint val="20000"/>
            </a:schemeClr>
          </a:solidFill>
        </a:fill>
      </a:tcStyle>
    </a:band1H>
    <a:band1V>
      <a:tcStyle>
        <a:tcBdr/>
        <a:fill>
          <a:solidFill>
            <a:schemeClr val="accent4">
              <a:tint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solidFill>
            <a:schemeClr val="lt1"/>
          </a:solidFill>
        </a:fill>
      </a:tcStyle>
    </a:lastRow>
    <a:firstRow>
      <a:tcTxStyle b="on">
        <a:fontRef idx="minor">
          <a:scrgbClr r="0" g="0" b="0"/>
        </a:fontRef>
        <a:schemeClr val="lt1"/>
      </a:tcTxStyle>
      <a:tcStyle>
        <a:tcBdr/>
        <a:fill>
          <a:solidFill>
            <a:schemeClr val="accent4"/>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37CE84F3-28C3-443E-9E96-99CF82512B78}" styleName="Dark Style 1 - Accent 2">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2"/>
          </a:solidFill>
        </a:fill>
      </a:tcStyle>
    </a:wholeTbl>
    <a:band1H>
      <a:tcStyle>
        <a:tcBdr/>
        <a:fill>
          <a:solidFill>
            <a:schemeClr val="accent2">
              <a:shade val="60000"/>
            </a:schemeClr>
          </a:solidFill>
        </a:fill>
      </a:tcStyle>
    </a:band1H>
    <a:band1V>
      <a:tcStyle>
        <a:tcBdr/>
        <a:fill>
          <a:solidFill>
            <a:schemeClr val="accent2">
              <a:shade val="60000"/>
            </a:schemeClr>
          </a:solidFill>
        </a:fill>
      </a:tcStyle>
    </a:band1V>
    <a:lastCol>
      <a:tcTxStyle b="on"/>
      <a:tcStyle>
        <a:tcBdr>
          <a:left>
            <a:ln w="25400" cmpd="sng">
              <a:solidFill>
                <a:schemeClr val="lt1"/>
              </a:solidFill>
            </a:ln>
          </a:left>
        </a:tcBdr>
        <a:fill>
          <a:solidFill>
            <a:schemeClr val="accent2">
              <a:shade val="60000"/>
            </a:schemeClr>
          </a:solidFill>
        </a:fill>
      </a:tcStyle>
    </a:lastCol>
    <a:firstCol>
      <a:tcTxStyle b="on"/>
      <a:tcStyle>
        <a:tcBdr>
          <a:right>
            <a:ln w="25400" cmpd="sng">
              <a:solidFill>
                <a:schemeClr val="lt1"/>
              </a:solidFill>
            </a:ln>
          </a:right>
        </a:tcBdr>
        <a:fill>
          <a:solidFill>
            <a:schemeClr val="accent2">
              <a:shade val="60000"/>
            </a:schemeClr>
          </a:solidFill>
        </a:fill>
      </a:tcStyle>
    </a:firstCol>
    <a:lastRow>
      <a:tcTxStyle b="on"/>
      <a:tcStyle>
        <a:tcBdr>
          <a:top>
            <a:ln w="25400" cmpd="sng">
              <a:solidFill>
                <a:schemeClr val="lt1"/>
              </a:solidFill>
            </a:ln>
          </a:top>
        </a:tcBdr>
        <a:fill>
          <a:solidFill>
            <a:schemeClr val="accent2">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D03447BB-5D67-496B-8E87-E561075AD55C}" styleName="Dark Style 1 - Accent 3">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3"/>
          </a:solidFill>
        </a:fill>
      </a:tcStyle>
    </a:wholeTbl>
    <a:band1H>
      <a:tcStyle>
        <a:tcBdr/>
        <a:fill>
          <a:solidFill>
            <a:schemeClr val="accent3">
              <a:shade val="60000"/>
            </a:schemeClr>
          </a:solidFill>
        </a:fill>
      </a:tcStyle>
    </a:band1H>
    <a:band1V>
      <a:tcStyle>
        <a:tcBdr/>
        <a:fill>
          <a:solidFill>
            <a:schemeClr val="accent3">
              <a:shade val="60000"/>
            </a:schemeClr>
          </a:solidFill>
        </a:fill>
      </a:tcStyle>
    </a:band1V>
    <a:lastCol>
      <a:tcTxStyle b="on"/>
      <a:tcStyle>
        <a:tcBdr>
          <a:left>
            <a:ln w="25400" cmpd="sng">
              <a:solidFill>
                <a:schemeClr val="lt1"/>
              </a:solidFill>
            </a:ln>
          </a:left>
        </a:tcBdr>
        <a:fill>
          <a:solidFill>
            <a:schemeClr val="accent3">
              <a:shade val="60000"/>
            </a:schemeClr>
          </a:solidFill>
        </a:fill>
      </a:tcStyle>
    </a:lastCol>
    <a:firstCol>
      <a:tcTxStyle b="on"/>
      <a:tcStyle>
        <a:tcBdr>
          <a:right>
            <a:ln w="25400" cmpd="sng">
              <a:solidFill>
                <a:schemeClr val="lt1"/>
              </a:solidFill>
            </a:ln>
          </a:right>
        </a:tcBdr>
        <a:fill>
          <a:solidFill>
            <a:schemeClr val="accent3">
              <a:shade val="60000"/>
            </a:schemeClr>
          </a:solidFill>
        </a:fill>
      </a:tcStyle>
    </a:firstCol>
    <a:lastRow>
      <a:tcTxStyle b="on"/>
      <a:tcStyle>
        <a:tcBdr>
          <a:top>
            <a:ln w="25400" cmpd="sng">
              <a:solidFill>
                <a:schemeClr val="lt1"/>
              </a:solidFill>
            </a:ln>
          </a:top>
        </a:tcBdr>
        <a:fill>
          <a:solidFill>
            <a:schemeClr val="accent3">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E929F9F4-4A8F-4326-A1B4-22849713DDAB}" styleName="Dark Style 1 - Accent 4">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4"/>
          </a:solidFill>
        </a:fill>
      </a:tcStyle>
    </a:wholeTbl>
    <a:band1H>
      <a:tcStyle>
        <a:tcBdr/>
        <a:fill>
          <a:solidFill>
            <a:schemeClr val="accent4">
              <a:shade val="60000"/>
            </a:schemeClr>
          </a:solidFill>
        </a:fill>
      </a:tcStyle>
    </a:band1H>
    <a:band1V>
      <a:tcStyle>
        <a:tcBdr/>
        <a:fill>
          <a:solidFill>
            <a:schemeClr val="accent4">
              <a:shade val="60000"/>
            </a:schemeClr>
          </a:solidFill>
        </a:fill>
      </a:tcStyle>
    </a:band1V>
    <a:lastCol>
      <a:tcTxStyle b="on"/>
      <a:tcStyle>
        <a:tcBdr>
          <a:left>
            <a:ln w="25400" cmpd="sng">
              <a:solidFill>
                <a:schemeClr val="lt1"/>
              </a:solidFill>
            </a:ln>
          </a:left>
        </a:tcBdr>
        <a:fill>
          <a:solidFill>
            <a:schemeClr val="accent4">
              <a:shade val="60000"/>
            </a:schemeClr>
          </a:solidFill>
        </a:fill>
      </a:tcStyle>
    </a:lastCol>
    <a:firstCol>
      <a:tcTxStyle b="on"/>
      <a:tcStyle>
        <a:tcBdr>
          <a:right>
            <a:ln w="25400" cmpd="sng">
              <a:solidFill>
                <a:schemeClr val="lt1"/>
              </a:solidFill>
            </a:ln>
          </a:right>
        </a:tcBdr>
        <a:fill>
          <a:solidFill>
            <a:schemeClr val="accent4">
              <a:shade val="60000"/>
            </a:schemeClr>
          </a:solidFill>
        </a:fill>
      </a:tcStyle>
    </a:firstCol>
    <a:lastRow>
      <a:tcTxStyle b="on"/>
      <a:tcStyle>
        <a:tcBdr>
          <a:top>
            <a:ln w="25400" cmpd="sng">
              <a:solidFill>
                <a:schemeClr val="lt1"/>
              </a:solidFill>
            </a:ln>
          </a:top>
        </a:tcBdr>
        <a:fill>
          <a:solidFill>
            <a:schemeClr val="accent4">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125E5076-3810-47DD-B79F-674D7AD40C01}" styleName="Dark Style 1 - Accent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1"/>
          </a:solidFill>
        </a:fill>
      </a:tcStyle>
    </a:wholeTbl>
    <a:band1H>
      <a:tcStyle>
        <a:tcBdr/>
        <a:fill>
          <a:solidFill>
            <a:schemeClr val="accent1">
              <a:shade val="60000"/>
            </a:schemeClr>
          </a:solidFill>
        </a:fill>
      </a:tcStyle>
    </a:band1H>
    <a:band1V>
      <a:tcStyle>
        <a:tcBdr/>
        <a:fill>
          <a:solidFill>
            <a:schemeClr val="accent1">
              <a:shade val="60000"/>
            </a:schemeClr>
          </a:solidFill>
        </a:fill>
      </a:tcStyle>
    </a:band1V>
    <a:lastCol>
      <a:tcTxStyle b="on"/>
      <a:tcStyle>
        <a:tcBdr>
          <a:left>
            <a:ln w="25400" cmpd="sng">
              <a:solidFill>
                <a:schemeClr val="lt1"/>
              </a:solidFill>
            </a:ln>
          </a:left>
        </a:tcBdr>
        <a:fill>
          <a:solidFill>
            <a:schemeClr val="accent1">
              <a:shade val="60000"/>
            </a:schemeClr>
          </a:solidFill>
        </a:fill>
      </a:tcStyle>
    </a:lastCol>
    <a:firstCol>
      <a:tcTxStyle b="on"/>
      <a:tcStyle>
        <a:tcBdr>
          <a:right>
            <a:ln w="25400" cmpd="sng">
              <a:solidFill>
                <a:schemeClr val="lt1"/>
              </a:solidFill>
            </a:ln>
          </a:right>
        </a:tcBdr>
        <a:fill>
          <a:solidFill>
            <a:schemeClr val="accent1">
              <a:shade val="60000"/>
            </a:schemeClr>
          </a:solidFill>
        </a:fill>
      </a:tcStyle>
    </a:firstCol>
    <a:lastRow>
      <a:tcTxStyle b="on"/>
      <a:tcStyle>
        <a:tcBdr>
          <a:top>
            <a:ln w="25400" cmpd="sng">
              <a:solidFill>
                <a:schemeClr val="lt1"/>
              </a:solidFill>
            </a:ln>
          </a:top>
        </a:tcBdr>
        <a:fill>
          <a:solidFill>
            <a:schemeClr val="accent1">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F2DE63D5-997A-4646-A377-4702673A728D}" styleName="Light Style 2 - Accent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 styleId="{72833802-FEF1-4C79-8D5D-14CF1EAF98D9}" styleName="Light Style 2 - Acc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8014" autoAdjust="0"/>
    <p:restoredTop sz="84371" autoAdjust="0"/>
  </p:normalViewPr>
  <p:slideViewPr>
    <p:cSldViewPr snapToGrid="0" snapToObjects="1">
      <p:cViewPr>
        <p:scale>
          <a:sx n="48" d="100"/>
          <a:sy n="48" d="100"/>
        </p:scale>
        <p:origin x="978" y="36"/>
      </p:cViewPr>
      <p:guideLst>
        <p:guide orient="horz" pos="8136"/>
        <p:guide pos="14282"/>
        <p:guide pos="1078"/>
        <p:guide pos="7680"/>
        <p:guide orient="horz" pos="504"/>
        <p:guide orient="horz" pos="8640"/>
        <p:guide orient="horz" pos="4632"/>
      </p:guideLst>
    </p:cSldViewPr>
  </p:slideViewPr>
  <p:notesTextViewPr>
    <p:cViewPr>
      <p:scale>
        <a:sx n="100" d="100"/>
        <a:sy n="100" d="100"/>
      </p:scale>
      <p:origin x="0" y="0"/>
    </p:cViewPr>
  </p:notesTextViewPr>
  <p:sorterViewPr>
    <p:cViewPr>
      <p:scale>
        <a:sx n="105" d="100"/>
        <a:sy n="105" d="100"/>
      </p:scale>
      <p:origin x="0" y="0"/>
    </p:cViewPr>
  </p:sorterViewPr>
  <p:notesViewPr>
    <p:cSldViewPr snapToGrid="0" snapToObjects="1" showGuides="1">
      <p:cViewPr varScale="1">
        <p:scale>
          <a:sx n="66" d="100"/>
          <a:sy n="66" d="100"/>
        </p:scale>
        <p:origin x="0" y="0"/>
      </p:cViewPr>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2.xml"/><Relationship Id="rId21" Type="http://schemas.openxmlformats.org/officeDocument/2006/relationships/slide" Target="slides/slide17.xml"/><Relationship Id="rId42" Type="http://schemas.openxmlformats.org/officeDocument/2006/relationships/slide" Target="slides/slide38.xml"/><Relationship Id="rId47" Type="http://schemas.openxmlformats.org/officeDocument/2006/relationships/slide" Target="slides/slide43.xml"/><Relationship Id="rId63" Type="http://schemas.openxmlformats.org/officeDocument/2006/relationships/slide" Target="slides/slide59.xml"/><Relationship Id="rId68" Type="http://schemas.openxmlformats.org/officeDocument/2006/relationships/viewProps" Target="viewProps.xml"/><Relationship Id="rId7" Type="http://schemas.openxmlformats.org/officeDocument/2006/relationships/slide" Target="slides/slide3.xml"/><Relationship Id="rId71" Type="http://schemas.microsoft.com/office/2016/11/relationships/changesInfo" Target="changesInfos/changesInfo1.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slide" Target="slides/slide49.xml"/><Relationship Id="rId58" Type="http://schemas.openxmlformats.org/officeDocument/2006/relationships/slide" Target="slides/slide54.xml"/><Relationship Id="rId66" Type="http://schemas.openxmlformats.org/officeDocument/2006/relationships/commentAuthors" Target="commentAuthors.xml"/><Relationship Id="rId5" Type="http://schemas.openxmlformats.org/officeDocument/2006/relationships/slide" Target="slides/slide1.xml"/><Relationship Id="rId61" Type="http://schemas.openxmlformats.org/officeDocument/2006/relationships/slide" Target="slides/slide57.xml"/><Relationship Id="rId19" Type="http://schemas.openxmlformats.org/officeDocument/2006/relationships/slide" Target="slides/slide1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slide" Target="slides/slide52.xml"/><Relationship Id="rId64" Type="http://schemas.openxmlformats.org/officeDocument/2006/relationships/slide" Target="slides/slide60.xml"/><Relationship Id="rId69" Type="http://schemas.openxmlformats.org/officeDocument/2006/relationships/theme" Target="theme/theme1.xml"/><Relationship Id="rId8" Type="http://schemas.openxmlformats.org/officeDocument/2006/relationships/slide" Target="slides/slide4.xml"/><Relationship Id="rId51" Type="http://schemas.openxmlformats.org/officeDocument/2006/relationships/slide" Target="slides/slide47.xml"/><Relationship Id="rId72" Type="http://schemas.microsoft.com/office/2015/10/relationships/revisionInfo" Target="revisionInfo.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slide" Target="slides/slide55.xml"/><Relationship Id="rId67" Type="http://schemas.openxmlformats.org/officeDocument/2006/relationships/presProps" Target="presProps.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slide" Target="slides/slide58.xml"/><Relationship Id="rId70"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slide" Target="slides/slide56.xml"/><Relationship Id="rId65"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 Target="slides/slide5.xml"/><Relationship Id="rId13" Type="http://schemas.openxmlformats.org/officeDocument/2006/relationships/slide" Target="slides/slide9.xml"/><Relationship Id="rId18" Type="http://schemas.openxmlformats.org/officeDocument/2006/relationships/slide" Target="slides/slide14.xml"/><Relationship Id="rId39" Type="http://schemas.openxmlformats.org/officeDocument/2006/relationships/slide" Target="slides/slide35.xml"/><Relationship Id="rId34" Type="http://schemas.openxmlformats.org/officeDocument/2006/relationships/slide" Target="slides/slide30.xml"/><Relationship Id="rId50" Type="http://schemas.openxmlformats.org/officeDocument/2006/relationships/slide" Target="slides/slide46.xml"/><Relationship Id="rId55" Type="http://schemas.openxmlformats.org/officeDocument/2006/relationships/slide" Target="slides/slide5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Joseph Collins" userId="9d9734ac-95c7-4d85-b9c2-5457148cc1f8" providerId="ADAL" clId="{512EE95B-0195-46B6-A2F3-6878FC83B551}"/>
    <pc:docChg chg="undo custSel addSld delSld modSld sldOrd">
      <pc:chgData name="Joseph Collins" userId="9d9734ac-95c7-4d85-b9c2-5457148cc1f8" providerId="ADAL" clId="{512EE95B-0195-46B6-A2F3-6878FC83B551}" dt="2021-10-05T15:25:59.406" v="9798" actId="113"/>
      <pc:docMkLst>
        <pc:docMk/>
      </pc:docMkLst>
      <pc:sldChg chg="modSp del mod">
        <pc:chgData name="Joseph Collins" userId="9d9734ac-95c7-4d85-b9c2-5457148cc1f8" providerId="ADAL" clId="{512EE95B-0195-46B6-A2F3-6878FC83B551}" dt="2021-10-03T17:56:08.449" v="1978" actId="47"/>
        <pc:sldMkLst>
          <pc:docMk/>
          <pc:sldMk cId="2089741913" sldId="260"/>
        </pc:sldMkLst>
        <pc:spChg chg="mod">
          <ac:chgData name="Joseph Collins" userId="9d9734ac-95c7-4d85-b9c2-5457148cc1f8" providerId="ADAL" clId="{512EE95B-0195-46B6-A2F3-6878FC83B551}" dt="2021-10-03T17:55:35.984" v="1972" actId="1076"/>
          <ac:spMkLst>
            <pc:docMk/>
            <pc:sldMk cId="2089741913" sldId="260"/>
            <ac:spMk id="3" creationId="{00000000-0000-0000-0000-000000000000}"/>
          </ac:spMkLst>
        </pc:spChg>
      </pc:sldChg>
      <pc:sldChg chg="add del">
        <pc:chgData name="Joseph Collins" userId="9d9734ac-95c7-4d85-b9c2-5457148cc1f8" providerId="ADAL" clId="{512EE95B-0195-46B6-A2F3-6878FC83B551}" dt="2021-10-01T19:24:36.184" v="485" actId="47"/>
        <pc:sldMkLst>
          <pc:docMk/>
          <pc:sldMk cId="3731249006" sldId="262"/>
        </pc:sldMkLst>
      </pc:sldChg>
      <pc:sldChg chg="modSp del mod">
        <pc:chgData name="Joseph Collins" userId="9d9734ac-95c7-4d85-b9c2-5457148cc1f8" providerId="ADAL" clId="{512EE95B-0195-46B6-A2F3-6878FC83B551}" dt="2021-10-03T17:53:45.396" v="1939" actId="47"/>
        <pc:sldMkLst>
          <pc:docMk/>
          <pc:sldMk cId="4174019806" sldId="264"/>
        </pc:sldMkLst>
        <pc:spChg chg="mod">
          <ac:chgData name="Joseph Collins" userId="9d9734ac-95c7-4d85-b9c2-5457148cc1f8" providerId="ADAL" clId="{512EE95B-0195-46B6-A2F3-6878FC83B551}" dt="2021-10-01T20:57:15.178" v="673" actId="13926"/>
          <ac:spMkLst>
            <pc:docMk/>
            <pc:sldMk cId="4174019806" sldId="264"/>
            <ac:spMk id="3" creationId="{00000000-0000-0000-0000-000000000000}"/>
          </ac:spMkLst>
        </pc:spChg>
      </pc:sldChg>
      <pc:sldChg chg="del">
        <pc:chgData name="Joseph Collins" userId="9d9734ac-95c7-4d85-b9c2-5457148cc1f8" providerId="ADAL" clId="{512EE95B-0195-46B6-A2F3-6878FC83B551}" dt="2021-10-03T18:01:05.346" v="2046" actId="47"/>
        <pc:sldMkLst>
          <pc:docMk/>
          <pc:sldMk cId="1087871587" sldId="265"/>
        </pc:sldMkLst>
      </pc:sldChg>
      <pc:sldChg chg="modSp add del mod">
        <pc:chgData name="Joseph Collins" userId="9d9734ac-95c7-4d85-b9c2-5457148cc1f8" providerId="ADAL" clId="{512EE95B-0195-46B6-A2F3-6878FC83B551}" dt="2021-10-01T19:08:59.072" v="377" actId="47"/>
        <pc:sldMkLst>
          <pc:docMk/>
          <pc:sldMk cId="2924133772" sldId="266"/>
        </pc:sldMkLst>
        <pc:spChg chg="mod">
          <ac:chgData name="Joseph Collins" userId="9d9734ac-95c7-4d85-b9c2-5457148cc1f8" providerId="ADAL" clId="{512EE95B-0195-46B6-A2F3-6878FC83B551}" dt="2021-10-01T16:32:49.130" v="118" actId="27636"/>
          <ac:spMkLst>
            <pc:docMk/>
            <pc:sldMk cId="2924133772" sldId="266"/>
            <ac:spMk id="3" creationId="{00000000-0000-0000-0000-000000000000}"/>
          </ac:spMkLst>
        </pc:spChg>
      </pc:sldChg>
      <pc:sldChg chg="add del">
        <pc:chgData name="Joseph Collins" userId="9d9734ac-95c7-4d85-b9c2-5457148cc1f8" providerId="ADAL" clId="{512EE95B-0195-46B6-A2F3-6878FC83B551}" dt="2021-10-01T19:09:06.816" v="378" actId="47"/>
        <pc:sldMkLst>
          <pc:docMk/>
          <pc:sldMk cId="2165165481" sldId="267"/>
        </pc:sldMkLst>
      </pc:sldChg>
      <pc:sldChg chg="modSp add del mod">
        <pc:chgData name="Joseph Collins" userId="9d9734ac-95c7-4d85-b9c2-5457148cc1f8" providerId="ADAL" clId="{512EE95B-0195-46B6-A2F3-6878FC83B551}" dt="2021-10-01T18:44:43.570" v="178" actId="47"/>
        <pc:sldMkLst>
          <pc:docMk/>
          <pc:sldMk cId="2463805987" sldId="268"/>
        </pc:sldMkLst>
        <pc:spChg chg="mod">
          <ac:chgData name="Joseph Collins" userId="9d9734ac-95c7-4d85-b9c2-5457148cc1f8" providerId="ADAL" clId="{512EE95B-0195-46B6-A2F3-6878FC83B551}" dt="2021-10-01T16:40:33.063" v="167" actId="14100"/>
          <ac:spMkLst>
            <pc:docMk/>
            <pc:sldMk cId="2463805987" sldId="268"/>
            <ac:spMk id="3" creationId="{00000000-0000-0000-0000-000000000000}"/>
          </ac:spMkLst>
        </pc:spChg>
      </pc:sldChg>
      <pc:sldChg chg="modSp add del mod">
        <pc:chgData name="Joseph Collins" userId="9d9734ac-95c7-4d85-b9c2-5457148cc1f8" providerId="ADAL" clId="{512EE95B-0195-46B6-A2F3-6878FC83B551}" dt="2021-10-01T18:59:25.056" v="286" actId="47"/>
        <pc:sldMkLst>
          <pc:docMk/>
          <pc:sldMk cId="4206169450" sldId="271"/>
        </pc:sldMkLst>
        <pc:spChg chg="mod">
          <ac:chgData name="Joseph Collins" userId="9d9734ac-95c7-4d85-b9c2-5457148cc1f8" providerId="ADAL" clId="{512EE95B-0195-46B6-A2F3-6878FC83B551}" dt="2021-10-01T18:58:22.828" v="279" actId="1076"/>
          <ac:spMkLst>
            <pc:docMk/>
            <pc:sldMk cId="4206169450" sldId="271"/>
            <ac:spMk id="3" creationId="{00000000-0000-0000-0000-000000000000}"/>
          </ac:spMkLst>
        </pc:spChg>
        <pc:picChg chg="mod">
          <ac:chgData name="Joseph Collins" userId="9d9734ac-95c7-4d85-b9c2-5457148cc1f8" providerId="ADAL" clId="{512EE95B-0195-46B6-A2F3-6878FC83B551}" dt="2021-10-01T18:56:53.047" v="265" actId="1076"/>
          <ac:picMkLst>
            <pc:docMk/>
            <pc:sldMk cId="4206169450" sldId="271"/>
            <ac:picMk id="4098" creationId="{00000000-0000-0000-0000-000000000000}"/>
          </ac:picMkLst>
        </pc:picChg>
      </pc:sldChg>
      <pc:sldChg chg="add del">
        <pc:chgData name="Joseph Collins" userId="9d9734ac-95c7-4d85-b9c2-5457148cc1f8" providerId="ADAL" clId="{512EE95B-0195-46B6-A2F3-6878FC83B551}" dt="2021-10-01T19:01:03.055" v="307" actId="47"/>
        <pc:sldMkLst>
          <pc:docMk/>
          <pc:sldMk cId="3742691138" sldId="272"/>
        </pc:sldMkLst>
      </pc:sldChg>
      <pc:sldChg chg="add del">
        <pc:chgData name="Joseph Collins" userId="9d9734ac-95c7-4d85-b9c2-5457148cc1f8" providerId="ADAL" clId="{512EE95B-0195-46B6-A2F3-6878FC83B551}" dt="2021-10-01T19:09:16.968" v="379" actId="47"/>
        <pc:sldMkLst>
          <pc:docMk/>
          <pc:sldMk cId="3232878798" sldId="274"/>
        </pc:sldMkLst>
      </pc:sldChg>
      <pc:sldChg chg="addSp modSp add del">
        <pc:chgData name="Joseph Collins" userId="9d9734ac-95c7-4d85-b9c2-5457148cc1f8" providerId="ADAL" clId="{512EE95B-0195-46B6-A2F3-6878FC83B551}" dt="2021-10-03T19:07:05.584" v="2786" actId="47"/>
        <pc:sldMkLst>
          <pc:docMk/>
          <pc:sldMk cId="1868451151" sldId="276"/>
        </pc:sldMkLst>
        <pc:picChg chg="add mod">
          <ac:chgData name="Joseph Collins" userId="9d9734ac-95c7-4d85-b9c2-5457148cc1f8" providerId="ADAL" clId="{512EE95B-0195-46B6-A2F3-6878FC83B551}" dt="2021-10-03T18:29:52.805" v="2522" actId="1076"/>
          <ac:picMkLst>
            <pc:docMk/>
            <pc:sldMk cId="1868451151" sldId="276"/>
            <ac:picMk id="3" creationId="{6C1F8D17-C7A1-442D-91B6-07D87A7317C7}"/>
          </ac:picMkLst>
        </pc:picChg>
        <pc:picChg chg="mod">
          <ac:chgData name="Joseph Collins" userId="9d9734ac-95c7-4d85-b9c2-5457148cc1f8" providerId="ADAL" clId="{512EE95B-0195-46B6-A2F3-6878FC83B551}" dt="2021-10-03T18:30:33.774" v="2540" actId="14100"/>
          <ac:picMkLst>
            <pc:docMk/>
            <pc:sldMk cId="1868451151" sldId="276"/>
            <ac:picMk id="4099" creationId="{00000000-0000-0000-0000-000000000000}"/>
          </ac:picMkLst>
        </pc:picChg>
      </pc:sldChg>
      <pc:sldChg chg="modSp add del mod">
        <pc:chgData name="Joseph Collins" userId="9d9734ac-95c7-4d85-b9c2-5457148cc1f8" providerId="ADAL" clId="{512EE95B-0195-46B6-A2F3-6878FC83B551}" dt="2021-10-01T18:45:56.368" v="216" actId="47"/>
        <pc:sldMkLst>
          <pc:docMk/>
          <pc:sldMk cId="2948524806" sldId="277"/>
        </pc:sldMkLst>
        <pc:spChg chg="mod">
          <ac:chgData name="Joseph Collins" userId="9d9734ac-95c7-4d85-b9c2-5457148cc1f8" providerId="ADAL" clId="{512EE95B-0195-46B6-A2F3-6878FC83B551}" dt="2021-10-01T16:40:40.811" v="168" actId="207"/>
          <ac:spMkLst>
            <pc:docMk/>
            <pc:sldMk cId="2948524806" sldId="277"/>
            <ac:spMk id="3" creationId="{00000000-0000-0000-0000-000000000000}"/>
          </ac:spMkLst>
        </pc:spChg>
      </pc:sldChg>
      <pc:sldChg chg="add del">
        <pc:chgData name="Joseph Collins" userId="9d9734ac-95c7-4d85-b9c2-5457148cc1f8" providerId="ADAL" clId="{512EE95B-0195-46B6-A2F3-6878FC83B551}" dt="2021-10-01T18:47:15.241" v="221" actId="47"/>
        <pc:sldMkLst>
          <pc:docMk/>
          <pc:sldMk cId="3420243573" sldId="278"/>
        </pc:sldMkLst>
      </pc:sldChg>
      <pc:sldChg chg="add del">
        <pc:chgData name="Joseph Collins" userId="9d9734ac-95c7-4d85-b9c2-5457148cc1f8" providerId="ADAL" clId="{512EE95B-0195-46B6-A2F3-6878FC83B551}" dt="2021-10-01T18:53:00.653" v="232" actId="47"/>
        <pc:sldMkLst>
          <pc:docMk/>
          <pc:sldMk cId="1855378635" sldId="279"/>
        </pc:sldMkLst>
      </pc:sldChg>
      <pc:sldChg chg="modSp add del mod">
        <pc:chgData name="Joseph Collins" userId="9d9734ac-95c7-4d85-b9c2-5457148cc1f8" providerId="ADAL" clId="{512EE95B-0195-46B6-A2F3-6878FC83B551}" dt="2021-10-01T18:55:34.581" v="247" actId="47"/>
        <pc:sldMkLst>
          <pc:docMk/>
          <pc:sldMk cId="4183783506" sldId="280"/>
        </pc:sldMkLst>
        <pc:spChg chg="mod">
          <ac:chgData name="Joseph Collins" userId="9d9734ac-95c7-4d85-b9c2-5457148cc1f8" providerId="ADAL" clId="{512EE95B-0195-46B6-A2F3-6878FC83B551}" dt="2021-10-01T16:32:49.120" v="117" actId="27636"/>
          <ac:spMkLst>
            <pc:docMk/>
            <pc:sldMk cId="4183783506" sldId="280"/>
            <ac:spMk id="4" creationId="{00000000-0000-0000-0000-000000000000}"/>
          </ac:spMkLst>
        </pc:spChg>
      </pc:sldChg>
      <pc:sldChg chg="add del">
        <pc:chgData name="Joseph Collins" userId="9d9734ac-95c7-4d85-b9c2-5457148cc1f8" providerId="ADAL" clId="{512EE95B-0195-46B6-A2F3-6878FC83B551}" dt="2021-10-01T19:15:04.406" v="388" actId="47"/>
        <pc:sldMkLst>
          <pc:docMk/>
          <pc:sldMk cId="3329174150" sldId="281"/>
        </pc:sldMkLst>
      </pc:sldChg>
      <pc:sldChg chg="add del">
        <pc:chgData name="Joseph Collins" userId="9d9734ac-95c7-4d85-b9c2-5457148cc1f8" providerId="ADAL" clId="{512EE95B-0195-46B6-A2F3-6878FC83B551}" dt="2021-10-01T19:18:00.067" v="454" actId="47"/>
        <pc:sldMkLst>
          <pc:docMk/>
          <pc:sldMk cId="1073944870" sldId="282"/>
        </pc:sldMkLst>
      </pc:sldChg>
      <pc:sldChg chg="del ord">
        <pc:chgData name="Joseph Collins" userId="9d9734ac-95c7-4d85-b9c2-5457148cc1f8" providerId="ADAL" clId="{512EE95B-0195-46B6-A2F3-6878FC83B551}" dt="2021-10-03T16:32:17.222" v="678" actId="47"/>
        <pc:sldMkLst>
          <pc:docMk/>
          <pc:sldMk cId="398825018" sldId="320"/>
        </pc:sldMkLst>
      </pc:sldChg>
      <pc:sldChg chg="modSp del mod">
        <pc:chgData name="Joseph Collins" userId="9d9734ac-95c7-4d85-b9c2-5457148cc1f8" providerId="ADAL" clId="{512EE95B-0195-46B6-A2F3-6878FC83B551}" dt="2021-10-03T16:33:49.197" v="703" actId="47"/>
        <pc:sldMkLst>
          <pc:docMk/>
          <pc:sldMk cId="3086386401" sldId="406"/>
        </pc:sldMkLst>
        <pc:spChg chg="mod">
          <ac:chgData name="Joseph Collins" userId="9d9734ac-95c7-4d85-b9c2-5457148cc1f8" providerId="ADAL" clId="{512EE95B-0195-46B6-A2F3-6878FC83B551}" dt="2021-10-01T20:48:01.322" v="578" actId="20577"/>
          <ac:spMkLst>
            <pc:docMk/>
            <pc:sldMk cId="3086386401" sldId="406"/>
            <ac:spMk id="16" creationId="{00000000-0000-0000-0000-000000000000}"/>
          </ac:spMkLst>
        </pc:spChg>
      </pc:sldChg>
      <pc:sldChg chg="del">
        <pc:chgData name="Joseph Collins" userId="9d9734ac-95c7-4d85-b9c2-5457148cc1f8" providerId="ADAL" clId="{512EE95B-0195-46B6-A2F3-6878FC83B551}" dt="2021-10-03T16:32:57.361" v="682" actId="47"/>
        <pc:sldMkLst>
          <pc:docMk/>
          <pc:sldMk cId="1853921012" sldId="414"/>
        </pc:sldMkLst>
      </pc:sldChg>
      <pc:sldChg chg="addSp modSp">
        <pc:chgData name="Joseph Collins" userId="9d9734ac-95c7-4d85-b9c2-5457148cc1f8" providerId="ADAL" clId="{512EE95B-0195-46B6-A2F3-6878FC83B551}" dt="2021-10-03T17:13:00.086" v="1094" actId="1038"/>
        <pc:sldMkLst>
          <pc:docMk/>
          <pc:sldMk cId="1384780290" sldId="2035"/>
        </pc:sldMkLst>
        <pc:picChg chg="add mod">
          <ac:chgData name="Joseph Collins" userId="9d9734ac-95c7-4d85-b9c2-5457148cc1f8" providerId="ADAL" clId="{512EE95B-0195-46B6-A2F3-6878FC83B551}" dt="2021-10-03T17:10:30.090" v="1083" actId="1036"/>
          <ac:picMkLst>
            <pc:docMk/>
            <pc:sldMk cId="1384780290" sldId="2035"/>
            <ac:picMk id="6" creationId="{05E5A2F8-E6E3-4049-8E2A-70A482B46848}"/>
          </ac:picMkLst>
        </pc:picChg>
        <pc:picChg chg="mod">
          <ac:chgData name="Joseph Collins" userId="9d9734ac-95c7-4d85-b9c2-5457148cc1f8" providerId="ADAL" clId="{512EE95B-0195-46B6-A2F3-6878FC83B551}" dt="2021-10-03T17:13:00.086" v="1094" actId="1038"/>
          <ac:picMkLst>
            <pc:docMk/>
            <pc:sldMk cId="1384780290" sldId="2035"/>
            <ac:picMk id="2050" creationId="{0506E659-13BE-4712-8C49-10680E875484}"/>
          </ac:picMkLst>
        </pc:picChg>
      </pc:sldChg>
      <pc:sldChg chg="del">
        <pc:chgData name="Joseph Collins" userId="9d9734ac-95c7-4d85-b9c2-5457148cc1f8" providerId="ADAL" clId="{512EE95B-0195-46B6-A2F3-6878FC83B551}" dt="2021-10-01T16:41:11.304" v="169" actId="47"/>
        <pc:sldMkLst>
          <pc:docMk/>
          <pc:sldMk cId="286322545" sldId="2061"/>
        </pc:sldMkLst>
      </pc:sldChg>
      <pc:sldChg chg="addSp modSp del">
        <pc:chgData name="Joseph Collins" userId="9d9734ac-95c7-4d85-b9c2-5457148cc1f8" providerId="ADAL" clId="{512EE95B-0195-46B6-A2F3-6878FC83B551}" dt="2021-10-04T15:00:21.553" v="5095" actId="2696"/>
        <pc:sldMkLst>
          <pc:docMk/>
          <pc:sldMk cId="1443633112" sldId="2062"/>
        </pc:sldMkLst>
        <pc:picChg chg="add mod">
          <ac:chgData name="Joseph Collins" userId="9d9734ac-95c7-4d85-b9c2-5457148cc1f8" providerId="ADAL" clId="{512EE95B-0195-46B6-A2F3-6878FC83B551}" dt="2021-10-03T18:03:55.070" v="2103" actId="1035"/>
          <ac:picMkLst>
            <pc:docMk/>
            <pc:sldMk cId="1443633112" sldId="2062"/>
            <ac:picMk id="4" creationId="{3C896383-8E4E-4092-ADC7-5D10687CD822}"/>
          </ac:picMkLst>
        </pc:picChg>
      </pc:sldChg>
      <pc:sldChg chg="modSp mod">
        <pc:chgData name="Joseph Collins" userId="9d9734ac-95c7-4d85-b9c2-5457148cc1f8" providerId="ADAL" clId="{512EE95B-0195-46B6-A2F3-6878FC83B551}" dt="2021-10-04T18:32:50.120" v="8603" actId="113"/>
        <pc:sldMkLst>
          <pc:docMk/>
          <pc:sldMk cId="3281670011" sldId="2062"/>
        </pc:sldMkLst>
        <pc:spChg chg="mod">
          <ac:chgData name="Joseph Collins" userId="9d9734ac-95c7-4d85-b9c2-5457148cc1f8" providerId="ADAL" clId="{512EE95B-0195-46B6-A2F3-6878FC83B551}" dt="2021-10-04T16:40:47.120" v="6713" actId="15"/>
          <ac:spMkLst>
            <pc:docMk/>
            <pc:sldMk cId="3281670011" sldId="2062"/>
            <ac:spMk id="3" creationId="{6513E325-3592-4E75-AB0F-941F1E9C6172}"/>
          </ac:spMkLst>
        </pc:spChg>
        <pc:spChg chg="mod">
          <ac:chgData name="Joseph Collins" userId="9d9734ac-95c7-4d85-b9c2-5457148cc1f8" providerId="ADAL" clId="{512EE95B-0195-46B6-A2F3-6878FC83B551}" dt="2021-10-04T18:32:50.120" v="8603" actId="113"/>
          <ac:spMkLst>
            <pc:docMk/>
            <pc:sldMk cId="3281670011" sldId="2062"/>
            <ac:spMk id="7" creationId="{00000000-0000-0000-0000-000000000000}"/>
          </ac:spMkLst>
        </pc:spChg>
      </pc:sldChg>
      <pc:sldChg chg="addSp modSp mod">
        <pc:chgData name="Joseph Collins" userId="9d9734ac-95c7-4d85-b9c2-5457148cc1f8" providerId="ADAL" clId="{512EE95B-0195-46B6-A2F3-6878FC83B551}" dt="2021-10-04T17:54:59.349" v="8338" actId="6549"/>
        <pc:sldMkLst>
          <pc:docMk/>
          <pc:sldMk cId="1228223602" sldId="2063"/>
        </pc:sldMkLst>
        <pc:spChg chg="mod">
          <ac:chgData name="Joseph Collins" userId="9d9734ac-95c7-4d85-b9c2-5457148cc1f8" providerId="ADAL" clId="{512EE95B-0195-46B6-A2F3-6878FC83B551}" dt="2021-10-04T17:54:59.349" v="8338" actId="6549"/>
          <ac:spMkLst>
            <pc:docMk/>
            <pc:sldMk cId="1228223602" sldId="2063"/>
            <ac:spMk id="3" creationId="{7EE689D2-7007-4D8E-AFF6-5D7354ED3E12}"/>
          </ac:spMkLst>
        </pc:spChg>
        <pc:picChg chg="add mod">
          <ac:chgData name="Joseph Collins" userId="9d9734ac-95c7-4d85-b9c2-5457148cc1f8" providerId="ADAL" clId="{512EE95B-0195-46B6-A2F3-6878FC83B551}" dt="2021-10-03T18:12:38.689" v="2244" actId="1076"/>
          <ac:picMkLst>
            <pc:docMk/>
            <pc:sldMk cId="1228223602" sldId="2063"/>
            <ac:picMk id="42" creationId="{B27692E1-95D8-4362-9C1D-E8EE0291F3B9}"/>
          </ac:picMkLst>
        </pc:picChg>
      </pc:sldChg>
      <pc:sldChg chg="addSp delSp modSp mod">
        <pc:chgData name="Joseph Collins" userId="9d9734ac-95c7-4d85-b9c2-5457148cc1f8" providerId="ADAL" clId="{512EE95B-0195-46B6-A2F3-6878FC83B551}" dt="2021-10-04T20:29:29.757" v="9537" actId="1076"/>
        <pc:sldMkLst>
          <pc:docMk/>
          <pc:sldMk cId="1460378747" sldId="2065"/>
        </pc:sldMkLst>
        <pc:spChg chg="mod">
          <ac:chgData name="Joseph Collins" userId="9d9734ac-95c7-4d85-b9c2-5457148cc1f8" providerId="ADAL" clId="{512EE95B-0195-46B6-A2F3-6878FC83B551}" dt="2021-10-03T18:14:38.089" v="2257" actId="404"/>
          <ac:spMkLst>
            <pc:docMk/>
            <pc:sldMk cId="1460378747" sldId="2065"/>
            <ac:spMk id="7" creationId="{00000000-0000-0000-0000-000000000000}"/>
          </ac:spMkLst>
        </pc:spChg>
        <pc:spChg chg="mod">
          <ac:chgData name="Joseph Collins" userId="9d9734ac-95c7-4d85-b9c2-5457148cc1f8" providerId="ADAL" clId="{512EE95B-0195-46B6-A2F3-6878FC83B551}" dt="2021-10-03T18:16:59.151" v="2314" actId="14100"/>
          <ac:spMkLst>
            <pc:docMk/>
            <pc:sldMk cId="1460378747" sldId="2065"/>
            <ac:spMk id="8" creationId="{79E5D235-3AA7-4826-9E15-4CCF90110B23}"/>
          </ac:spMkLst>
        </pc:spChg>
        <pc:spChg chg="del">
          <ac:chgData name="Joseph Collins" userId="9d9734ac-95c7-4d85-b9c2-5457148cc1f8" providerId="ADAL" clId="{512EE95B-0195-46B6-A2F3-6878FC83B551}" dt="2021-10-03T18:14:14.828" v="2250" actId="26606"/>
          <ac:spMkLst>
            <pc:docMk/>
            <pc:sldMk cId="1460378747" sldId="2065"/>
            <ac:spMk id="10" creationId="{35137AC1-DA53-41AA-B4AF-9BF387521DBD}"/>
          </ac:spMkLst>
        </pc:spChg>
        <pc:spChg chg="del">
          <ac:chgData name="Joseph Collins" userId="9d9734ac-95c7-4d85-b9c2-5457148cc1f8" providerId="ADAL" clId="{512EE95B-0195-46B6-A2F3-6878FC83B551}" dt="2021-10-03T18:14:14.828" v="2250" actId="26606"/>
          <ac:spMkLst>
            <pc:docMk/>
            <pc:sldMk cId="1460378747" sldId="2065"/>
            <ac:spMk id="11" creationId="{673B5126-9DC3-4DD9-B4E6-49D02D5177D9}"/>
          </ac:spMkLst>
        </pc:spChg>
        <pc:spChg chg="del">
          <ac:chgData name="Joseph Collins" userId="9d9734ac-95c7-4d85-b9c2-5457148cc1f8" providerId="ADAL" clId="{512EE95B-0195-46B6-A2F3-6878FC83B551}" dt="2021-10-03T18:14:14.828" v="2250" actId="26606"/>
          <ac:spMkLst>
            <pc:docMk/>
            <pc:sldMk cId="1460378747" sldId="2065"/>
            <ac:spMk id="13" creationId="{2E409CDD-E9F1-4161-9C4C-3BB90D6228F9}"/>
          </ac:spMkLst>
        </pc:spChg>
        <pc:spChg chg="del">
          <ac:chgData name="Joseph Collins" userId="9d9734ac-95c7-4d85-b9c2-5457148cc1f8" providerId="ADAL" clId="{512EE95B-0195-46B6-A2F3-6878FC83B551}" dt="2021-10-03T18:14:14.828" v="2250" actId="26606"/>
          <ac:spMkLst>
            <pc:docMk/>
            <pc:sldMk cId="1460378747" sldId="2065"/>
            <ac:spMk id="19" creationId="{9682F853-F46C-4946-BE12-9C2645135653}"/>
          </ac:spMkLst>
        </pc:spChg>
        <pc:spChg chg="add">
          <ac:chgData name="Joseph Collins" userId="9d9734ac-95c7-4d85-b9c2-5457148cc1f8" providerId="ADAL" clId="{512EE95B-0195-46B6-A2F3-6878FC83B551}" dt="2021-10-03T18:14:14.828" v="2250" actId="26606"/>
          <ac:spMkLst>
            <pc:docMk/>
            <pc:sldMk cId="1460378747" sldId="2065"/>
            <ac:spMk id="24" creationId="{327D73B4-9F5C-4A64-A179-51B9500CB8B5}"/>
          </ac:spMkLst>
        </pc:spChg>
        <pc:spChg chg="add">
          <ac:chgData name="Joseph Collins" userId="9d9734ac-95c7-4d85-b9c2-5457148cc1f8" providerId="ADAL" clId="{512EE95B-0195-46B6-A2F3-6878FC83B551}" dt="2021-10-03T18:14:14.828" v="2250" actId="26606"/>
          <ac:spMkLst>
            <pc:docMk/>
            <pc:sldMk cId="1460378747" sldId="2065"/>
            <ac:spMk id="26" creationId="{C1F06963-6374-4B48-844F-071A9BAAAE02}"/>
          </ac:spMkLst>
        </pc:spChg>
        <pc:spChg chg="add">
          <ac:chgData name="Joseph Collins" userId="9d9734ac-95c7-4d85-b9c2-5457148cc1f8" providerId="ADAL" clId="{512EE95B-0195-46B6-A2F3-6878FC83B551}" dt="2021-10-03T18:14:14.828" v="2250" actId="26606"/>
          <ac:spMkLst>
            <pc:docMk/>
            <pc:sldMk cId="1460378747" sldId="2065"/>
            <ac:spMk id="28" creationId="{6CB927A4-E432-4310-9CD5-E89FF5063179}"/>
          </ac:spMkLst>
        </pc:spChg>
        <pc:spChg chg="add">
          <ac:chgData name="Joseph Collins" userId="9d9734ac-95c7-4d85-b9c2-5457148cc1f8" providerId="ADAL" clId="{512EE95B-0195-46B6-A2F3-6878FC83B551}" dt="2021-10-03T18:14:14.828" v="2250" actId="26606"/>
          <ac:spMkLst>
            <pc:docMk/>
            <pc:sldMk cId="1460378747" sldId="2065"/>
            <ac:spMk id="30" creationId="{1453BF6C-B012-48B7-B4E8-6D7AC7C27D02}"/>
          </ac:spMkLst>
        </pc:spChg>
        <pc:spChg chg="add">
          <ac:chgData name="Joseph Collins" userId="9d9734ac-95c7-4d85-b9c2-5457148cc1f8" providerId="ADAL" clId="{512EE95B-0195-46B6-A2F3-6878FC83B551}" dt="2021-10-03T18:14:14.828" v="2250" actId="26606"/>
          <ac:spMkLst>
            <pc:docMk/>
            <pc:sldMk cId="1460378747" sldId="2065"/>
            <ac:spMk id="32" creationId="{E3020543-B24B-4EC4-8FFC-8DD88EEA91A8}"/>
          </ac:spMkLst>
        </pc:spChg>
        <pc:picChg chg="add mod">
          <ac:chgData name="Joseph Collins" userId="9d9734ac-95c7-4d85-b9c2-5457148cc1f8" providerId="ADAL" clId="{512EE95B-0195-46B6-A2F3-6878FC83B551}" dt="2021-10-04T20:29:29.757" v="9537" actId="1076"/>
          <ac:picMkLst>
            <pc:docMk/>
            <pc:sldMk cId="1460378747" sldId="2065"/>
            <ac:picMk id="14" creationId="{B88350BF-1DDC-4ECA-94C3-6F671AF8085C}"/>
          </ac:picMkLst>
        </pc:picChg>
        <pc:cxnChg chg="add">
          <ac:chgData name="Joseph Collins" userId="9d9734ac-95c7-4d85-b9c2-5457148cc1f8" providerId="ADAL" clId="{512EE95B-0195-46B6-A2F3-6878FC83B551}" dt="2021-10-03T18:14:14.828" v="2250" actId="26606"/>
          <ac:cxnSpMkLst>
            <pc:docMk/>
            <pc:sldMk cId="1460378747" sldId="2065"/>
            <ac:cxnSpMk id="34" creationId="{C49DA8F6-BCC1-4447-B54C-57856834B94B}"/>
          </ac:cxnSpMkLst>
        </pc:cxnChg>
      </pc:sldChg>
      <pc:sldChg chg="addSp delSp modSp mod">
        <pc:chgData name="Joseph Collins" userId="9d9734ac-95c7-4d85-b9c2-5457148cc1f8" providerId="ADAL" clId="{512EE95B-0195-46B6-A2F3-6878FC83B551}" dt="2021-10-05T15:12:59.176" v="9667" actId="115"/>
        <pc:sldMkLst>
          <pc:docMk/>
          <pc:sldMk cId="347009461" sldId="2081"/>
        </pc:sldMkLst>
        <pc:spChg chg="mod">
          <ac:chgData name="Joseph Collins" userId="9d9734ac-95c7-4d85-b9c2-5457148cc1f8" providerId="ADAL" clId="{512EE95B-0195-46B6-A2F3-6878FC83B551}" dt="2021-10-05T15:12:59.176" v="9667" actId="115"/>
          <ac:spMkLst>
            <pc:docMk/>
            <pc:sldMk cId="347009461" sldId="2081"/>
            <ac:spMk id="313" creationId="{00000000-0000-0000-0000-000000000000}"/>
          </ac:spMkLst>
        </pc:spChg>
        <pc:picChg chg="del mod">
          <ac:chgData name="Joseph Collins" userId="9d9734ac-95c7-4d85-b9c2-5457148cc1f8" providerId="ADAL" clId="{512EE95B-0195-46B6-A2F3-6878FC83B551}" dt="2021-10-03T17:10:13.753" v="1065" actId="478"/>
          <ac:picMkLst>
            <pc:docMk/>
            <pc:sldMk cId="347009461" sldId="2081"/>
            <ac:picMk id="2" creationId="{1CA25E6E-3FB5-439A-89FC-80A1FD1CA412}"/>
          </ac:picMkLst>
        </pc:picChg>
        <pc:picChg chg="add mod">
          <ac:chgData name="Joseph Collins" userId="9d9734ac-95c7-4d85-b9c2-5457148cc1f8" providerId="ADAL" clId="{512EE95B-0195-46B6-A2F3-6878FC83B551}" dt="2021-10-03T17:10:17.660" v="1066" actId="14100"/>
          <ac:picMkLst>
            <pc:docMk/>
            <pc:sldMk cId="347009461" sldId="2081"/>
            <ac:picMk id="1026" creationId="{7375133A-D76A-4150-AE81-976097482276}"/>
          </ac:picMkLst>
        </pc:picChg>
      </pc:sldChg>
      <pc:sldChg chg="addSp delSp modSp mod">
        <pc:chgData name="Joseph Collins" userId="9d9734ac-95c7-4d85-b9c2-5457148cc1f8" providerId="ADAL" clId="{512EE95B-0195-46B6-A2F3-6878FC83B551}" dt="2021-10-05T15:17:00.297" v="9669" actId="1036"/>
        <pc:sldMkLst>
          <pc:docMk/>
          <pc:sldMk cId="1315923542" sldId="2089"/>
        </pc:sldMkLst>
        <pc:spChg chg="mod">
          <ac:chgData name="Joseph Collins" userId="9d9734ac-95c7-4d85-b9c2-5457148cc1f8" providerId="ADAL" clId="{512EE95B-0195-46B6-A2F3-6878FC83B551}" dt="2021-10-05T15:17:00.297" v="9669" actId="1036"/>
          <ac:spMkLst>
            <pc:docMk/>
            <pc:sldMk cId="1315923542" sldId="2089"/>
            <ac:spMk id="10" creationId="{00000000-0000-0000-0000-000000000000}"/>
          </ac:spMkLst>
        </pc:spChg>
        <pc:picChg chg="add mod">
          <ac:chgData name="Joseph Collins" userId="9d9734ac-95c7-4d85-b9c2-5457148cc1f8" providerId="ADAL" clId="{512EE95B-0195-46B6-A2F3-6878FC83B551}" dt="2021-10-03T18:32:36.433" v="2601" actId="1038"/>
          <ac:picMkLst>
            <pc:docMk/>
            <pc:sldMk cId="1315923542" sldId="2089"/>
            <ac:picMk id="12" creationId="{C0AD6022-F570-4196-864D-1DE41EE80B07}"/>
          </ac:picMkLst>
        </pc:picChg>
        <pc:picChg chg="add del mod">
          <ac:chgData name="Joseph Collins" userId="9d9734ac-95c7-4d85-b9c2-5457148cc1f8" providerId="ADAL" clId="{512EE95B-0195-46B6-A2F3-6878FC83B551}" dt="2021-10-04T16:34:03.882" v="6646" actId="478"/>
          <ac:picMkLst>
            <pc:docMk/>
            <pc:sldMk cId="1315923542" sldId="2089"/>
            <ac:picMk id="13" creationId="{8ABE6497-637E-40F9-88CE-C82BF9E43EE6}"/>
          </ac:picMkLst>
        </pc:picChg>
      </pc:sldChg>
      <pc:sldChg chg="del">
        <pc:chgData name="Joseph Collins" userId="9d9734ac-95c7-4d85-b9c2-5457148cc1f8" providerId="ADAL" clId="{512EE95B-0195-46B6-A2F3-6878FC83B551}" dt="2021-10-01T16:41:37.594" v="171" actId="47"/>
        <pc:sldMkLst>
          <pc:docMk/>
          <pc:sldMk cId="1657928927" sldId="2090"/>
        </pc:sldMkLst>
      </pc:sldChg>
      <pc:sldChg chg="addSp modSp mod ord modNotesTx">
        <pc:chgData name="Joseph Collins" userId="9d9734ac-95c7-4d85-b9c2-5457148cc1f8" providerId="ADAL" clId="{512EE95B-0195-46B6-A2F3-6878FC83B551}" dt="2021-10-04T19:34:14.997" v="9137" actId="14100"/>
        <pc:sldMkLst>
          <pc:docMk/>
          <pc:sldMk cId="3707658561" sldId="2091"/>
        </pc:sldMkLst>
        <pc:spChg chg="mod">
          <ac:chgData name="Joseph Collins" userId="9d9734ac-95c7-4d85-b9c2-5457148cc1f8" providerId="ADAL" clId="{512EE95B-0195-46B6-A2F3-6878FC83B551}" dt="2021-10-04T19:34:14.997" v="9137" actId="14100"/>
          <ac:spMkLst>
            <pc:docMk/>
            <pc:sldMk cId="3707658561" sldId="2091"/>
            <ac:spMk id="7" creationId="{00000000-0000-0000-0000-000000000000}"/>
          </ac:spMkLst>
        </pc:spChg>
        <pc:picChg chg="add mod">
          <ac:chgData name="Joseph Collins" userId="9d9734ac-95c7-4d85-b9c2-5457148cc1f8" providerId="ADAL" clId="{512EE95B-0195-46B6-A2F3-6878FC83B551}" dt="2021-10-04T16:35:02.886" v="6652" actId="1076"/>
          <ac:picMkLst>
            <pc:docMk/>
            <pc:sldMk cId="3707658561" sldId="2091"/>
            <ac:picMk id="5" creationId="{76B1DC36-943E-47B3-B990-A2F127091849}"/>
          </ac:picMkLst>
        </pc:picChg>
        <pc:picChg chg="mod">
          <ac:chgData name="Joseph Collins" userId="9d9734ac-95c7-4d85-b9c2-5457148cc1f8" providerId="ADAL" clId="{512EE95B-0195-46B6-A2F3-6878FC83B551}" dt="2021-10-04T16:35:06.732" v="6653" actId="1076"/>
          <ac:picMkLst>
            <pc:docMk/>
            <pc:sldMk cId="3707658561" sldId="2091"/>
            <ac:picMk id="1030" creationId="{78DFEC4C-CC94-4409-90AE-DE77CBB9159B}"/>
          </ac:picMkLst>
        </pc:picChg>
      </pc:sldChg>
      <pc:sldChg chg="addSp modSp">
        <pc:chgData name="Joseph Collins" userId="9d9734ac-95c7-4d85-b9c2-5457148cc1f8" providerId="ADAL" clId="{512EE95B-0195-46B6-A2F3-6878FC83B551}" dt="2021-10-03T18:12:16.179" v="2240" actId="1076"/>
        <pc:sldMkLst>
          <pc:docMk/>
          <pc:sldMk cId="3105892696" sldId="2092"/>
        </pc:sldMkLst>
        <pc:picChg chg="add mod">
          <ac:chgData name="Joseph Collins" userId="9d9734ac-95c7-4d85-b9c2-5457148cc1f8" providerId="ADAL" clId="{512EE95B-0195-46B6-A2F3-6878FC83B551}" dt="2021-10-03T18:12:16.179" v="2240" actId="1076"/>
          <ac:picMkLst>
            <pc:docMk/>
            <pc:sldMk cId="3105892696" sldId="2092"/>
            <ac:picMk id="37" creationId="{EF080EAA-C99F-41CC-803E-9FB3F23E190A}"/>
          </ac:picMkLst>
        </pc:picChg>
      </pc:sldChg>
      <pc:sldChg chg="addSp delSp modSp mod ord">
        <pc:chgData name="Joseph Collins" userId="9d9734ac-95c7-4d85-b9c2-5457148cc1f8" providerId="ADAL" clId="{512EE95B-0195-46B6-A2F3-6878FC83B551}" dt="2021-10-03T17:20:50.814" v="1183" actId="26606"/>
        <pc:sldMkLst>
          <pc:docMk/>
          <pc:sldMk cId="2708741491" sldId="2093"/>
        </pc:sldMkLst>
        <pc:spChg chg="mod ord">
          <ac:chgData name="Joseph Collins" userId="9d9734ac-95c7-4d85-b9c2-5457148cc1f8" providerId="ADAL" clId="{512EE95B-0195-46B6-A2F3-6878FC83B551}" dt="2021-10-03T17:20:50.814" v="1183" actId="26606"/>
          <ac:spMkLst>
            <pc:docMk/>
            <pc:sldMk cId="2708741491" sldId="2093"/>
            <ac:spMk id="11" creationId="{00000000-0000-0000-0000-000000000000}"/>
          </ac:spMkLst>
        </pc:spChg>
        <pc:spChg chg="add del">
          <ac:chgData name="Joseph Collins" userId="9d9734ac-95c7-4d85-b9c2-5457148cc1f8" providerId="ADAL" clId="{512EE95B-0195-46B6-A2F3-6878FC83B551}" dt="2021-10-03T17:19:38.467" v="1170" actId="26606"/>
          <ac:spMkLst>
            <pc:docMk/>
            <pc:sldMk cId="2708741491" sldId="2093"/>
            <ac:spMk id="21" creationId="{247AB924-1B87-43FC-B7C7-B112D5C51A0E}"/>
          </ac:spMkLst>
        </pc:spChg>
        <pc:spChg chg="add del">
          <ac:chgData name="Joseph Collins" userId="9d9734ac-95c7-4d85-b9c2-5457148cc1f8" providerId="ADAL" clId="{512EE95B-0195-46B6-A2F3-6878FC83B551}" dt="2021-10-03T17:18:23.381" v="1159" actId="26606"/>
          <ac:spMkLst>
            <pc:docMk/>
            <pc:sldMk cId="2708741491" sldId="2093"/>
            <ac:spMk id="30" creationId="{7B4F6806-5898-4FE8-B610-A058C8B8470A}"/>
          </ac:spMkLst>
        </pc:spChg>
        <pc:spChg chg="add del">
          <ac:chgData name="Joseph Collins" userId="9d9734ac-95c7-4d85-b9c2-5457148cc1f8" providerId="ADAL" clId="{512EE95B-0195-46B6-A2F3-6878FC83B551}" dt="2021-10-03T17:20:50.814" v="1183" actId="26606"/>
          <ac:spMkLst>
            <pc:docMk/>
            <pc:sldMk cId="2708741491" sldId="2093"/>
            <ac:spMk id="34" creationId="{FE8F25D8-4980-4C67-9E0C-7BE94C9CBFE6}"/>
          </ac:spMkLst>
        </pc:spChg>
        <pc:spChg chg="add del">
          <ac:chgData name="Joseph Collins" userId="9d9734ac-95c7-4d85-b9c2-5457148cc1f8" providerId="ADAL" clId="{512EE95B-0195-46B6-A2F3-6878FC83B551}" dt="2021-10-03T17:18:34.640" v="1161" actId="26606"/>
          <ac:spMkLst>
            <pc:docMk/>
            <pc:sldMk cId="2708741491" sldId="2093"/>
            <ac:spMk id="35" creationId="{439BCA50-5C8B-4034-853C-B29176644ED3}"/>
          </ac:spMkLst>
        </pc:spChg>
        <pc:spChg chg="add del">
          <ac:chgData name="Joseph Collins" userId="9d9734ac-95c7-4d85-b9c2-5457148cc1f8" providerId="ADAL" clId="{512EE95B-0195-46B6-A2F3-6878FC83B551}" dt="2021-10-03T17:19:31.693" v="1167" actId="26606"/>
          <ac:spMkLst>
            <pc:docMk/>
            <pc:sldMk cId="2708741491" sldId="2093"/>
            <ac:spMk id="36" creationId="{90F533E9-6690-41A8-A372-4C6C622D028D}"/>
          </ac:spMkLst>
        </pc:spChg>
        <pc:spChg chg="add del">
          <ac:chgData name="Joseph Collins" userId="9d9734ac-95c7-4d85-b9c2-5457148cc1f8" providerId="ADAL" clId="{512EE95B-0195-46B6-A2F3-6878FC83B551}" dt="2021-10-03T17:20:50.814" v="1183" actId="26606"/>
          <ac:spMkLst>
            <pc:docMk/>
            <pc:sldMk cId="2708741491" sldId="2093"/>
            <ac:spMk id="38" creationId="{F86E49C8-40C0-4E80-BAC0-9A66298F1D1C}"/>
          </ac:spMkLst>
        </pc:spChg>
        <pc:spChg chg="add del">
          <ac:chgData name="Joseph Collins" userId="9d9734ac-95c7-4d85-b9c2-5457148cc1f8" providerId="ADAL" clId="{512EE95B-0195-46B6-A2F3-6878FC83B551}" dt="2021-10-03T17:18:54.129" v="1163" actId="26606"/>
          <ac:spMkLst>
            <pc:docMk/>
            <pc:sldMk cId="2708741491" sldId="2093"/>
            <ac:spMk id="55" creationId="{7316481C-0A49-4796-812B-0D64F063B720}"/>
          </ac:spMkLst>
        </pc:spChg>
        <pc:spChg chg="add del">
          <ac:chgData name="Joseph Collins" userId="9d9734ac-95c7-4d85-b9c2-5457148cc1f8" providerId="ADAL" clId="{512EE95B-0195-46B6-A2F3-6878FC83B551}" dt="2021-10-03T17:18:54.129" v="1163" actId="26606"/>
          <ac:spMkLst>
            <pc:docMk/>
            <pc:sldMk cId="2708741491" sldId="2093"/>
            <ac:spMk id="56" creationId="{D9F5512A-48E1-4C07-B75E-3CCC517B6804}"/>
          </ac:spMkLst>
        </pc:spChg>
        <pc:spChg chg="add del">
          <ac:chgData name="Joseph Collins" userId="9d9734ac-95c7-4d85-b9c2-5457148cc1f8" providerId="ADAL" clId="{512EE95B-0195-46B6-A2F3-6878FC83B551}" dt="2021-10-03T17:18:54.129" v="1163" actId="26606"/>
          <ac:spMkLst>
            <pc:docMk/>
            <pc:sldMk cId="2708741491" sldId="2093"/>
            <ac:spMk id="57" creationId="{A5271697-90F1-4A23-8EF2-0179F2EAFACB}"/>
          </ac:spMkLst>
        </pc:spChg>
        <pc:spChg chg="add del">
          <ac:chgData name="Joseph Collins" userId="9d9734ac-95c7-4d85-b9c2-5457148cc1f8" providerId="ADAL" clId="{512EE95B-0195-46B6-A2F3-6878FC83B551}" dt="2021-10-03T17:19:13.476" v="1165" actId="26606"/>
          <ac:spMkLst>
            <pc:docMk/>
            <pc:sldMk cId="2708741491" sldId="2093"/>
            <ac:spMk id="61" creationId="{9BB3A3FF-8EE3-498B-8C43-57F2DE9A2A06}"/>
          </ac:spMkLst>
        </pc:spChg>
        <pc:spChg chg="add del">
          <ac:chgData name="Joseph Collins" userId="9d9734ac-95c7-4d85-b9c2-5457148cc1f8" providerId="ADAL" clId="{512EE95B-0195-46B6-A2F3-6878FC83B551}" dt="2021-10-03T17:19:13.476" v="1165" actId="26606"/>
          <ac:spMkLst>
            <pc:docMk/>
            <pc:sldMk cId="2708741491" sldId="2093"/>
            <ac:spMk id="63" creationId="{04357C93-F0CB-4A1C-8F77-4E9063789819}"/>
          </ac:spMkLst>
        </pc:spChg>
        <pc:spChg chg="add del">
          <ac:chgData name="Joseph Collins" userId="9d9734ac-95c7-4d85-b9c2-5457148cc1f8" providerId="ADAL" clId="{512EE95B-0195-46B6-A2F3-6878FC83B551}" dt="2021-10-03T17:19:31.693" v="1167" actId="26606"/>
          <ac:spMkLst>
            <pc:docMk/>
            <pc:sldMk cId="2708741491" sldId="2093"/>
            <ac:spMk id="65" creationId="{533BF18B-C8A1-400D-BBBD-6103EC90FE1A}"/>
          </ac:spMkLst>
        </pc:spChg>
        <pc:spChg chg="add del">
          <ac:chgData name="Joseph Collins" userId="9d9734ac-95c7-4d85-b9c2-5457148cc1f8" providerId="ADAL" clId="{512EE95B-0195-46B6-A2F3-6878FC83B551}" dt="2021-10-03T17:19:31.693" v="1167" actId="26606"/>
          <ac:spMkLst>
            <pc:docMk/>
            <pc:sldMk cId="2708741491" sldId="2093"/>
            <ac:spMk id="66" creationId="{99413ED5-9ED4-4772-BCE4-2BCAE6B12E35}"/>
          </ac:spMkLst>
        </pc:spChg>
        <pc:spChg chg="add del">
          <ac:chgData name="Joseph Collins" userId="9d9734ac-95c7-4d85-b9c2-5457148cc1f8" providerId="ADAL" clId="{512EE95B-0195-46B6-A2F3-6878FC83B551}" dt="2021-10-03T17:19:31.693" v="1167" actId="26606"/>
          <ac:spMkLst>
            <pc:docMk/>
            <pc:sldMk cId="2708741491" sldId="2093"/>
            <ac:spMk id="67" creationId="{04357C93-F0CB-4A1C-8F77-4E9063789819}"/>
          </ac:spMkLst>
        </pc:spChg>
        <pc:spChg chg="add del">
          <ac:chgData name="Joseph Collins" userId="9d9734ac-95c7-4d85-b9c2-5457148cc1f8" providerId="ADAL" clId="{512EE95B-0195-46B6-A2F3-6878FC83B551}" dt="2021-10-03T17:20:50.814" v="1183" actId="26606"/>
          <ac:spMkLst>
            <pc:docMk/>
            <pc:sldMk cId="2708741491" sldId="2093"/>
            <ac:spMk id="71" creationId="{FC3D2873-2194-4FB0-BFBA-7E7EEB984862}"/>
          </ac:spMkLst>
        </pc:spChg>
        <pc:spChg chg="add del">
          <ac:chgData name="Joseph Collins" userId="9d9734ac-95c7-4d85-b9c2-5457148cc1f8" providerId="ADAL" clId="{512EE95B-0195-46B6-A2F3-6878FC83B551}" dt="2021-10-03T17:20:50.814" v="1183" actId="26606"/>
          <ac:spMkLst>
            <pc:docMk/>
            <pc:sldMk cId="2708741491" sldId="2093"/>
            <ac:spMk id="72" creationId="{B228652A-FD81-4A3C-B164-2012BF4EEA56}"/>
          </ac:spMkLst>
        </pc:spChg>
        <pc:spChg chg="add del">
          <ac:chgData name="Joseph Collins" userId="9d9734ac-95c7-4d85-b9c2-5457148cc1f8" providerId="ADAL" clId="{512EE95B-0195-46B6-A2F3-6878FC83B551}" dt="2021-10-03T17:20:50.814" v="1183" actId="26606"/>
          <ac:spMkLst>
            <pc:docMk/>
            <pc:sldMk cId="2708741491" sldId="2093"/>
            <ac:spMk id="73" creationId="{1A214C69-1234-4E5D-91CD-BEA00204258E}"/>
          </ac:spMkLst>
        </pc:spChg>
        <pc:spChg chg="add del">
          <ac:chgData name="Joseph Collins" userId="9d9734ac-95c7-4d85-b9c2-5457148cc1f8" providerId="ADAL" clId="{512EE95B-0195-46B6-A2F3-6878FC83B551}" dt="2021-10-03T17:20:20.868" v="1174" actId="26606"/>
          <ac:spMkLst>
            <pc:docMk/>
            <pc:sldMk cId="2708741491" sldId="2093"/>
            <ac:spMk id="81" creationId="{6E13DAD0-A4B0-4817-8995-A0D346584BD1}"/>
          </ac:spMkLst>
        </pc:spChg>
        <pc:spChg chg="add del">
          <ac:chgData name="Joseph Collins" userId="9d9734ac-95c7-4d85-b9c2-5457148cc1f8" providerId="ADAL" clId="{512EE95B-0195-46B6-A2F3-6878FC83B551}" dt="2021-10-03T17:20:50.798" v="1182" actId="26606"/>
          <ac:spMkLst>
            <pc:docMk/>
            <pc:sldMk cId="2708741491" sldId="2093"/>
            <ac:spMk id="82" creationId="{230C9C84-87F1-4080-BC53-1A96E8260901}"/>
          </ac:spMkLst>
        </pc:spChg>
        <pc:spChg chg="add del">
          <ac:chgData name="Joseph Collins" userId="9d9734ac-95c7-4d85-b9c2-5457148cc1f8" providerId="ADAL" clId="{512EE95B-0195-46B6-A2F3-6878FC83B551}" dt="2021-10-03T17:20:28.585" v="1176" actId="26606"/>
          <ac:spMkLst>
            <pc:docMk/>
            <pc:sldMk cId="2708741491" sldId="2093"/>
            <ac:spMk id="83" creationId="{7B4F6806-5898-4FE8-B610-A058C8B8470A}"/>
          </ac:spMkLst>
        </pc:spChg>
        <pc:spChg chg="add del">
          <ac:chgData name="Joseph Collins" userId="9d9734ac-95c7-4d85-b9c2-5457148cc1f8" providerId="ADAL" clId="{512EE95B-0195-46B6-A2F3-6878FC83B551}" dt="2021-10-03T17:20:50.798" v="1182" actId="26606"/>
          <ac:spMkLst>
            <pc:docMk/>
            <pc:sldMk cId="2708741491" sldId="2093"/>
            <ac:spMk id="84" creationId="{86BECE06-F859-4BF0-99BF-5412160D1CE6}"/>
          </ac:spMkLst>
        </pc:spChg>
        <pc:spChg chg="add del">
          <ac:chgData name="Joseph Collins" userId="9d9734ac-95c7-4d85-b9c2-5457148cc1f8" providerId="ADAL" clId="{512EE95B-0195-46B6-A2F3-6878FC83B551}" dt="2021-10-03T17:20:35.334" v="1178" actId="26606"/>
          <ac:spMkLst>
            <pc:docMk/>
            <pc:sldMk cId="2708741491" sldId="2093"/>
            <ac:spMk id="85" creationId="{70155189-D96C-4527-B0EC-654B946BE615}"/>
          </ac:spMkLst>
        </pc:spChg>
        <pc:spChg chg="add del">
          <ac:chgData name="Joseph Collins" userId="9d9734ac-95c7-4d85-b9c2-5457148cc1f8" providerId="ADAL" clId="{512EE95B-0195-46B6-A2F3-6878FC83B551}" dt="2021-10-03T17:20:50.798" v="1182" actId="26606"/>
          <ac:spMkLst>
            <pc:docMk/>
            <pc:sldMk cId="2708741491" sldId="2093"/>
            <ac:spMk id="86" creationId="{136D55F9-4B13-4239-BB38-0196B10B2D78}"/>
          </ac:spMkLst>
        </pc:spChg>
        <pc:spChg chg="add del">
          <ac:chgData name="Joseph Collins" userId="9d9734ac-95c7-4d85-b9c2-5457148cc1f8" providerId="ADAL" clId="{512EE95B-0195-46B6-A2F3-6878FC83B551}" dt="2021-10-03T17:20:39.001" v="1180" actId="26606"/>
          <ac:spMkLst>
            <pc:docMk/>
            <pc:sldMk cId="2708741491" sldId="2093"/>
            <ac:spMk id="87" creationId="{7C9BE72A-4F97-4FA0-AF09-2C65D071CFF3}"/>
          </ac:spMkLst>
        </pc:spChg>
        <pc:spChg chg="add del">
          <ac:chgData name="Joseph Collins" userId="9d9734ac-95c7-4d85-b9c2-5457148cc1f8" providerId="ADAL" clId="{512EE95B-0195-46B6-A2F3-6878FC83B551}" dt="2021-10-03T17:20:50.798" v="1182" actId="26606"/>
          <ac:spMkLst>
            <pc:docMk/>
            <pc:sldMk cId="2708741491" sldId="2093"/>
            <ac:spMk id="89" creationId="{8C067E67-F226-4A07-891D-B5580D7F69B9}"/>
          </ac:spMkLst>
        </pc:spChg>
        <pc:spChg chg="add del">
          <ac:chgData name="Joseph Collins" userId="9d9734ac-95c7-4d85-b9c2-5457148cc1f8" providerId="ADAL" clId="{512EE95B-0195-46B6-A2F3-6878FC83B551}" dt="2021-10-03T17:20:50.798" v="1182" actId="26606"/>
          <ac:spMkLst>
            <pc:docMk/>
            <pc:sldMk cId="2708741491" sldId="2093"/>
            <ac:spMk id="90" creationId="{F6464B0F-EE77-49FE-A1CD-2E01ADC30C9F}"/>
          </ac:spMkLst>
        </pc:spChg>
        <pc:spChg chg="add del">
          <ac:chgData name="Joseph Collins" userId="9d9734ac-95c7-4d85-b9c2-5457148cc1f8" providerId="ADAL" clId="{512EE95B-0195-46B6-A2F3-6878FC83B551}" dt="2021-10-03T17:20:50.798" v="1182" actId="26606"/>
          <ac:spMkLst>
            <pc:docMk/>
            <pc:sldMk cId="2708741491" sldId="2093"/>
            <ac:spMk id="91" creationId="{B529420B-B50B-4A54-936F-33426CB9D5C5}"/>
          </ac:spMkLst>
        </pc:spChg>
        <pc:spChg chg="add">
          <ac:chgData name="Joseph Collins" userId="9d9734ac-95c7-4d85-b9c2-5457148cc1f8" providerId="ADAL" clId="{512EE95B-0195-46B6-A2F3-6878FC83B551}" dt="2021-10-03T17:20:50.814" v="1183" actId="26606"/>
          <ac:spMkLst>
            <pc:docMk/>
            <pc:sldMk cId="2708741491" sldId="2093"/>
            <ac:spMk id="93" creationId="{7E734232-46A8-4884-9A59-B7E3BA4BC313}"/>
          </ac:spMkLst>
        </pc:spChg>
        <pc:spChg chg="add">
          <ac:chgData name="Joseph Collins" userId="9d9734ac-95c7-4d85-b9c2-5457148cc1f8" providerId="ADAL" clId="{512EE95B-0195-46B6-A2F3-6878FC83B551}" dt="2021-10-03T17:20:50.814" v="1183" actId="26606"/>
          <ac:spMkLst>
            <pc:docMk/>
            <pc:sldMk cId="2708741491" sldId="2093"/>
            <ac:spMk id="94" creationId="{D346B8D2-3218-41A5-B817-9ABFB108C6DA}"/>
          </ac:spMkLst>
        </pc:spChg>
        <pc:spChg chg="add">
          <ac:chgData name="Joseph Collins" userId="9d9734ac-95c7-4d85-b9c2-5457148cc1f8" providerId="ADAL" clId="{512EE95B-0195-46B6-A2F3-6878FC83B551}" dt="2021-10-03T17:20:50.814" v="1183" actId="26606"/>
          <ac:spMkLst>
            <pc:docMk/>
            <pc:sldMk cId="2708741491" sldId="2093"/>
            <ac:spMk id="95" creationId="{88D6B9EF-FF47-487C-8B82-F9F2B9A54AD6}"/>
          </ac:spMkLst>
        </pc:spChg>
        <pc:grpChg chg="add del">
          <ac:chgData name="Joseph Collins" userId="9d9734ac-95c7-4d85-b9c2-5457148cc1f8" providerId="ADAL" clId="{512EE95B-0195-46B6-A2F3-6878FC83B551}" dt="2021-10-03T17:18:34.640" v="1161" actId="26606"/>
          <ac:grpSpMkLst>
            <pc:docMk/>
            <pc:sldMk cId="2708741491" sldId="2093"/>
            <ac:grpSpMk id="32" creationId="{CB018903-3549-4A3B-A9DF-B26757CAA9C6}"/>
          </ac:grpSpMkLst>
        </pc:grpChg>
        <pc:grpChg chg="add del">
          <ac:chgData name="Joseph Collins" userId="9d9734ac-95c7-4d85-b9c2-5457148cc1f8" providerId="ADAL" clId="{512EE95B-0195-46B6-A2F3-6878FC83B551}" dt="2021-10-03T17:18:54.129" v="1163" actId="26606"/>
          <ac:grpSpMkLst>
            <pc:docMk/>
            <pc:sldMk cId="2708741491" sldId="2093"/>
            <ac:grpSpMk id="58" creationId="{1F49CE81-B2F4-47B2-9D4A-886DCE0A8404}"/>
          </ac:grpSpMkLst>
        </pc:grpChg>
        <pc:grpChg chg="add del">
          <ac:chgData name="Joseph Collins" userId="9d9734ac-95c7-4d85-b9c2-5457148cc1f8" providerId="ADAL" clId="{512EE95B-0195-46B6-A2F3-6878FC83B551}" dt="2021-10-03T17:19:13.476" v="1165" actId="26606"/>
          <ac:grpSpMkLst>
            <pc:docMk/>
            <pc:sldMk cId="2708741491" sldId="2093"/>
            <ac:grpSpMk id="62" creationId="{22983B4D-AA9E-4FCA-A321-B87362793229}"/>
          </ac:grpSpMkLst>
        </pc:grpChg>
        <pc:picChg chg="mod ord">
          <ac:chgData name="Joseph Collins" userId="9d9734ac-95c7-4d85-b9c2-5457148cc1f8" providerId="ADAL" clId="{512EE95B-0195-46B6-A2F3-6878FC83B551}" dt="2021-10-03T17:20:50.814" v="1183" actId="26606"/>
          <ac:picMkLst>
            <pc:docMk/>
            <pc:sldMk cId="2708741491" sldId="2093"/>
            <ac:picMk id="12" creationId="{40DF4E60-B487-45ED-8414-4B6151E24E68}"/>
          </ac:picMkLst>
        </pc:picChg>
        <pc:picChg chg="mod ord">
          <ac:chgData name="Joseph Collins" userId="9d9734ac-95c7-4d85-b9c2-5457148cc1f8" providerId="ADAL" clId="{512EE95B-0195-46B6-A2F3-6878FC83B551}" dt="2021-10-03T17:20:50.814" v="1183" actId="26606"/>
          <ac:picMkLst>
            <pc:docMk/>
            <pc:sldMk cId="2708741491" sldId="2093"/>
            <ac:picMk id="13" creationId="{DD6DE7B1-4EA4-4554-A6DB-E64C72A802AF}"/>
          </ac:picMkLst>
        </pc:picChg>
        <pc:picChg chg="mod ord">
          <ac:chgData name="Joseph Collins" userId="9d9734ac-95c7-4d85-b9c2-5457148cc1f8" providerId="ADAL" clId="{512EE95B-0195-46B6-A2F3-6878FC83B551}" dt="2021-10-03T17:20:50.814" v="1183" actId="26606"/>
          <ac:picMkLst>
            <pc:docMk/>
            <pc:sldMk cId="2708741491" sldId="2093"/>
            <ac:picMk id="14" creationId="{745A9A59-2D0E-4BEC-9B79-77F000C7CD0B}"/>
          </ac:picMkLst>
        </pc:picChg>
        <pc:cxnChg chg="add del">
          <ac:chgData name="Joseph Collins" userId="9d9734ac-95c7-4d85-b9c2-5457148cc1f8" providerId="ADAL" clId="{512EE95B-0195-46B6-A2F3-6878FC83B551}" dt="2021-10-03T17:19:38.467" v="1170" actId="26606"/>
          <ac:cxnSpMkLst>
            <pc:docMk/>
            <pc:sldMk cId="2708741491" sldId="2093"/>
            <ac:cxnSpMk id="19" creationId="{99AE2756-0FC4-4155-83E7-58AAAB63E757}"/>
          </ac:cxnSpMkLst>
        </pc:cxnChg>
        <pc:cxnChg chg="add del">
          <ac:chgData name="Joseph Collins" userId="9d9734ac-95c7-4d85-b9c2-5457148cc1f8" providerId="ADAL" clId="{512EE95B-0195-46B6-A2F3-6878FC83B551}" dt="2021-10-03T17:19:38.467" v="1170" actId="26606"/>
          <ac:cxnSpMkLst>
            <pc:docMk/>
            <pc:sldMk cId="2708741491" sldId="2093"/>
            <ac:cxnSpMk id="23" creationId="{818DC98F-4057-4645-B948-F604F39A9CFE}"/>
          </ac:cxnSpMkLst>
        </pc:cxnChg>
        <pc:cxnChg chg="add del">
          <ac:chgData name="Joseph Collins" userId="9d9734ac-95c7-4d85-b9c2-5457148cc1f8" providerId="ADAL" clId="{512EE95B-0195-46B6-A2F3-6878FC83B551}" dt="2021-10-03T17:19:38.467" v="1170" actId="26606"/>
          <ac:cxnSpMkLst>
            <pc:docMk/>
            <pc:sldMk cId="2708741491" sldId="2093"/>
            <ac:cxnSpMk id="25" creationId="{DAD2B705-4A9B-408D-AA80-4F41045E09DE}"/>
          </ac:cxnSpMkLst>
        </pc:cxnChg>
        <pc:cxnChg chg="add del">
          <ac:chgData name="Joseph Collins" userId="9d9734ac-95c7-4d85-b9c2-5457148cc1f8" providerId="ADAL" clId="{512EE95B-0195-46B6-A2F3-6878FC83B551}" dt="2021-10-03T17:19:38.467" v="1169" actId="26606"/>
          <ac:cxnSpMkLst>
            <pc:docMk/>
            <pc:sldMk cId="2708741491" sldId="2093"/>
            <ac:cxnSpMk id="69" creationId="{60188E89-AF78-40F6-B787-E9BD9C625686}"/>
          </ac:cxnSpMkLst>
        </pc:cxnChg>
        <pc:cxnChg chg="add del">
          <ac:chgData name="Joseph Collins" userId="9d9734ac-95c7-4d85-b9c2-5457148cc1f8" providerId="ADAL" clId="{512EE95B-0195-46B6-A2F3-6878FC83B551}" dt="2021-10-03T17:20:17.213" v="1172" actId="26606"/>
          <ac:cxnSpMkLst>
            <pc:docMk/>
            <pc:sldMk cId="2708741491" sldId="2093"/>
            <ac:cxnSpMk id="78" creationId="{8F880EF2-DF79-4D9D-8F11-E91D48C79741}"/>
          </ac:cxnSpMkLst>
        </pc:cxnChg>
        <pc:cxnChg chg="add del">
          <ac:chgData name="Joseph Collins" userId="9d9734ac-95c7-4d85-b9c2-5457148cc1f8" providerId="ADAL" clId="{512EE95B-0195-46B6-A2F3-6878FC83B551}" dt="2021-10-03T17:20:20.868" v="1174" actId="26606"/>
          <ac:cxnSpMkLst>
            <pc:docMk/>
            <pc:sldMk cId="2708741491" sldId="2093"/>
            <ac:cxnSpMk id="80" creationId="{59F9672C-557D-4871-B58C-7874589D7F8C}"/>
          </ac:cxnSpMkLst>
        </pc:cxnChg>
        <pc:cxnChg chg="add del">
          <ac:chgData name="Joseph Collins" userId="9d9734ac-95c7-4d85-b9c2-5457148cc1f8" providerId="ADAL" clId="{512EE95B-0195-46B6-A2F3-6878FC83B551}" dt="2021-10-03T17:20:50.798" v="1182" actId="26606"/>
          <ac:cxnSpMkLst>
            <pc:docMk/>
            <pc:sldMk cId="2708741491" sldId="2093"/>
            <ac:cxnSpMk id="88" creationId="{C4A939E8-D608-4CBE-B408-027E7D5A7B6B}"/>
          </ac:cxnSpMkLst>
        </pc:cxnChg>
      </pc:sldChg>
      <pc:sldChg chg="del">
        <pc:chgData name="Joseph Collins" userId="9d9734ac-95c7-4d85-b9c2-5457148cc1f8" providerId="ADAL" clId="{512EE95B-0195-46B6-A2F3-6878FC83B551}" dt="2021-10-01T16:41:11.304" v="169" actId="47"/>
        <pc:sldMkLst>
          <pc:docMk/>
          <pc:sldMk cId="1796720839" sldId="2094"/>
        </pc:sldMkLst>
      </pc:sldChg>
      <pc:sldChg chg="del">
        <pc:chgData name="Joseph Collins" userId="9d9734ac-95c7-4d85-b9c2-5457148cc1f8" providerId="ADAL" clId="{512EE95B-0195-46B6-A2F3-6878FC83B551}" dt="2021-10-01T16:41:11.304" v="169" actId="47"/>
        <pc:sldMkLst>
          <pc:docMk/>
          <pc:sldMk cId="3356074042" sldId="2095"/>
        </pc:sldMkLst>
      </pc:sldChg>
      <pc:sldChg chg="del">
        <pc:chgData name="Joseph Collins" userId="9d9734ac-95c7-4d85-b9c2-5457148cc1f8" providerId="ADAL" clId="{512EE95B-0195-46B6-A2F3-6878FC83B551}" dt="2021-10-01T16:41:37.594" v="171" actId="47"/>
        <pc:sldMkLst>
          <pc:docMk/>
          <pc:sldMk cId="3543307101" sldId="2096"/>
        </pc:sldMkLst>
      </pc:sldChg>
      <pc:sldChg chg="addSp modSp del">
        <pc:chgData name="Joseph Collins" userId="9d9734ac-95c7-4d85-b9c2-5457148cc1f8" providerId="ADAL" clId="{512EE95B-0195-46B6-A2F3-6878FC83B551}" dt="2021-10-04T15:00:21.553" v="5095" actId="2696"/>
        <pc:sldMkLst>
          <pc:docMk/>
          <pc:sldMk cId="2488005012" sldId="2097"/>
        </pc:sldMkLst>
        <pc:picChg chg="add mod">
          <ac:chgData name="Joseph Collins" userId="9d9734ac-95c7-4d85-b9c2-5457148cc1f8" providerId="ADAL" clId="{512EE95B-0195-46B6-A2F3-6878FC83B551}" dt="2021-10-03T18:03:36.111" v="2093" actId="1035"/>
          <ac:picMkLst>
            <pc:docMk/>
            <pc:sldMk cId="2488005012" sldId="2097"/>
            <ac:picMk id="4" creationId="{6FF45459-1198-4729-B0BE-F85B834ED0B1}"/>
          </ac:picMkLst>
        </pc:picChg>
      </pc:sldChg>
      <pc:sldChg chg="modSp mod">
        <pc:chgData name="Joseph Collins" userId="9d9734ac-95c7-4d85-b9c2-5457148cc1f8" providerId="ADAL" clId="{512EE95B-0195-46B6-A2F3-6878FC83B551}" dt="2021-10-04T18:32:42.969" v="8600" actId="113"/>
        <pc:sldMkLst>
          <pc:docMk/>
          <pc:sldMk cId="2582617336" sldId="2097"/>
        </pc:sldMkLst>
        <pc:spChg chg="mod">
          <ac:chgData name="Joseph Collins" userId="9d9734ac-95c7-4d85-b9c2-5457148cc1f8" providerId="ADAL" clId="{512EE95B-0195-46B6-A2F3-6878FC83B551}" dt="2021-10-04T16:40:41.303" v="6712" actId="15"/>
          <ac:spMkLst>
            <pc:docMk/>
            <pc:sldMk cId="2582617336" sldId="2097"/>
            <ac:spMk id="3" creationId="{6513E325-3592-4E75-AB0F-941F1E9C6172}"/>
          </ac:spMkLst>
        </pc:spChg>
        <pc:spChg chg="mod">
          <ac:chgData name="Joseph Collins" userId="9d9734ac-95c7-4d85-b9c2-5457148cc1f8" providerId="ADAL" clId="{512EE95B-0195-46B6-A2F3-6878FC83B551}" dt="2021-10-04T18:32:42.969" v="8600" actId="113"/>
          <ac:spMkLst>
            <pc:docMk/>
            <pc:sldMk cId="2582617336" sldId="2097"/>
            <ac:spMk id="7" creationId="{00000000-0000-0000-0000-000000000000}"/>
          </ac:spMkLst>
        </pc:spChg>
      </pc:sldChg>
      <pc:sldChg chg="del">
        <pc:chgData name="Joseph Collins" userId="9d9734ac-95c7-4d85-b9c2-5457148cc1f8" providerId="ADAL" clId="{512EE95B-0195-46B6-A2F3-6878FC83B551}" dt="2021-10-01T16:41:25.989" v="170" actId="47"/>
        <pc:sldMkLst>
          <pc:docMk/>
          <pc:sldMk cId="1197655114" sldId="2098"/>
        </pc:sldMkLst>
      </pc:sldChg>
      <pc:sldChg chg="del">
        <pc:chgData name="Joseph Collins" userId="9d9734ac-95c7-4d85-b9c2-5457148cc1f8" providerId="ADAL" clId="{512EE95B-0195-46B6-A2F3-6878FC83B551}" dt="2021-10-01T16:41:37.594" v="171" actId="47"/>
        <pc:sldMkLst>
          <pc:docMk/>
          <pc:sldMk cId="4243411693" sldId="2099"/>
        </pc:sldMkLst>
      </pc:sldChg>
      <pc:sldChg chg="addSp delSp modSp del mod">
        <pc:chgData name="Joseph Collins" userId="9d9734ac-95c7-4d85-b9c2-5457148cc1f8" providerId="ADAL" clId="{512EE95B-0195-46B6-A2F3-6878FC83B551}" dt="2021-10-04T16:16:49.783" v="6488" actId="2696"/>
        <pc:sldMkLst>
          <pc:docMk/>
          <pc:sldMk cId="1663622787" sldId="2100"/>
        </pc:sldMkLst>
        <pc:spChg chg="mod">
          <ac:chgData name="Joseph Collins" userId="9d9734ac-95c7-4d85-b9c2-5457148cc1f8" providerId="ADAL" clId="{512EE95B-0195-46B6-A2F3-6878FC83B551}" dt="2021-10-03T18:09:14.635" v="2158" actId="26606"/>
          <ac:spMkLst>
            <pc:docMk/>
            <pc:sldMk cId="1663622787" sldId="2100"/>
            <ac:spMk id="2" creationId="{4C619EC8-2327-4447-86BE-F21A5CD8E04F}"/>
          </ac:spMkLst>
        </pc:spChg>
        <pc:spChg chg="mod">
          <ac:chgData name="Joseph Collins" userId="9d9734ac-95c7-4d85-b9c2-5457148cc1f8" providerId="ADAL" clId="{512EE95B-0195-46B6-A2F3-6878FC83B551}" dt="2021-10-03T18:11:05.026" v="2238" actId="20577"/>
          <ac:spMkLst>
            <pc:docMk/>
            <pc:sldMk cId="1663622787" sldId="2100"/>
            <ac:spMk id="3" creationId="{D8FEDA5A-3E78-410E-9C55-95F36DF87FC5}"/>
          </ac:spMkLst>
        </pc:spChg>
        <pc:spChg chg="del">
          <ac:chgData name="Joseph Collins" userId="9d9734ac-95c7-4d85-b9c2-5457148cc1f8" providerId="ADAL" clId="{512EE95B-0195-46B6-A2F3-6878FC83B551}" dt="2021-10-03T18:09:14.635" v="2158" actId="26606"/>
          <ac:spMkLst>
            <pc:docMk/>
            <pc:sldMk cId="1663622787" sldId="2100"/>
            <ac:spMk id="18" creationId="{76EFD3D9-44F0-4267-BCC1-1613E79D8274}"/>
          </ac:spMkLst>
        </pc:spChg>
        <pc:spChg chg="del">
          <ac:chgData name="Joseph Collins" userId="9d9734ac-95c7-4d85-b9c2-5457148cc1f8" providerId="ADAL" clId="{512EE95B-0195-46B6-A2F3-6878FC83B551}" dt="2021-10-03T18:09:14.635" v="2158" actId="26606"/>
          <ac:spMkLst>
            <pc:docMk/>
            <pc:sldMk cId="1663622787" sldId="2100"/>
            <ac:spMk id="19" creationId="{A779A851-95D6-41AF-937A-B0E4B7F6FA8D}"/>
          </ac:spMkLst>
        </pc:spChg>
        <pc:spChg chg="del">
          <ac:chgData name="Joseph Collins" userId="9d9734ac-95c7-4d85-b9c2-5457148cc1f8" providerId="ADAL" clId="{512EE95B-0195-46B6-A2F3-6878FC83B551}" dt="2021-10-03T18:09:14.635" v="2158" actId="26606"/>
          <ac:spMkLst>
            <pc:docMk/>
            <pc:sldMk cId="1663622787" sldId="2100"/>
            <ac:spMk id="20" creationId="{953FB2E7-B6CB-429C-81EB-D9516D6D5C8D}"/>
          </ac:spMkLst>
        </pc:spChg>
        <pc:spChg chg="del">
          <ac:chgData name="Joseph Collins" userId="9d9734ac-95c7-4d85-b9c2-5457148cc1f8" providerId="ADAL" clId="{512EE95B-0195-46B6-A2F3-6878FC83B551}" dt="2021-10-03T18:09:14.635" v="2158" actId="26606"/>
          <ac:spMkLst>
            <pc:docMk/>
            <pc:sldMk cId="1663622787" sldId="2100"/>
            <ac:spMk id="21" creationId="{2EC40DB1-B719-4A13-9A4D-0966B4B27866}"/>
          </ac:spMkLst>
        </pc:spChg>
        <pc:spChg chg="del">
          <ac:chgData name="Joseph Collins" userId="9d9734ac-95c7-4d85-b9c2-5457148cc1f8" providerId="ADAL" clId="{512EE95B-0195-46B6-A2F3-6878FC83B551}" dt="2021-10-03T18:09:14.635" v="2158" actId="26606"/>
          <ac:spMkLst>
            <pc:docMk/>
            <pc:sldMk cId="1663622787" sldId="2100"/>
            <ac:spMk id="22" creationId="{82211336-CFF3-412D-868A-6679C1004C45}"/>
          </ac:spMkLst>
        </pc:spChg>
        <pc:spChg chg="add">
          <ac:chgData name="Joseph Collins" userId="9d9734ac-95c7-4d85-b9c2-5457148cc1f8" providerId="ADAL" clId="{512EE95B-0195-46B6-A2F3-6878FC83B551}" dt="2021-10-03T18:09:14.635" v="2158" actId="26606"/>
          <ac:spMkLst>
            <pc:docMk/>
            <pc:sldMk cId="1663622787" sldId="2100"/>
            <ac:spMk id="27" creationId="{DD38EE57-B708-47C9-A4A4-E25F09FAB029}"/>
          </ac:spMkLst>
        </pc:spChg>
        <pc:grpChg chg="add">
          <ac:chgData name="Joseph Collins" userId="9d9734ac-95c7-4d85-b9c2-5457148cc1f8" providerId="ADAL" clId="{512EE95B-0195-46B6-A2F3-6878FC83B551}" dt="2021-10-03T18:09:14.635" v="2158" actId="26606"/>
          <ac:grpSpMkLst>
            <pc:docMk/>
            <pc:sldMk cId="1663622787" sldId="2100"/>
            <ac:grpSpMk id="29" creationId="{57A28182-58A5-4DBB-8F64-BD944BCA8154}"/>
          </ac:grpSpMkLst>
        </pc:grpChg>
        <pc:picChg chg="add mod">
          <ac:chgData name="Joseph Collins" userId="9d9734ac-95c7-4d85-b9c2-5457148cc1f8" providerId="ADAL" clId="{512EE95B-0195-46B6-A2F3-6878FC83B551}" dt="2021-10-03T18:09:22.940" v="2160" actId="1076"/>
          <ac:picMkLst>
            <pc:docMk/>
            <pc:sldMk cId="1663622787" sldId="2100"/>
            <ac:picMk id="9" creationId="{150B7EB9-4D89-44DA-8E33-5A87F6368181}"/>
          </ac:picMkLst>
        </pc:picChg>
      </pc:sldChg>
      <pc:sldChg chg="addSp delSp modSp add mod setBg delDesignElem">
        <pc:chgData name="Joseph Collins" userId="9d9734ac-95c7-4d85-b9c2-5457148cc1f8" providerId="ADAL" clId="{512EE95B-0195-46B6-A2F3-6878FC83B551}" dt="2021-10-05T15:18:25.886" v="9723" actId="14100"/>
        <pc:sldMkLst>
          <pc:docMk/>
          <pc:sldMk cId="2649016049" sldId="2100"/>
        </pc:sldMkLst>
        <pc:spChg chg="mod">
          <ac:chgData name="Joseph Collins" userId="9d9734ac-95c7-4d85-b9c2-5457148cc1f8" providerId="ADAL" clId="{512EE95B-0195-46B6-A2F3-6878FC83B551}" dt="2021-10-04T16:21:25.252" v="6533" actId="26606"/>
          <ac:spMkLst>
            <pc:docMk/>
            <pc:sldMk cId="2649016049" sldId="2100"/>
            <ac:spMk id="2" creationId="{4C619EC8-2327-4447-86BE-F21A5CD8E04F}"/>
          </ac:spMkLst>
        </pc:spChg>
        <pc:spChg chg="mod">
          <ac:chgData name="Joseph Collins" userId="9d9734ac-95c7-4d85-b9c2-5457148cc1f8" providerId="ADAL" clId="{512EE95B-0195-46B6-A2F3-6878FC83B551}" dt="2021-10-05T15:18:18.436" v="9722" actId="20577"/>
          <ac:spMkLst>
            <pc:docMk/>
            <pc:sldMk cId="2649016049" sldId="2100"/>
            <ac:spMk id="3" creationId="{D8FEDA5A-3E78-410E-9C55-95F36DF87FC5}"/>
          </ac:spMkLst>
        </pc:spChg>
        <pc:spChg chg="add">
          <ac:chgData name="Joseph Collins" userId="9d9734ac-95c7-4d85-b9c2-5457148cc1f8" providerId="ADAL" clId="{512EE95B-0195-46B6-A2F3-6878FC83B551}" dt="2021-10-04T16:21:25.252" v="6533" actId="26606"/>
          <ac:spMkLst>
            <pc:docMk/>
            <pc:sldMk cId="2649016049" sldId="2100"/>
            <ac:spMk id="14" creationId="{2B566528-1B12-4246-9431-5C2D7D081168}"/>
          </ac:spMkLst>
        </pc:spChg>
        <pc:spChg chg="del">
          <ac:chgData name="Joseph Collins" userId="9d9734ac-95c7-4d85-b9c2-5457148cc1f8" providerId="ADAL" clId="{512EE95B-0195-46B6-A2F3-6878FC83B551}" dt="2021-10-04T16:17:01.251" v="6491"/>
          <ac:spMkLst>
            <pc:docMk/>
            <pc:sldMk cId="2649016049" sldId="2100"/>
            <ac:spMk id="27" creationId="{DD38EE57-B708-47C9-A4A4-E25F09FAB029}"/>
          </ac:spMkLst>
        </pc:spChg>
        <pc:grpChg chg="add">
          <ac:chgData name="Joseph Collins" userId="9d9734ac-95c7-4d85-b9c2-5457148cc1f8" providerId="ADAL" clId="{512EE95B-0195-46B6-A2F3-6878FC83B551}" dt="2021-10-04T16:21:25.252" v="6533" actId="26606"/>
          <ac:grpSpMkLst>
            <pc:docMk/>
            <pc:sldMk cId="2649016049" sldId="2100"/>
            <ac:grpSpMk id="16" creationId="{828A5161-06F1-46CF-8AD7-844680A59E13}"/>
          </ac:grpSpMkLst>
        </pc:grpChg>
        <pc:grpChg chg="add">
          <ac:chgData name="Joseph Collins" userId="9d9734ac-95c7-4d85-b9c2-5457148cc1f8" providerId="ADAL" clId="{512EE95B-0195-46B6-A2F3-6878FC83B551}" dt="2021-10-04T16:21:25.252" v="6533" actId="26606"/>
          <ac:grpSpMkLst>
            <pc:docMk/>
            <pc:sldMk cId="2649016049" sldId="2100"/>
            <ac:grpSpMk id="20" creationId="{5995D10D-E9C9-47DB-AE7E-801FEF38F5C9}"/>
          </ac:grpSpMkLst>
        </pc:grpChg>
        <pc:grpChg chg="del">
          <ac:chgData name="Joseph Collins" userId="9d9734ac-95c7-4d85-b9c2-5457148cc1f8" providerId="ADAL" clId="{512EE95B-0195-46B6-A2F3-6878FC83B551}" dt="2021-10-04T16:17:01.251" v="6491"/>
          <ac:grpSpMkLst>
            <pc:docMk/>
            <pc:sldMk cId="2649016049" sldId="2100"/>
            <ac:grpSpMk id="29" creationId="{57A28182-58A5-4DBB-8F64-BD944BCA8154}"/>
          </ac:grpSpMkLst>
        </pc:grpChg>
        <pc:picChg chg="mod">
          <ac:chgData name="Joseph Collins" userId="9d9734ac-95c7-4d85-b9c2-5457148cc1f8" providerId="ADAL" clId="{512EE95B-0195-46B6-A2F3-6878FC83B551}" dt="2021-10-05T15:18:25.886" v="9723" actId="14100"/>
          <ac:picMkLst>
            <pc:docMk/>
            <pc:sldMk cId="2649016049" sldId="2100"/>
            <ac:picMk id="9" creationId="{150B7EB9-4D89-44DA-8E33-5A87F6368181}"/>
          </ac:picMkLst>
        </pc:picChg>
      </pc:sldChg>
      <pc:sldChg chg="ord">
        <pc:chgData name="Joseph Collins" userId="9d9734ac-95c7-4d85-b9c2-5457148cc1f8" providerId="ADAL" clId="{512EE95B-0195-46B6-A2F3-6878FC83B551}" dt="2021-10-04T17:59:21.082" v="8340"/>
        <pc:sldMkLst>
          <pc:docMk/>
          <pc:sldMk cId="352236939" sldId="2101"/>
        </pc:sldMkLst>
      </pc:sldChg>
      <pc:sldChg chg="addSp delSp modSp add mod setBg delDesignElem">
        <pc:chgData name="Joseph Collins" userId="9d9734ac-95c7-4d85-b9c2-5457148cc1f8" providerId="ADAL" clId="{512EE95B-0195-46B6-A2F3-6878FC83B551}" dt="2021-10-05T15:08:33.972" v="9550" actId="20577"/>
        <pc:sldMkLst>
          <pc:docMk/>
          <pc:sldMk cId="622468431" sldId="2102"/>
        </pc:sldMkLst>
        <pc:spChg chg="mod">
          <ac:chgData name="Joseph Collins" userId="9d9734ac-95c7-4d85-b9c2-5457148cc1f8" providerId="ADAL" clId="{512EE95B-0195-46B6-A2F3-6878FC83B551}" dt="2021-10-04T16:54:31.038" v="7100" actId="1035"/>
          <ac:spMkLst>
            <pc:docMk/>
            <pc:sldMk cId="622468431" sldId="2102"/>
            <ac:spMk id="2" creationId="{4C619EC8-2327-4447-86BE-F21A5CD8E04F}"/>
          </ac:spMkLst>
        </pc:spChg>
        <pc:spChg chg="mod">
          <ac:chgData name="Joseph Collins" userId="9d9734ac-95c7-4d85-b9c2-5457148cc1f8" providerId="ADAL" clId="{512EE95B-0195-46B6-A2F3-6878FC83B551}" dt="2021-10-05T15:08:33.972" v="9550" actId="20577"/>
          <ac:spMkLst>
            <pc:docMk/>
            <pc:sldMk cId="622468431" sldId="2102"/>
            <ac:spMk id="3" creationId="{D8FEDA5A-3E78-410E-9C55-95F36DF87FC5}"/>
          </ac:spMkLst>
        </pc:spChg>
        <pc:spChg chg="add">
          <ac:chgData name="Joseph Collins" userId="9d9734ac-95c7-4d85-b9c2-5457148cc1f8" providerId="ADAL" clId="{512EE95B-0195-46B6-A2F3-6878FC83B551}" dt="2021-10-04T16:19:41.535" v="6492" actId="26606"/>
          <ac:spMkLst>
            <pc:docMk/>
            <pc:sldMk cId="622468431" sldId="2102"/>
            <ac:spMk id="14" creationId="{8D1AA55E-40D5-461B-A5A8-4AE8AAB71B08}"/>
          </ac:spMkLst>
        </pc:spChg>
        <pc:spChg chg="add">
          <ac:chgData name="Joseph Collins" userId="9d9734ac-95c7-4d85-b9c2-5457148cc1f8" providerId="ADAL" clId="{512EE95B-0195-46B6-A2F3-6878FC83B551}" dt="2021-10-04T16:19:41.535" v="6492" actId="26606"/>
          <ac:spMkLst>
            <pc:docMk/>
            <pc:sldMk cId="622468431" sldId="2102"/>
            <ac:spMk id="18" creationId="{6CB927A4-E432-4310-9CD5-E89FF5063179}"/>
          </ac:spMkLst>
        </pc:spChg>
        <pc:spChg chg="add">
          <ac:chgData name="Joseph Collins" userId="9d9734ac-95c7-4d85-b9c2-5457148cc1f8" providerId="ADAL" clId="{512EE95B-0195-46B6-A2F3-6878FC83B551}" dt="2021-10-04T16:19:41.535" v="6492" actId="26606"/>
          <ac:spMkLst>
            <pc:docMk/>
            <pc:sldMk cId="622468431" sldId="2102"/>
            <ac:spMk id="20" creationId="{E3020543-B24B-4EC4-8FFC-8DD88EEA91A8}"/>
          </ac:spMkLst>
        </pc:spChg>
        <pc:spChg chg="del">
          <ac:chgData name="Joseph Collins" userId="9d9734ac-95c7-4d85-b9c2-5457148cc1f8" providerId="ADAL" clId="{512EE95B-0195-46B6-A2F3-6878FC83B551}" dt="2021-10-04T16:17:01.251" v="6491"/>
          <ac:spMkLst>
            <pc:docMk/>
            <pc:sldMk cId="622468431" sldId="2102"/>
            <ac:spMk id="21" creationId="{6A1473A6-3F22-483E-8A30-80B9D2B14592}"/>
          </ac:spMkLst>
        </pc:spChg>
        <pc:grpChg chg="del">
          <ac:chgData name="Joseph Collins" userId="9d9734ac-95c7-4d85-b9c2-5457148cc1f8" providerId="ADAL" clId="{512EE95B-0195-46B6-A2F3-6878FC83B551}" dt="2021-10-04T16:17:01.251" v="6491"/>
          <ac:grpSpMkLst>
            <pc:docMk/>
            <pc:sldMk cId="622468431" sldId="2102"/>
            <ac:grpSpMk id="23" creationId="{AA1375E3-3E53-4D75-BAB7-E5929BFCB25F}"/>
          </ac:grpSpMkLst>
        </pc:grpChg>
        <pc:picChg chg="mod">
          <ac:chgData name="Joseph Collins" userId="9d9734ac-95c7-4d85-b9c2-5457148cc1f8" providerId="ADAL" clId="{512EE95B-0195-46B6-A2F3-6878FC83B551}" dt="2021-10-04T16:19:47.501" v="6493" actId="1076"/>
          <ac:picMkLst>
            <pc:docMk/>
            <pc:sldMk cId="622468431" sldId="2102"/>
            <ac:picMk id="9" creationId="{D9F55073-89CE-4AD1-8E3B-30CC5C7744A0}"/>
          </ac:picMkLst>
        </pc:picChg>
        <pc:cxnChg chg="add">
          <ac:chgData name="Joseph Collins" userId="9d9734ac-95c7-4d85-b9c2-5457148cc1f8" providerId="ADAL" clId="{512EE95B-0195-46B6-A2F3-6878FC83B551}" dt="2021-10-04T16:19:41.535" v="6492" actId="26606"/>
          <ac:cxnSpMkLst>
            <pc:docMk/>
            <pc:sldMk cId="622468431" sldId="2102"/>
            <ac:cxnSpMk id="16" creationId="{7EB498BD-8089-4626-91EA-4978EBEF535E}"/>
          </ac:cxnSpMkLst>
        </pc:cxnChg>
      </pc:sldChg>
      <pc:sldChg chg="addSp modSp del">
        <pc:chgData name="Joseph Collins" userId="9d9734ac-95c7-4d85-b9c2-5457148cc1f8" providerId="ADAL" clId="{512EE95B-0195-46B6-A2F3-6878FC83B551}" dt="2021-10-04T16:16:49.783" v="6488" actId="2696"/>
        <pc:sldMkLst>
          <pc:docMk/>
          <pc:sldMk cId="4049656781" sldId="2102"/>
        </pc:sldMkLst>
        <pc:picChg chg="add mod">
          <ac:chgData name="Joseph Collins" userId="9d9734ac-95c7-4d85-b9c2-5457148cc1f8" providerId="ADAL" clId="{512EE95B-0195-46B6-A2F3-6878FC83B551}" dt="2021-10-03T18:04:11.613" v="2106" actId="1076"/>
          <ac:picMkLst>
            <pc:docMk/>
            <pc:sldMk cId="4049656781" sldId="2102"/>
            <ac:picMk id="9" creationId="{D9F55073-89CE-4AD1-8E3B-30CC5C7744A0}"/>
          </ac:picMkLst>
        </pc:picChg>
      </pc:sldChg>
      <pc:sldChg chg="addSp modSp mod">
        <pc:chgData name="Joseph Collins" userId="9d9734ac-95c7-4d85-b9c2-5457148cc1f8" providerId="ADAL" clId="{512EE95B-0195-46B6-A2F3-6878FC83B551}" dt="2021-10-04T17:07:21.642" v="7364" actId="14100"/>
        <pc:sldMkLst>
          <pc:docMk/>
          <pc:sldMk cId="1216958864" sldId="2103"/>
        </pc:sldMkLst>
        <pc:spChg chg="mod">
          <ac:chgData name="Joseph Collins" userId="9d9734ac-95c7-4d85-b9c2-5457148cc1f8" providerId="ADAL" clId="{512EE95B-0195-46B6-A2F3-6878FC83B551}" dt="2021-10-03T18:05:04.666" v="2112" actId="14100"/>
          <ac:spMkLst>
            <pc:docMk/>
            <pc:sldMk cId="1216958864" sldId="2103"/>
            <ac:spMk id="2" creationId="{4C619EC8-2327-4447-86BE-F21A5CD8E04F}"/>
          </ac:spMkLst>
        </pc:spChg>
        <pc:picChg chg="add mod">
          <ac:chgData name="Joseph Collins" userId="9d9734ac-95c7-4d85-b9c2-5457148cc1f8" providerId="ADAL" clId="{512EE95B-0195-46B6-A2F3-6878FC83B551}" dt="2021-10-03T18:05:48.621" v="2118" actId="1076"/>
          <ac:picMkLst>
            <pc:docMk/>
            <pc:sldMk cId="1216958864" sldId="2103"/>
            <ac:picMk id="5" creationId="{FECE9770-8617-4617-B37D-00EF77DDA7DB}"/>
          </ac:picMkLst>
        </pc:picChg>
        <pc:picChg chg="mod">
          <ac:chgData name="Joseph Collins" userId="9d9734ac-95c7-4d85-b9c2-5457148cc1f8" providerId="ADAL" clId="{512EE95B-0195-46B6-A2F3-6878FC83B551}" dt="2021-10-04T17:07:21.642" v="7364" actId="14100"/>
          <ac:picMkLst>
            <pc:docMk/>
            <pc:sldMk cId="1216958864" sldId="2103"/>
            <ac:picMk id="3074" creationId="{2F3F994D-E7D5-4D5A-AFD5-BA74CD30040C}"/>
          </ac:picMkLst>
        </pc:picChg>
      </pc:sldChg>
      <pc:sldChg chg="addSp modSp">
        <pc:chgData name="Joseph Collins" userId="9d9734ac-95c7-4d85-b9c2-5457148cc1f8" providerId="ADAL" clId="{512EE95B-0195-46B6-A2F3-6878FC83B551}" dt="2021-10-03T18:13:07.104" v="2249" actId="14100"/>
        <pc:sldMkLst>
          <pc:docMk/>
          <pc:sldMk cId="604385860" sldId="2104"/>
        </pc:sldMkLst>
        <pc:picChg chg="add mod">
          <ac:chgData name="Joseph Collins" userId="9d9734ac-95c7-4d85-b9c2-5457148cc1f8" providerId="ADAL" clId="{512EE95B-0195-46B6-A2F3-6878FC83B551}" dt="2021-10-03T18:13:07.104" v="2249" actId="14100"/>
          <ac:picMkLst>
            <pc:docMk/>
            <pc:sldMk cId="604385860" sldId="2104"/>
            <ac:picMk id="38" creationId="{C1EDCC6D-4B1C-4938-9BC2-C4B8C2A84768}"/>
          </ac:picMkLst>
        </pc:picChg>
      </pc:sldChg>
      <pc:sldChg chg="addSp modSp mod">
        <pc:chgData name="Joseph Collins" userId="9d9734ac-95c7-4d85-b9c2-5457148cc1f8" providerId="ADAL" clId="{512EE95B-0195-46B6-A2F3-6878FC83B551}" dt="2021-10-04T20:35:01.890" v="9542" actId="14100"/>
        <pc:sldMkLst>
          <pc:docMk/>
          <pc:sldMk cId="3594907527" sldId="2105"/>
        </pc:sldMkLst>
        <pc:spChg chg="mod">
          <ac:chgData name="Joseph Collins" userId="9d9734ac-95c7-4d85-b9c2-5457148cc1f8" providerId="ADAL" clId="{512EE95B-0195-46B6-A2F3-6878FC83B551}" dt="2021-10-04T20:35:01.890" v="9542" actId="14100"/>
          <ac:spMkLst>
            <pc:docMk/>
            <pc:sldMk cId="3594907527" sldId="2105"/>
            <ac:spMk id="8" creationId="{79E5D235-3AA7-4826-9E15-4CCF90110B23}"/>
          </ac:spMkLst>
        </pc:spChg>
        <pc:picChg chg="add mod">
          <ac:chgData name="Joseph Collins" userId="9d9734ac-95c7-4d85-b9c2-5457148cc1f8" providerId="ADAL" clId="{512EE95B-0195-46B6-A2F3-6878FC83B551}" dt="2021-10-04T20:29:05.990" v="9534" actId="1076"/>
          <ac:picMkLst>
            <pc:docMk/>
            <pc:sldMk cId="3594907527" sldId="2105"/>
            <ac:picMk id="9" creationId="{9AD4514E-6117-415B-BE9C-6426662A9B08}"/>
          </ac:picMkLst>
        </pc:picChg>
      </pc:sldChg>
      <pc:sldChg chg="addSp modSp mod">
        <pc:chgData name="Joseph Collins" userId="9d9734ac-95c7-4d85-b9c2-5457148cc1f8" providerId="ADAL" clId="{512EE95B-0195-46B6-A2F3-6878FC83B551}" dt="2021-10-04T20:25:48.823" v="9532" actId="1035"/>
        <pc:sldMkLst>
          <pc:docMk/>
          <pc:sldMk cId="4183657109" sldId="2106"/>
        </pc:sldMkLst>
        <pc:spChg chg="mod">
          <ac:chgData name="Joseph Collins" userId="9d9734ac-95c7-4d85-b9c2-5457148cc1f8" providerId="ADAL" clId="{512EE95B-0195-46B6-A2F3-6878FC83B551}" dt="2021-10-03T18:20:38.120" v="2350" actId="1035"/>
          <ac:spMkLst>
            <pc:docMk/>
            <pc:sldMk cId="4183657109" sldId="2106"/>
            <ac:spMk id="2" creationId="{5CCADD26-8340-472D-B1FE-095E826714A9}"/>
          </ac:spMkLst>
        </pc:spChg>
        <pc:spChg chg="mod">
          <ac:chgData name="Joseph Collins" userId="9d9734ac-95c7-4d85-b9c2-5457148cc1f8" providerId="ADAL" clId="{512EE95B-0195-46B6-A2F3-6878FC83B551}" dt="2021-10-03T18:20:49.881" v="2381" actId="1035"/>
          <ac:spMkLst>
            <pc:docMk/>
            <pc:sldMk cId="4183657109" sldId="2106"/>
            <ac:spMk id="5" creationId="{5B912878-B73B-49AD-86FB-DF8E838041DD}"/>
          </ac:spMkLst>
        </pc:spChg>
        <pc:spChg chg="mod">
          <ac:chgData name="Joseph Collins" userId="9d9734ac-95c7-4d85-b9c2-5457148cc1f8" providerId="ADAL" clId="{512EE95B-0195-46B6-A2F3-6878FC83B551}" dt="2021-10-03T18:20:59.627" v="2404" actId="1036"/>
          <ac:spMkLst>
            <pc:docMk/>
            <pc:sldMk cId="4183657109" sldId="2106"/>
            <ac:spMk id="6" creationId="{CBD9BF88-10CF-466E-95E5-FDE766FD171B}"/>
          </ac:spMkLst>
        </pc:spChg>
        <pc:picChg chg="add mod">
          <ac:chgData name="Joseph Collins" userId="9d9734ac-95c7-4d85-b9c2-5457148cc1f8" providerId="ADAL" clId="{512EE95B-0195-46B6-A2F3-6878FC83B551}" dt="2021-10-04T20:25:48.823" v="9532" actId="1035"/>
          <ac:picMkLst>
            <pc:docMk/>
            <pc:sldMk cId="4183657109" sldId="2106"/>
            <ac:picMk id="9" creationId="{A31B80D0-32C8-40A2-9207-33D220852E58}"/>
          </ac:picMkLst>
        </pc:picChg>
      </pc:sldChg>
      <pc:sldChg chg="addSp modSp mod">
        <pc:chgData name="Joseph Collins" userId="9d9734ac-95c7-4d85-b9c2-5457148cc1f8" providerId="ADAL" clId="{512EE95B-0195-46B6-A2F3-6878FC83B551}" dt="2021-10-03T18:23:10.660" v="2455" actId="1035"/>
        <pc:sldMkLst>
          <pc:docMk/>
          <pc:sldMk cId="1170323089" sldId="2107"/>
        </pc:sldMkLst>
        <pc:spChg chg="mod">
          <ac:chgData name="Joseph Collins" userId="9d9734ac-95c7-4d85-b9c2-5457148cc1f8" providerId="ADAL" clId="{512EE95B-0195-46B6-A2F3-6878FC83B551}" dt="2021-10-03T18:22:29.261" v="2447" actId="27636"/>
          <ac:spMkLst>
            <pc:docMk/>
            <pc:sldMk cId="1170323089" sldId="2107"/>
            <ac:spMk id="8" creationId="{79E5D235-3AA7-4826-9E15-4CCF90110B23}"/>
          </ac:spMkLst>
        </pc:spChg>
        <pc:picChg chg="add mod">
          <ac:chgData name="Joseph Collins" userId="9d9734ac-95c7-4d85-b9c2-5457148cc1f8" providerId="ADAL" clId="{512EE95B-0195-46B6-A2F3-6878FC83B551}" dt="2021-10-03T18:23:10.660" v="2455" actId="1035"/>
          <ac:picMkLst>
            <pc:docMk/>
            <pc:sldMk cId="1170323089" sldId="2107"/>
            <ac:picMk id="11" creationId="{80996D69-D4A0-4BEB-8955-01120032021A}"/>
          </ac:picMkLst>
        </pc:picChg>
      </pc:sldChg>
      <pc:sldChg chg="addSp modSp">
        <pc:chgData name="Joseph Collins" userId="9d9734ac-95c7-4d85-b9c2-5457148cc1f8" providerId="ADAL" clId="{512EE95B-0195-46B6-A2F3-6878FC83B551}" dt="2021-10-03T18:23:23.305" v="2456"/>
        <pc:sldMkLst>
          <pc:docMk/>
          <pc:sldMk cId="1244375088" sldId="2108"/>
        </pc:sldMkLst>
        <pc:picChg chg="add mod">
          <ac:chgData name="Joseph Collins" userId="9d9734ac-95c7-4d85-b9c2-5457148cc1f8" providerId="ADAL" clId="{512EE95B-0195-46B6-A2F3-6878FC83B551}" dt="2021-10-03T18:23:23.305" v="2456"/>
          <ac:picMkLst>
            <pc:docMk/>
            <pc:sldMk cId="1244375088" sldId="2108"/>
            <ac:picMk id="11" creationId="{332B0529-8F14-464E-B069-609EDBE1302C}"/>
          </ac:picMkLst>
        </pc:picChg>
      </pc:sldChg>
      <pc:sldChg chg="addSp modSp mod">
        <pc:chgData name="Joseph Collins" userId="9d9734ac-95c7-4d85-b9c2-5457148cc1f8" providerId="ADAL" clId="{512EE95B-0195-46B6-A2F3-6878FC83B551}" dt="2021-10-03T18:23:42.707" v="2462" actId="1036"/>
        <pc:sldMkLst>
          <pc:docMk/>
          <pc:sldMk cId="2583301617" sldId="2109"/>
        </pc:sldMkLst>
        <pc:spChg chg="mod">
          <ac:chgData name="Joseph Collins" userId="9d9734ac-95c7-4d85-b9c2-5457148cc1f8" providerId="ADAL" clId="{512EE95B-0195-46B6-A2F3-6878FC83B551}" dt="2021-10-03T18:23:42.707" v="2462" actId="1036"/>
          <ac:spMkLst>
            <pc:docMk/>
            <pc:sldMk cId="2583301617" sldId="2109"/>
            <ac:spMk id="8" creationId="{79E5D235-3AA7-4826-9E15-4CCF90110B23}"/>
          </ac:spMkLst>
        </pc:spChg>
        <pc:picChg chg="add mod">
          <ac:chgData name="Joseph Collins" userId="9d9734ac-95c7-4d85-b9c2-5457148cc1f8" providerId="ADAL" clId="{512EE95B-0195-46B6-A2F3-6878FC83B551}" dt="2021-10-03T18:23:32.292" v="2457"/>
          <ac:picMkLst>
            <pc:docMk/>
            <pc:sldMk cId="2583301617" sldId="2109"/>
            <ac:picMk id="10" creationId="{26927DF1-4D21-4270-B816-8954651083DD}"/>
          </ac:picMkLst>
        </pc:picChg>
      </pc:sldChg>
      <pc:sldChg chg="addSp modSp">
        <pc:chgData name="Joseph Collins" userId="9d9734ac-95c7-4d85-b9c2-5457148cc1f8" providerId="ADAL" clId="{512EE95B-0195-46B6-A2F3-6878FC83B551}" dt="2021-10-03T18:23:55.106" v="2463"/>
        <pc:sldMkLst>
          <pc:docMk/>
          <pc:sldMk cId="3415645754" sldId="2110"/>
        </pc:sldMkLst>
        <pc:picChg chg="add mod">
          <ac:chgData name="Joseph Collins" userId="9d9734ac-95c7-4d85-b9c2-5457148cc1f8" providerId="ADAL" clId="{512EE95B-0195-46B6-A2F3-6878FC83B551}" dt="2021-10-03T18:23:55.106" v="2463"/>
          <ac:picMkLst>
            <pc:docMk/>
            <pc:sldMk cId="3415645754" sldId="2110"/>
            <ac:picMk id="4" creationId="{8C408B3D-819A-474F-8093-51271856AE18}"/>
          </ac:picMkLst>
        </pc:picChg>
      </pc:sldChg>
      <pc:sldChg chg="addSp delSp modSp mod">
        <pc:chgData name="Joseph Collins" userId="9d9734ac-95c7-4d85-b9c2-5457148cc1f8" providerId="ADAL" clId="{512EE95B-0195-46B6-A2F3-6878FC83B551}" dt="2021-10-04T20:23:50.256" v="9527" actId="1038"/>
        <pc:sldMkLst>
          <pc:docMk/>
          <pc:sldMk cId="1893094937" sldId="2111"/>
        </pc:sldMkLst>
        <pc:spChg chg="mod">
          <ac:chgData name="Joseph Collins" userId="9d9734ac-95c7-4d85-b9c2-5457148cc1f8" providerId="ADAL" clId="{512EE95B-0195-46B6-A2F3-6878FC83B551}" dt="2021-10-04T20:23:02.623" v="9512" actId="26606"/>
          <ac:spMkLst>
            <pc:docMk/>
            <pc:sldMk cId="1893094937" sldId="2111"/>
            <ac:spMk id="7" creationId="{00000000-0000-0000-0000-000000000000}"/>
          </ac:spMkLst>
        </pc:spChg>
        <pc:spChg chg="add del">
          <ac:chgData name="Joseph Collins" userId="9d9734ac-95c7-4d85-b9c2-5457148cc1f8" providerId="ADAL" clId="{512EE95B-0195-46B6-A2F3-6878FC83B551}" dt="2021-10-04T20:23:02.623" v="9512" actId="26606"/>
          <ac:spMkLst>
            <pc:docMk/>
            <pc:sldMk cId="1893094937" sldId="2111"/>
            <ac:spMk id="15" creationId="{CDA1A2E9-63FE-408D-A803-8E306ECAB4B3}"/>
          </ac:spMkLst>
        </pc:spChg>
        <pc:spChg chg="add del">
          <ac:chgData name="Joseph Collins" userId="9d9734ac-95c7-4d85-b9c2-5457148cc1f8" providerId="ADAL" clId="{512EE95B-0195-46B6-A2F3-6878FC83B551}" dt="2021-10-04T20:23:02.623" v="9512" actId="26606"/>
          <ac:spMkLst>
            <pc:docMk/>
            <pc:sldMk cId="1893094937" sldId="2111"/>
            <ac:spMk id="17" creationId="{927CAFC9-A675-4314-84EF-236FFA58A3F2}"/>
          </ac:spMkLst>
        </pc:spChg>
        <pc:spChg chg="add del">
          <ac:chgData name="Joseph Collins" userId="9d9734ac-95c7-4d85-b9c2-5457148cc1f8" providerId="ADAL" clId="{512EE95B-0195-46B6-A2F3-6878FC83B551}" dt="2021-10-04T20:23:02.623" v="9512" actId="26606"/>
          <ac:spMkLst>
            <pc:docMk/>
            <pc:sldMk cId="1893094937" sldId="2111"/>
            <ac:spMk id="19" creationId="{FBE9F90C-C163-435B-9A68-D15C92D1CF2B}"/>
          </ac:spMkLst>
        </pc:spChg>
        <pc:spChg chg="add del">
          <ac:chgData name="Joseph Collins" userId="9d9734ac-95c7-4d85-b9c2-5457148cc1f8" providerId="ADAL" clId="{512EE95B-0195-46B6-A2F3-6878FC83B551}" dt="2021-10-04T20:23:02.623" v="9512" actId="26606"/>
          <ac:spMkLst>
            <pc:docMk/>
            <pc:sldMk cId="1893094937" sldId="2111"/>
            <ac:spMk id="21" creationId="{1A882A9F-F4E9-4E23-8F0B-20B5DF42EAA9}"/>
          </ac:spMkLst>
        </pc:spChg>
        <pc:spChg chg="add del">
          <ac:chgData name="Joseph Collins" userId="9d9734ac-95c7-4d85-b9c2-5457148cc1f8" providerId="ADAL" clId="{512EE95B-0195-46B6-A2F3-6878FC83B551}" dt="2021-10-04T20:23:02.607" v="9511" actId="26606"/>
          <ac:spMkLst>
            <pc:docMk/>
            <pc:sldMk cId="1893094937" sldId="2111"/>
            <ac:spMk id="26" creationId="{489B7BFD-8F45-4093-AD9C-91B15B0503D9}"/>
          </ac:spMkLst>
        </pc:spChg>
        <pc:spChg chg="add del">
          <ac:chgData name="Joseph Collins" userId="9d9734ac-95c7-4d85-b9c2-5457148cc1f8" providerId="ADAL" clId="{512EE95B-0195-46B6-A2F3-6878FC83B551}" dt="2021-10-04T20:23:02.607" v="9511" actId="26606"/>
          <ac:spMkLst>
            <pc:docMk/>
            <pc:sldMk cId="1893094937" sldId="2111"/>
            <ac:spMk id="28" creationId="{498F8FF6-43B4-494A-AF8F-123A4983EDF7}"/>
          </ac:spMkLst>
        </pc:spChg>
        <pc:spChg chg="add del">
          <ac:chgData name="Joseph Collins" userId="9d9734ac-95c7-4d85-b9c2-5457148cc1f8" providerId="ADAL" clId="{512EE95B-0195-46B6-A2F3-6878FC83B551}" dt="2021-10-04T20:23:02.607" v="9511" actId="26606"/>
          <ac:spMkLst>
            <pc:docMk/>
            <pc:sldMk cId="1893094937" sldId="2111"/>
            <ac:spMk id="30" creationId="{4DCEC70C-9F4B-4A73-B4BD-AE50AD617F59}"/>
          </ac:spMkLst>
        </pc:spChg>
        <pc:spChg chg="add del">
          <ac:chgData name="Joseph Collins" userId="9d9734ac-95c7-4d85-b9c2-5457148cc1f8" providerId="ADAL" clId="{512EE95B-0195-46B6-A2F3-6878FC83B551}" dt="2021-10-04T20:23:02.607" v="9511" actId="26606"/>
          <ac:spMkLst>
            <pc:docMk/>
            <pc:sldMk cId="1893094937" sldId="2111"/>
            <ac:spMk id="32" creationId="{5AFEC601-A132-47EE-B0C2-B38ACD9FCE6F}"/>
          </ac:spMkLst>
        </pc:spChg>
        <pc:spChg chg="add del">
          <ac:chgData name="Joseph Collins" userId="9d9734ac-95c7-4d85-b9c2-5457148cc1f8" providerId="ADAL" clId="{512EE95B-0195-46B6-A2F3-6878FC83B551}" dt="2021-10-04T20:23:02.607" v="9511" actId="26606"/>
          <ac:spMkLst>
            <pc:docMk/>
            <pc:sldMk cId="1893094937" sldId="2111"/>
            <ac:spMk id="34" creationId="{279CAF82-0ECF-42BE-8F37-F71941E5D410}"/>
          </ac:spMkLst>
        </pc:spChg>
        <pc:spChg chg="add del">
          <ac:chgData name="Joseph Collins" userId="9d9734ac-95c7-4d85-b9c2-5457148cc1f8" providerId="ADAL" clId="{512EE95B-0195-46B6-A2F3-6878FC83B551}" dt="2021-10-04T20:23:02.607" v="9511" actId="26606"/>
          <ac:spMkLst>
            <pc:docMk/>
            <pc:sldMk cId="1893094937" sldId="2111"/>
            <ac:spMk id="36" creationId="{4D525A72-77E7-4E14-BEE2-FC3A19EC41C3}"/>
          </ac:spMkLst>
        </pc:spChg>
        <pc:spChg chg="add del">
          <ac:chgData name="Joseph Collins" userId="9d9734ac-95c7-4d85-b9c2-5457148cc1f8" providerId="ADAL" clId="{512EE95B-0195-46B6-A2F3-6878FC83B551}" dt="2021-10-04T20:23:02.607" v="9511" actId="26606"/>
          <ac:spMkLst>
            <pc:docMk/>
            <pc:sldMk cId="1893094937" sldId="2111"/>
            <ac:spMk id="38" creationId="{033BC44A-0661-43B4-9C14-FD5963C226AE}"/>
          </ac:spMkLst>
        </pc:spChg>
        <pc:spChg chg="add del">
          <ac:chgData name="Joseph Collins" userId="9d9734ac-95c7-4d85-b9c2-5457148cc1f8" providerId="ADAL" clId="{512EE95B-0195-46B6-A2F3-6878FC83B551}" dt="2021-10-04T20:23:02.607" v="9511" actId="26606"/>
          <ac:spMkLst>
            <pc:docMk/>
            <pc:sldMk cId="1893094937" sldId="2111"/>
            <ac:spMk id="40" creationId="{DA31323F-03C2-4114-B2CC-79931D220D0E}"/>
          </ac:spMkLst>
        </pc:spChg>
        <pc:spChg chg="add del">
          <ac:chgData name="Joseph Collins" userId="9d9734ac-95c7-4d85-b9c2-5457148cc1f8" providerId="ADAL" clId="{512EE95B-0195-46B6-A2F3-6878FC83B551}" dt="2021-10-04T20:23:02.607" v="9511" actId="26606"/>
          <ac:spMkLst>
            <pc:docMk/>
            <pc:sldMk cId="1893094937" sldId="2111"/>
            <ac:spMk id="42" creationId="{298EBCA3-8AAD-4596-8EBF-43A43542FDD1}"/>
          </ac:spMkLst>
        </pc:spChg>
        <pc:spChg chg="add del">
          <ac:chgData name="Joseph Collins" userId="9d9734ac-95c7-4d85-b9c2-5457148cc1f8" providerId="ADAL" clId="{512EE95B-0195-46B6-A2F3-6878FC83B551}" dt="2021-10-04T20:23:02.607" v="9511" actId="26606"/>
          <ac:spMkLst>
            <pc:docMk/>
            <pc:sldMk cId="1893094937" sldId="2111"/>
            <ac:spMk id="51" creationId="{9457709F-7F08-4A4A-9DB7-1AFB3FCF0790}"/>
          </ac:spMkLst>
        </pc:spChg>
        <pc:spChg chg="add">
          <ac:chgData name="Joseph Collins" userId="9d9734ac-95c7-4d85-b9c2-5457148cc1f8" providerId="ADAL" clId="{512EE95B-0195-46B6-A2F3-6878FC83B551}" dt="2021-10-04T20:23:02.623" v="9512" actId="26606"/>
          <ac:spMkLst>
            <pc:docMk/>
            <pc:sldMk cId="1893094937" sldId="2111"/>
            <ac:spMk id="53" creationId="{A29398BB-6F62-472B-88B2-8D942FEBFB20}"/>
          </ac:spMkLst>
        </pc:spChg>
        <pc:spChg chg="add">
          <ac:chgData name="Joseph Collins" userId="9d9734ac-95c7-4d85-b9c2-5457148cc1f8" providerId="ADAL" clId="{512EE95B-0195-46B6-A2F3-6878FC83B551}" dt="2021-10-04T20:23:02.623" v="9512" actId="26606"/>
          <ac:spMkLst>
            <pc:docMk/>
            <pc:sldMk cId="1893094937" sldId="2111"/>
            <ac:spMk id="54" creationId="{01F1CEA4-5DA0-41E1-A743-4F227AE62B67}"/>
          </ac:spMkLst>
        </pc:spChg>
        <pc:spChg chg="add">
          <ac:chgData name="Joseph Collins" userId="9d9734ac-95c7-4d85-b9c2-5457148cc1f8" providerId="ADAL" clId="{512EE95B-0195-46B6-A2F3-6878FC83B551}" dt="2021-10-04T20:23:02.623" v="9512" actId="26606"/>
          <ac:spMkLst>
            <pc:docMk/>
            <pc:sldMk cId="1893094937" sldId="2111"/>
            <ac:spMk id="55" creationId="{07D1A722-B699-4DA0-B7AC-F06CC81AD5F2}"/>
          </ac:spMkLst>
        </pc:spChg>
        <pc:spChg chg="add">
          <ac:chgData name="Joseph Collins" userId="9d9734ac-95c7-4d85-b9c2-5457148cc1f8" providerId="ADAL" clId="{512EE95B-0195-46B6-A2F3-6878FC83B551}" dt="2021-10-04T20:23:02.623" v="9512" actId="26606"/>
          <ac:spMkLst>
            <pc:docMk/>
            <pc:sldMk cId="1893094937" sldId="2111"/>
            <ac:spMk id="58" creationId="{91E9AE86-E5FF-46E4-BE50-58DD19A2247A}"/>
          </ac:spMkLst>
        </pc:spChg>
        <pc:grpChg chg="add del">
          <ac:chgData name="Joseph Collins" userId="9d9734ac-95c7-4d85-b9c2-5457148cc1f8" providerId="ADAL" clId="{512EE95B-0195-46B6-A2F3-6878FC83B551}" dt="2021-10-04T20:23:02.607" v="9511" actId="26606"/>
          <ac:grpSpMkLst>
            <pc:docMk/>
            <pc:sldMk cId="1893094937" sldId="2111"/>
            <ac:grpSpMk id="44" creationId="{FB9739EB-7F66-433D-841F-AB3CD18700B7}"/>
          </ac:grpSpMkLst>
        </pc:grpChg>
        <pc:grpChg chg="add">
          <ac:chgData name="Joseph Collins" userId="9d9734ac-95c7-4d85-b9c2-5457148cc1f8" providerId="ADAL" clId="{512EE95B-0195-46B6-A2F3-6878FC83B551}" dt="2021-10-04T20:23:02.623" v="9512" actId="26606"/>
          <ac:grpSpMkLst>
            <pc:docMk/>
            <pc:sldMk cId="1893094937" sldId="2111"/>
            <ac:grpSpMk id="56" creationId="{A3C0D298-47AC-4912-8022-B969E5732CB9}"/>
          </ac:grpSpMkLst>
        </pc:grpChg>
        <pc:picChg chg="mod">
          <ac:chgData name="Joseph Collins" userId="9d9734ac-95c7-4d85-b9c2-5457148cc1f8" providerId="ADAL" clId="{512EE95B-0195-46B6-A2F3-6878FC83B551}" dt="2021-10-04T20:23:50.256" v="9527" actId="1038"/>
          <ac:picMkLst>
            <pc:docMk/>
            <pc:sldMk cId="1893094937" sldId="2111"/>
            <ac:picMk id="12" creationId="{2296F0E7-5C11-403A-8F5D-52EDCFCB6E50}"/>
          </ac:picMkLst>
        </pc:picChg>
      </pc:sldChg>
      <pc:sldChg chg="addSp modSp mod ord">
        <pc:chgData name="Joseph Collins" userId="9d9734ac-95c7-4d85-b9c2-5457148cc1f8" providerId="ADAL" clId="{512EE95B-0195-46B6-A2F3-6878FC83B551}" dt="2021-10-05T15:23:33.803" v="9757" actId="1038"/>
        <pc:sldMkLst>
          <pc:docMk/>
          <pc:sldMk cId="455838503" sldId="2112"/>
        </pc:sldMkLst>
        <pc:spChg chg="mod">
          <ac:chgData name="Joseph Collins" userId="9d9734ac-95c7-4d85-b9c2-5457148cc1f8" providerId="ADAL" clId="{512EE95B-0195-46B6-A2F3-6878FC83B551}" dt="2021-10-05T15:23:33.803" v="9757" actId="1038"/>
          <ac:spMkLst>
            <pc:docMk/>
            <pc:sldMk cId="455838503" sldId="2112"/>
            <ac:spMk id="10" creationId="{00000000-0000-0000-0000-000000000000}"/>
          </ac:spMkLst>
        </pc:spChg>
        <pc:spChg chg="mod">
          <ac:chgData name="Joseph Collins" userId="9d9734ac-95c7-4d85-b9c2-5457148cc1f8" providerId="ADAL" clId="{512EE95B-0195-46B6-A2F3-6878FC83B551}" dt="2021-10-04T18:35:26.655" v="8666" actId="403"/>
          <ac:spMkLst>
            <pc:docMk/>
            <pc:sldMk cId="455838503" sldId="2112"/>
            <ac:spMk id="11" creationId="{00000000-0000-0000-0000-000000000000}"/>
          </ac:spMkLst>
        </pc:spChg>
        <pc:picChg chg="add mod">
          <ac:chgData name="Joseph Collins" userId="9d9734ac-95c7-4d85-b9c2-5457148cc1f8" providerId="ADAL" clId="{512EE95B-0195-46B6-A2F3-6878FC83B551}" dt="2021-10-04T14:40:01.685" v="4870" actId="14100"/>
          <ac:picMkLst>
            <pc:docMk/>
            <pc:sldMk cId="455838503" sldId="2112"/>
            <ac:picMk id="12" creationId="{AA530E33-ACFA-4311-85FB-FA3773F61296}"/>
          </ac:picMkLst>
        </pc:picChg>
      </pc:sldChg>
      <pc:sldChg chg="addSp modSp mod ord">
        <pc:chgData name="Joseph Collins" userId="9d9734ac-95c7-4d85-b9c2-5457148cc1f8" providerId="ADAL" clId="{512EE95B-0195-46B6-A2F3-6878FC83B551}" dt="2021-10-05T15:18:57.952" v="9734" actId="115"/>
        <pc:sldMkLst>
          <pc:docMk/>
          <pc:sldMk cId="3489562415" sldId="2113"/>
        </pc:sldMkLst>
        <pc:spChg chg="mod">
          <ac:chgData name="Joseph Collins" userId="9d9734ac-95c7-4d85-b9c2-5457148cc1f8" providerId="ADAL" clId="{512EE95B-0195-46B6-A2F3-6878FC83B551}" dt="2021-10-05T15:18:57.952" v="9734" actId="115"/>
          <ac:spMkLst>
            <pc:docMk/>
            <pc:sldMk cId="3489562415" sldId="2113"/>
            <ac:spMk id="10" creationId="{00000000-0000-0000-0000-000000000000}"/>
          </ac:spMkLst>
        </pc:spChg>
        <pc:spChg chg="mod">
          <ac:chgData name="Joseph Collins" userId="9d9734ac-95c7-4d85-b9c2-5457148cc1f8" providerId="ADAL" clId="{512EE95B-0195-46B6-A2F3-6878FC83B551}" dt="2021-10-04T19:42:39.633" v="9348" actId="1076"/>
          <ac:spMkLst>
            <pc:docMk/>
            <pc:sldMk cId="3489562415" sldId="2113"/>
            <ac:spMk id="11" creationId="{00000000-0000-0000-0000-000000000000}"/>
          </ac:spMkLst>
        </pc:spChg>
        <pc:picChg chg="add mod">
          <ac:chgData name="Joseph Collins" userId="9d9734ac-95c7-4d85-b9c2-5457148cc1f8" providerId="ADAL" clId="{512EE95B-0195-46B6-A2F3-6878FC83B551}" dt="2021-10-03T17:46:20.231" v="1868" actId="1037"/>
          <ac:picMkLst>
            <pc:docMk/>
            <pc:sldMk cId="3489562415" sldId="2113"/>
            <ac:picMk id="12" creationId="{9B8C8A32-953F-4C8B-8172-2DB4A657B1F2}"/>
          </ac:picMkLst>
        </pc:picChg>
      </pc:sldChg>
      <pc:sldChg chg="addSp delSp modSp del mod ord">
        <pc:chgData name="Joseph Collins" userId="9d9734ac-95c7-4d85-b9c2-5457148cc1f8" providerId="ADAL" clId="{512EE95B-0195-46B6-A2F3-6878FC83B551}" dt="2021-10-04T15:35:39.422" v="5678" actId="47"/>
        <pc:sldMkLst>
          <pc:docMk/>
          <pc:sldMk cId="3657294040" sldId="2114"/>
        </pc:sldMkLst>
        <pc:spChg chg="del">
          <ac:chgData name="Joseph Collins" userId="9d9734ac-95c7-4d85-b9c2-5457148cc1f8" providerId="ADAL" clId="{512EE95B-0195-46B6-A2F3-6878FC83B551}" dt="2021-10-01T15:03:24.905" v="34" actId="478"/>
          <ac:spMkLst>
            <pc:docMk/>
            <pc:sldMk cId="3657294040" sldId="2114"/>
            <ac:spMk id="10" creationId="{00000000-0000-0000-0000-000000000000}"/>
          </ac:spMkLst>
        </pc:spChg>
        <pc:picChg chg="add mod">
          <ac:chgData name="Joseph Collins" userId="9d9734ac-95c7-4d85-b9c2-5457148cc1f8" providerId="ADAL" clId="{512EE95B-0195-46B6-A2F3-6878FC83B551}" dt="2021-10-03T18:30:21.536" v="2537" actId="1035"/>
          <ac:picMkLst>
            <pc:docMk/>
            <pc:sldMk cId="3657294040" sldId="2114"/>
            <ac:picMk id="12" creationId="{0A6E6198-BB34-45C5-B072-810820A0E345}"/>
          </ac:picMkLst>
        </pc:picChg>
        <pc:picChg chg="add mod">
          <ac:chgData name="Joseph Collins" userId="9d9734ac-95c7-4d85-b9c2-5457148cc1f8" providerId="ADAL" clId="{512EE95B-0195-46B6-A2F3-6878FC83B551}" dt="2021-10-03T17:48:31.668" v="1890"/>
          <ac:picMkLst>
            <pc:docMk/>
            <pc:sldMk cId="3657294040" sldId="2114"/>
            <ac:picMk id="13" creationId="{37BC17A8-C063-4F92-8905-6CAD1AB022DC}"/>
          </ac:picMkLst>
        </pc:picChg>
      </pc:sldChg>
      <pc:sldChg chg="addSp delSp modSp mod ord modNotesTx">
        <pc:chgData name="Joseph Collins" userId="9d9734ac-95c7-4d85-b9c2-5457148cc1f8" providerId="ADAL" clId="{512EE95B-0195-46B6-A2F3-6878FC83B551}" dt="2021-10-04T19:38:56.781" v="9324" actId="20577"/>
        <pc:sldMkLst>
          <pc:docMk/>
          <pc:sldMk cId="4204648713" sldId="2115"/>
        </pc:sldMkLst>
        <pc:spChg chg="mod">
          <ac:chgData name="Joseph Collins" userId="9d9734ac-95c7-4d85-b9c2-5457148cc1f8" providerId="ADAL" clId="{512EE95B-0195-46B6-A2F3-6878FC83B551}" dt="2021-10-04T18:33:34.887" v="8610" actId="403"/>
          <ac:spMkLst>
            <pc:docMk/>
            <pc:sldMk cId="4204648713" sldId="2115"/>
            <ac:spMk id="11" creationId="{00000000-0000-0000-0000-000000000000}"/>
          </ac:spMkLst>
        </pc:spChg>
        <pc:graphicFrameChg chg="add del mod modGraphic">
          <ac:chgData name="Joseph Collins" userId="9d9734ac-95c7-4d85-b9c2-5457148cc1f8" providerId="ADAL" clId="{512EE95B-0195-46B6-A2F3-6878FC83B551}" dt="2021-10-01T15:18:36.869" v="114" actId="478"/>
          <ac:graphicFrameMkLst>
            <pc:docMk/>
            <pc:sldMk cId="4204648713" sldId="2115"/>
            <ac:graphicFrameMk id="5" creationId="{E988E2C5-1D93-4836-BBBC-9573564E396B}"/>
          </ac:graphicFrameMkLst>
        </pc:graphicFrameChg>
        <pc:picChg chg="del mod">
          <ac:chgData name="Joseph Collins" userId="9d9734ac-95c7-4d85-b9c2-5457148cc1f8" providerId="ADAL" clId="{512EE95B-0195-46B6-A2F3-6878FC83B551}" dt="2021-10-01T15:07:24.188" v="42" actId="478"/>
          <ac:picMkLst>
            <pc:docMk/>
            <pc:sldMk cId="4204648713" sldId="2115"/>
            <ac:picMk id="12" creationId="{0A6E6198-BB34-45C5-B072-810820A0E345}"/>
          </ac:picMkLst>
        </pc:picChg>
        <pc:picChg chg="add mod">
          <ac:chgData name="Joseph Collins" userId="9d9734ac-95c7-4d85-b9c2-5457148cc1f8" providerId="ADAL" clId="{512EE95B-0195-46B6-A2F3-6878FC83B551}" dt="2021-10-01T20:31:25.722" v="552" actId="14100"/>
          <ac:picMkLst>
            <pc:docMk/>
            <pc:sldMk cId="4204648713" sldId="2115"/>
            <ac:picMk id="13" creationId="{1EB851F1-5C12-4A22-8AD6-42F553C85826}"/>
          </ac:picMkLst>
        </pc:picChg>
        <pc:picChg chg="add mod">
          <ac:chgData name="Joseph Collins" userId="9d9734ac-95c7-4d85-b9c2-5457148cc1f8" providerId="ADAL" clId="{512EE95B-0195-46B6-A2F3-6878FC83B551}" dt="2021-10-04T16:43:05.353" v="6724" actId="14100"/>
          <ac:picMkLst>
            <pc:docMk/>
            <pc:sldMk cId="4204648713" sldId="2115"/>
            <ac:picMk id="14" creationId="{D735C7C9-31F6-4331-B513-3D25EB04F10B}"/>
          </ac:picMkLst>
        </pc:picChg>
      </pc:sldChg>
      <pc:sldChg chg="addSp modSp mod">
        <pc:chgData name="Joseph Collins" userId="9d9734ac-95c7-4d85-b9c2-5457148cc1f8" providerId="ADAL" clId="{512EE95B-0195-46B6-A2F3-6878FC83B551}" dt="2021-10-05T15:23:58.809" v="9784" actId="1035"/>
        <pc:sldMkLst>
          <pc:docMk/>
          <pc:sldMk cId="1872985542" sldId="2116"/>
        </pc:sldMkLst>
        <pc:spChg chg="add mod">
          <ac:chgData name="Joseph Collins" userId="9d9734ac-95c7-4d85-b9c2-5457148cc1f8" providerId="ADAL" clId="{512EE95B-0195-46B6-A2F3-6878FC83B551}" dt="2021-10-05T15:23:58.809" v="9784" actId="1035"/>
          <ac:spMkLst>
            <pc:docMk/>
            <pc:sldMk cId="1872985542" sldId="2116"/>
            <ac:spMk id="10" creationId="{B23EFFC0-9717-4CCF-B242-99FC70B1A922}"/>
          </ac:spMkLst>
        </pc:spChg>
        <pc:spChg chg="mod">
          <ac:chgData name="Joseph Collins" userId="9d9734ac-95c7-4d85-b9c2-5457148cc1f8" providerId="ADAL" clId="{512EE95B-0195-46B6-A2F3-6878FC83B551}" dt="2021-10-04T18:35:21.971" v="8665" actId="403"/>
          <ac:spMkLst>
            <pc:docMk/>
            <pc:sldMk cId="1872985542" sldId="2116"/>
            <ac:spMk id="11" creationId="{00000000-0000-0000-0000-000000000000}"/>
          </ac:spMkLst>
        </pc:spChg>
        <pc:picChg chg="add mod">
          <ac:chgData name="Joseph Collins" userId="9d9734ac-95c7-4d85-b9c2-5457148cc1f8" providerId="ADAL" clId="{512EE95B-0195-46B6-A2F3-6878FC83B551}" dt="2021-10-04T15:49:38.463" v="6007" actId="14100"/>
          <ac:picMkLst>
            <pc:docMk/>
            <pc:sldMk cId="1872985542" sldId="2116"/>
            <ac:picMk id="12" creationId="{90DABAD8-34A6-42D5-B4C5-9ECD71D892E5}"/>
          </ac:picMkLst>
        </pc:picChg>
      </pc:sldChg>
      <pc:sldChg chg="addSp delSp modSp mod">
        <pc:chgData name="Joseph Collins" userId="9d9734ac-95c7-4d85-b9c2-5457148cc1f8" providerId="ADAL" clId="{512EE95B-0195-46B6-A2F3-6878FC83B551}" dt="2021-10-05T15:24:41.562" v="9792" actId="6549"/>
        <pc:sldMkLst>
          <pc:docMk/>
          <pc:sldMk cId="4159510849" sldId="2117"/>
        </pc:sldMkLst>
        <pc:spChg chg="del">
          <ac:chgData name="Joseph Collins" userId="9d9734ac-95c7-4d85-b9c2-5457148cc1f8" providerId="ADAL" clId="{512EE95B-0195-46B6-A2F3-6878FC83B551}" dt="2021-10-01T18:45:28.593" v="180" actId="478"/>
          <ac:spMkLst>
            <pc:docMk/>
            <pc:sldMk cId="4159510849" sldId="2117"/>
            <ac:spMk id="10" creationId="{B23EFFC0-9717-4CCF-B242-99FC70B1A922}"/>
          </ac:spMkLst>
        </pc:spChg>
        <pc:spChg chg="mod">
          <ac:chgData name="Joseph Collins" userId="9d9734ac-95c7-4d85-b9c2-5457148cc1f8" providerId="ADAL" clId="{512EE95B-0195-46B6-A2F3-6878FC83B551}" dt="2021-10-04T18:35:33.690" v="8669" actId="403"/>
          <ac:spMkLst>
            <pc:docMk/>
            <pc:sldMk cId="4159510849" sldId="2117"/>
            <ac:spMk id="11" creationId="{00000000-0000-0000-0000-000000000000}"/>
          </ac:spMkLst>
        </pc:spChg>
        <pc:spChg chg="add mod">
          <ac:chgData name="Joseph Collins" userId="9d9734ac-95c7-4d85-b9c2-5457148cc1f8" providerId="ADAL" clId="{512EE95B-0195-46B6-A2F3-6878FC83B551}" dt="2021-10-05T15:24:41.562" v="9792" actId="6549"/>
          <ac:spMkLst>
            <pc:docMk/>
            <pc:sldMk cId="4159510849" sldId="2117"/>
            <ac:spMk id="12" creationId="{86FBD527-2429-4E84-A414-3CAEBD0F77A5}"/>
          </ac:spMkLst>
        </pc:spChg>
        <pc:picChg chg="add mod">
          <ac:chgData name="Joseph Collins" userId="9d9734ac-95c7-4d85-b9c2-5457148cc1f8" providerId="ADAL" clId="{512EE95B-0195-46B6-A2F3-6878FC83B551}" dt="2021-10-03T17:50:41.579" v="1923"/>
          <ac:picMkLst>
            <pc:docMk/>
            <pc:sldMk cId="4159510849" sldId="2117"/>
            <ac:picMk id="13" creationId="{9A9C6401-5DEA-40A0-A86A-2A1709D4AFE3}"/>
          </ac:picMkLst>
        </pc:picChg>
      </pc:sldChg>
      <pc:sldChg chg="addSp delSp modSp mod">
        <pc:chgData name="Joseph Collins" userId="9d9734ac-95c7-4d85-b9c2-5457148cc1f8" providerId="ADAL" clId="{512EE95B-0195-46B6-A2F3-6878FC83B551}" dt="2021-10-05T15:24:34.034" v="9791" actId="27636"/>
        <pc:sldMkLst>
          <pc:docMk/>
          <pc:sldMk cId="3653594664" sldId="2118"/>
        </pc:sldMkLst>
        <pc:spChg chg="add mod">
          <ac:chgData name="Joseph Collins" userId="9d9734ac-95c7-4d85-b9c2-5457148cc1f8" providerId="ADAL" clId="{512EE95B-0195-46B6-A2F3-6878FC83B551}" dt="2021-10-05T15:24:34.034" v="9791" actId="27636"/>
          <ac:spMkLst>
            <pc:docMk/>
            <pc:sldMk cId="3653594664" sldId="2118"/>
            <ac:spMk id="10" creationId="{2F8FAF59-7D18-49EF-BC57-CBC4039950DC}"/>
          </ac:spMkLst>
        </pc:spChg>
        <pc:spChg chg="mod">
          <ac:chgData name="Joseph Collins" userId="9d9734ac-95c7-4d85-b9c2-5457148cc1f8" providerId="ADAL" clId="{512EE95B-0195-46B6-A2F3-6878FC83B551}" dt="2021-10-04T18:35:54.088" v="8695" actId="1038"/>
          <ac:spMkLst>
            <pc:docMk/>
            <pc:sldMk cId="3653594664" sldId="2118"/>
            <ac:spMk id="11" creationId="{00000000-0000-0000-0000-000000000000}"/>
          </ac:spMkLst>
        </pc:spChg>
        <pc:spChg chg="del">
          <ac:chgData name="Joseph Collins" userId="9d9734ac-95c7-4d85-b9c2-5457148cc1f8" providerId="ADAL" clId="{512EE95B-0195-46B6-A2F3-6878FC83B551}" dt="2021-10-01T18:46:51.818" v="218" actId="478"/>
          <ac:spMkLst>
            <pc:docMk/>
            <pc:sldMk cId="3653594664" sldId="2118"/>
            <ac:spMk id="12" creationId="{86FBD527-2429-4E84-A414-3CAEBD0F77A5}"/>
          </ac:spMkLst>
        </pc:spChg>
        <pc:picChg chg="add mod">
          <ac:chgData name="Joseph Collins" userId="9d9734ac-95c7-4d85-b9c2-5457148cc1f8" providerId="ADAL" clId="{512EE95B-0195-46B6-A2F3-6878FC83B551}" dt="2021-10-03T17:50:51.648" v="1924"/>
          <ac:picMkLst>
            <pc:docMk/>
            <pc:sldMk cId="3653594664" sldId="2118"/>
            <ac:picMk id="13" creationId="{D312E14E-C857-4C40-88C4-077DD830278F}"/>
          </ac:picMkLst>
        </pc:picChg>
      </pc:sldChg>
      <pc:sldChg chg="addSp delSp modSp mod ord">
        <pc:chgData name="Joseph Collins" userId="9d9734ac-95c7-4d85-b9c2-5457148cc1f8" providerId="ADAL" clId="{512EE95B-0195-46B6-A2F3-6878FC83B551}" dt="2021-10-05T15:20:53.627" v="9738" actId="1076"/>
        <pc:sldMkLst>
          <pc:docMk/>
          <pc:sldMk cId="3852557173" sldId="2119"/>
        </pc:sldMkLst>
        <pc:spChg chg="del">
          <ac:chgData name="Joseph Collins" userId="9d9734ac-95c7-4d85-b9c2-5457148cc1f8" providerId="ADAL" clId="{512EE95B-0195-46B6-A2F3-6878FC83B551}" dt="2021-10-01T18:52:18.756" v="224" actId="478"/>
          <ac:spMkLst>
            <pc:docMk/>
            <pc:sldMk cId="3852557173" sldId="2119"/>
            <ac:spMk id="10" creationId="{2F8FAF59-7D18-49EF-BC57-CBC4039950DC}"/>
          </ac:spMkLst>
        </pc:spChg>
        <pc:spChg chg="mod">
          <ac:chgData name="Joseph Collins" userId="9d9734ac-95c7-4d85-b9c2-5457148cc1f8" providerId="ADAL" clId="{512EE95B-0195-46B6-A2F3-6878FC83B551}" dt="2021-10-04T18:34:10.471" v="8629" actId="1036"/>
          <ac:spMkLst>
            <pc:docMk/>
            <pc:sldMk cId="3852557173" sldId="2119"/>
            <ac:spMk id="11" creationId="{00000000-0000-0000-0000-000000000000}"/>
          </ac:spMkLst>
        </pc:spChg>
        <pc:spChg chg="add mod">
          <ac:chgData name="Joseph Collins" userId="9d9734ac-95c7-4d85-b9c2-5457148cc1f8" providerId="ADAL" clId="{512EE95B-0195-46B6-A2F3-6878FC83B551}" dt="2021-10-05T15:20:53.627" v="9738" actId="1076"/>
          <ac:spMkLst>
            <pc:docMk/>
            <pc:sldMk cId="3852557173" sldId="2119"/>
            <ac:spMk id="12" creationId="{E8BC0799-D28F-4986-9A03-6A26A91E06B8}"/>
          </ac:spMkLst>
        </pc:spChg>
        <pc:picChg chg="add mod">
          <ac:chgData name="Joseph Collins" userId="9d9734ac-95c7-4d85-b9c2-5457148cc1f8" providerId="ADAL" clId="{512EE95B-0195-46B6-A2F3-6878FC83B551}" dt="2021-10-04T18:29:11.783" v="8599" actId="1076"/>
          <ac:picMkLst>
            <pc:docMk/>
            <pc:sldMk cId="3852557173" sldId="2119"/>
            <ac:picMk id="13" creationId="{40BFEB5E-C58D-41F3-8197-75A52A8F552D}"/>
          </ac:picMkLst>
        </pc:picChg>
      </pc:sldChg>
      <pc:sldChg chg="addSp delSp modSp add del mod">
        <pc:chgData name="Joseph Collins" userId="9d9734ac-95c7-4d85-b9c2-5457148cc1f8" providerId="ADAL" clId="{512EE95B-0195-46B6-A2F3-6878FC83B551}" dt="2021-10-04T15:59:07.282" v="6193" actId="47"/>
        <pc:sldMkLst>
          <pc:docMk/>
          <pc:sldMk cId="2092403765" sldId="2120"/>
        </pc:sldMkLst>
        <pc:spChg chg="add mod">
          <ac:chgData name="Joseph Collins" userId="9d9734ac-95c7-4d85-b9c2-5457148cc1f8" providerId="ADAL" clId="{512EE95B-0195-46B6-A2F3-6878FC83B551}" dt="2021-10-04T15:58:31.465" v="6190" actId="6549"/>
          <ac:spMkLst>
            <pc:docMk/>
            <pc:sldMk cId="2092403765" sldId="2120"/>
            <ac:spMk id="10" creationId="{BB461E82-7548-423A-A502-0B8980DCE80E}"/>
          </ac:spMkLst>
        </pc:spChg>
        <pc:spChg chg="mod">
          <ac:chgData name="Joseph Collins" userId="9d9734ac-95c7-4d85-b9c2-5457148cc1f8" providerId="ADAL" clId="{512EE95B-0195-46B6-A2F3-6878FC83B551}" dt="2021-10-01T18:55:13.720" v="243" actId="1036"/>
          <ac:spMkLst>
            <pc:docMk/>
            <pc:sldMk cId="2092403765" sldId="2120"/>
            <ac:spMk id="11" creationId="{00000000-0000-0000-0000-000000000000}"/>
          </ac:spMkLst>
        </pc:spChg>
        <pc:spChg chg="del">
          <ac:chgData name="Joseph Collins" userId="9d9734ac-95c7-4d85-b9c2-5457148cc1f8" providerId="ADAL" clId="{512EE95B-0195-46B6-A2F3-6878FC83B551}" dt="2021-10-01T18:55:25.680" v="244" actId="478"/>
          <ac:spMkLst>
            <pc:docMk/>
            <pc:sldMk cId="2092403765" sldId="2120"/>
            <ac:spMk id="12" creationId="{E8BC0799-D28F-4986-9A03-6A26A91E06B8}"/>
          </ac:spMkLst>
        </pc:spChg>
        <pc:picChg chg="add mod">
          <ac:chgData name="Joseph Collins" userId="9d9734ac-95c7-4d85-b9c2-5457148cc1f8" providerId="ADAL" clId="{512EE95B-0195-46B6-A2F3-6878FC83B551}" dt="2021-10-03T17:51:08.140" v="1926"/>
          <ac:picMkLst>
            <pc:docMk/>
            <pc:sldMk cId="2092403765" sldId="2120"/>
            <ac:picMk id="13" creationId="{3842AA9B-52BD-4926-BD72-531581F2E6AC}"/>
          </ac:picMkLst>
        </pc:picChg>
      </pc:sldChg>
      <pc:sldChg chg="addSp delSp modSp del mod modNotesTx">
        <pc:chgData name="Joseph Collins" userId="9d9734ac-95c7-4d85-b9c2-5457148cc1f8" providerId="ADAL" clId="{512EE95B-0195-46B6-A2F3-6878FC83B551}" dt="2021-10-04T15:33:02.543" v="5625" actId="47"/>
        <pc:sldMkLst>
          <pc:docMk/>
          <pc:sldMk cId="1769206566" sldId="2121"/>
        </pc:sldMkLst>
        <pc:spChg chg="del">
          <ac:chgData name="Joseph Collins" userId="9d9734ac-95c7-4d85-b9c2-5457148cc1f8" providerId="ADAL" clId="{512EE95B-0195-46B6-A2F3-6878FC83B551}" dt="2021-10-01T18:58:14.306" v="277" actId="478"/>
          <ac:spMkLst>
            <pc:docMk/>
            <pc:sldMk cId="1769206566" sldId="2121"/>
            <ac:spMk id="10" creationId="{BB461E82-7548-423A-A502-0B8980DCE80E}"/>
          </ac:spMkLst>
        </pc:spChg>
        <pc:spChg chg="mod">
          <ac:chgData name="Joseph Collins" userId="9d9734ac-95c7-4d85-b9c2-5457148cc1f8" providerId="ADAL" clId="{512EE95B-0195-46B6-A2F3-6878FC83B551}" dt="2021-10-01T18:58:10.437" v="276" actId="14100"/>
          <ac:spMkLst>
            <pc:docMk/>
            <pc:sldMk cId="1769206566" sldId="2121"/>
            <ac:spMk id="11" creationId="{00000000-0000-0000-0000-000000000000}"/>
          </ac:spMkLst>
        </pc:spChg>
        <pc:spChg chg="add mod">
          <ac:chgData name="Joseph Collins" userId="9d9734ac-95c7-4d85-b9c2-5457148cc1f8" providerId="ADAL" clId="{512EE95B-0195-46B6-A2F3-6878FC83B551}" dt="2021-10-04T15:08:44.722" v="5157" actId="20577"/>
          <ac:spMkLst>
            <pc:docMk/>
            <pc:sldMk cId="1769206566" sldId="2121"/>
            <ac:spMk id="12" creationId="{710184F6-F341-4D46-9DBC-5BA341F0DCC0}"/>
          </ac:spMkLst>
        </pc:spChg>
        <pc:picChg chg="add mod">
          <ac:chgData name="Joseph Collins" userId="9d9734ac-95c7-4d85-b9c2-5457148cc1f8" providerId="ADAL" clId="{512EE95B-0195-46B6-A2F3-6878FC83B551}" dt="2021-10-03T17:51:34.433" v="1930"/>
          <ac:picMkLst>
            <pc:docMk/>
            <pc:sldMk cId="1769206566" sldId="2121"/>
            <ac:picMk id="13" creationId="{1DC71C65-A5FE-418E-84BC-5A0601C3C18E}"/>
          </ac:picMkLst>
        </pc:picChg>
      </pc:sldChg>
      <pc:sldChg chg="addSp delSp modSp del mod">
        <pc:chgData name="Joseph Collins" userId="9d9734ac-95c7-4d85-b9c2-5457148cc1f8" providerId="ADAL" clId="{512EE95B-0195-46B6-A2F3-6878FC83B551}" dt="2021-10-04T15:33:04.394" v="5626" actId="47"/>
        <pc:sldMkLst>
          <pc:docMk/>
          <pc:sldMk cId="1789674432" sldId="2122"/>
        </pc:sldMkLst>
        <pc:spChg chg="add mod">
          <ac:chgData name="Joseph Collins" userId="9d9734ac-95c7-4d85-b9c2-5457148cc1f8" providerId="ADAL" clId="{512EE95B-0195-46B6-A2F3-6878FC83B551}" dt="2021-10-01T20:58:05.919" v="674" actId="33524"/>
          <ac:spMkLst>
            <pc:docMk/>
            <pc:sldMk cId="1789674432" sldId="2122"/>
            <ac:spMk id="10" creationId="{BFC10857-09FF-42A7-A653-BA758C8B2E8A}"/>
          </ac:spMkLst>
        </pc:spChg>
        <pc:spChg chg="mod">
          <ac:chgData name="Joseph Collins" userId="9d9734ac-95c7-4d85-b9c2-5457148cc1f8" providerId="ADAL" clId="{512EE95B-0195-46B6-A2F3-6878FC83B551}" dt="2021-10-01T19:00:32.294" v="304" actId="1076"/>
          <ac:spMkLst>
            <pc:docMk/>
            <pc:sldMk cId="1789674432" sldId="2122"/>
            <ac:spMk id="11" creationId="{00000000-0000-0000-0000-000000000000}"/>
          </ac:spMkLst>
        </pc:spChg>
        <pc:spChg chg="del">
          <ac:chgData name="Joseph Collins" userId="9d9734ac-95c7-4d85-b9c2-5457148cc1f8" providerId="ADAL" clId="{512EE95B-0195-46B6-A2F3-6878FC83B551}" dt="2021-10-01T19:00:50.361" v="305" actId="478"/>
          <ac:spMkLst>
            <pc:docMk/>
            <pc:sldMk cId="1789674432" sldId="2122"/>
            <ac:spMk id="12" creationId="{710184F6-F341-4D46-9DBC-5BA341F0DCC0}"/>
          </ac:spMkLst>
        </pc:spChg>
        <pc:picChg chg="add mod">
          <ac:chgData name="Joseph Collins" userId="9d9734ac-95c7-4d85-b9c2-5457148cc1f8" providerId="ADAL" clId="{512EE95B-0195-46B6-A2F3-6878FC83B551}" dt="2021-10-03T17:51:45.120" v="1931"/>
          <ac:picMkLst>
            <pc:docMk/>
            <pc:sldMk cId="1789674432" sldId="2122"/>
            <ac:picMk id="13" creationId="{CDCC7E9C-4C90-476E-BE01-295FD67F92BF}"/>
          </ac:picMkLst>
        </pc:picChg>
      </pc:sldChg>
      <pc:sldChg chg="addSp delSp modSp del mod ord">
        <pc:chgData name="Joseph Collins" userId="9d9734ac-95c7-4d85-b9c2-5457148cc1f8" providerId="ADAL" clId="{512EE95B-0195-46B6-A2F3-6878FC83B551}" dt="2021-10-04T16:24:52.876" v="6628" actId="47"/>
        <pc:sldMkLst>
          <pc:docMk/>
          <pc:sldMk cId="2135620752" sldId="2123"/>
        </pc:sldMkLst>
        <pc:spChg chg="del">
          <ac:chgData name="Joseph Collins" userId="9d9734ac-95c7-4d85-b9c2-5457148cc1f8" providerId="ADAL" clId="{512EE95B-0195-46B6-A2F3-6878FC83B551}" dt="2021-10-01T19:08:15.584" v="310" actId="478"/>
          <ac:spMkLst>
            <pc:docMk/>
            <pc:sldMk cId="2135620752" sldId="2123"/>
            <ac:spMk id="10" creationId="{BFC10857-09FF-42A7-A653-BA758C8B2E8A}"/>
          </ac:spMkLst>
        </pc:spChg>
        <pc:spChg chg="mod">
          <ac:chgData name="Joseph Collins" userId="9d9734ac-95c7-4d85-b9c2-5457148cc1f8" providerId="ADAL" clId="{512EE95B-0195-46B6-A2F3-6878FC83B551}" dt="2021-10-01T19:08:27.955" v="315" actId="1076"/>
          <ac:spMkLst>
            <pc:docMk/>
            <pc:sldMk cId="2135620752" sldId="2123"/>
            <ac:spMk id="11" creationId="{00000000-0000-0000-0000-000000000000}"/>
          </ac:spMkLst>
        </pc:spChg>
        <pc:spChg chg="add mod">
          <ac:chgData name="Joseph Collins" userId="9d9734ac-95c7-4d85-b9c2-5457148cc1f8" providerId="ADAL" clId="{512EE95B-0195-46B6-A2F3-6878FC83B551}" dt="2021-10-01T19:08:54.933" v="376" actId="14100"/>
          <ac:spMkLst>
            <pc:docMk/>
            <pc:sldMk cId="2135620752" sldId="2123"/>
            <ac:spMk id="12" creationId="{E78C0625-3439-4516-9B43-EE1B7CE1A524}"/>
          </ac:spMkLst>
        </pc:spChg>
        <pc:picChg chg="add mod">
          <ac:chgData name="Joseph Collins" userId="9d9734ac-95c7-4d85-b9c2-5457148cc1f8" providerId="ADAL" clId="{512EE95B-0195-46B6-A2F3-6878FC83B551}" dt="2021-10-03T17:53:57.124" v="1940"/>
          <ac:picMkLst>
            <pc:docMk/>
            <pc:sldMk cId="2135620752" sldId="2123"/>
            <ac:picMk id="13" creationId="{FEED60A2-6294-4F0D-AA27-2F20FA6B882D}"/>
          </ac:picMkLst>
        </pc:picChg>
      </pc:sldChg>
      <pc:sldChg chg="addSp delSp modSp mod ord">
        <pc:chgData name="Joseph Collins" userId="9d9734ac-95c7-4d85-b9c2-5457148cc1f8" providerId="ADAL" clId="{512EE95B-0195-46B6-A2F3-6878FC83B551}" dt="2021-10-05T15:24:20.902" v="9787" actId="113"/>
        <pc:sldMkLst>
          <pc:docMk/>
          <pc:sldMk cId="2170469086" sldId="2124"/>
        </pc:sldMkLst>
        <pc:spChg chg="add mod">
          <ac:chgData name="Joseph Collins" userId="9d9734ac-95c7-4d85-b9c2-5457148cc1f8" providerId="ADAL" clId="{512EE95B-0195-46B6-A2F3-6878FC83B551}" dt="2021-10-05T15:24:20.902" v="9787" actId="113"/>
          <ac:spMkLst>
            <pc:docMk/>
            <pc:sldMk cId="2170469086" sldId="2124"/>
            <ac:spMk id="10" creationId="{C659C439-E630-4046-B0D6-A6E99E3E0866}"/>
          </ac:spMkLst>
        </pc:spChg>
        <pc:spChg chg="mod">
          <ac:chgData name="Joseph Collins" userId="9d9734ac-95c7-4d85-b9c2-5457148cc1f8" providerId="ADAL" clId="{512EE95B-0195-46B6-A2F3-6878FC83B551}" dt="2021-10-04T18:35:47.571" v="8676" actId="403"/>
          <ac:spMkLst>
            <pc:docMk/>
            <pc:sldMk cId="2170469086" sldId="2124"/>
            <ac:spMk id="11" creationId="{00000000-0000-0000-0000-000000000000}"/>
          </ac:spMkLst>
        </pc:spChg>
        <pc:spChg chg="del mod">
          <ac:chgData name="Joseph Collins" userId="9d9734ac-95c7-4d85-b9c2-5457148cc1f8" providerId="ADAL" clId="{512EE95B-0195-46B6-A2F3-6878FC83B551}" dt="2021-10-01T19:14:26.127" v="382" actId="478"/>
          <ac:spMkLst>
            <pc:docMk/>
            <pc:sldMk cId="2170469086" sldId="2124"/>
            <ac:spMk id="12" creationId="{E78C0625-3439-4516-9B43-EE1B7CE1A524}"/>
          </ac:spMkLst>
        </pc:spChg>
        <pc:picChg chg="add mod">
          <ac:chgData name="Joseph Collins" userId="9d9734ac-95c7-4d85-b9c2-5457148cc1f8" providerId="ADAL" clId="{512EE95B-0195-46B6-A2F3-6878FC83B551}" dt="2021-10-03T17:54:09.986" v="1941"/>
          <ac:picMkLst>
            <pc:docMk/>
            <pc:sldMk cId="2170469086" sldId="2124"/>
            <ac:picMk id="13" creationId="{884F44DC-7BB3-435B-8D20-6C585FB62DC1}"/>
          </ac:picMkLst>
        </pc:picChg>
      </pc:sldChg>
      <pc:sldChg chg="addSp delSp modSp mod ord">
        <pc:chgData name="Joseph Collins" userId="9d9734ac-95c7-4d85-b9c2-5457148cc1f8" providerId="ADAL" clId="{512EE95B-0195-46B6-A2F3-6878FC83B551}" dt="2021-10-04T18:36:04.638" v="8698" actId="113"/>
        <pc:sldMkLst>
          <pc:docMk/>
          <pc:sldMk cId="3220384864" sldId="2125"/>
        </pc:sldMkLst>
        <pc:spChg chg="del mod">
          <ac:chgData name="Joseph Collins" userId="9d9734ac-95c7-4d85-b9c2-5457148cc1f8" providerId="ADAL" clId="{512EE95B-0195-46B6-A2F3-6878FC83B551}" dt="2021-10-01T19:16:51.996" v="391" actId="478"/>
          <ac:spMkLst>
            <pc:docMk/>
            <pc:sldMk cId="3220384864" sldId="2125"/>
            <ac:spMk id="10" creationId="{C659C439-E630-4046-B0D6-A6E99E3E0866}"/>
          </ac:spMkLst>
        </pc:spChg>
        <pc:spChg chg="mod">
          <ac:chgData name="Joseph Collins" userId="9d9734ac-95c7-4d85-b9c2-5457148cc1f8" providerId="ADAL" clId="{512EE95B-0195-46B6-A2F3-6878FC83B551}" dt="2021-10-04T18:36:04.638" v="8698" actId="113"/>
          <ac:spMkLst>
            <pc:docMk/>
            <pc:sldMk cId="3220384864" sldId="2125"/>
            <ac:spMk id="11" creationId="{00000000-0000-0000-0000-000000000000}"/>
          </ac:spMkLst>
        </pc:spChg>
        <pc:spChg chg="add mod">
          <ac:chgData name="Joseph Collins" userId="9d9734ac-95c7-4d85-b9c2-5457148cc1f8" providerId="ADAL" clId="{512EE95B-0195-46B6-A2F3-6878FC83B551}" dt="2021-10-03T17:58:17.745" v="2011" actId="1038"/>
          <ac:spMkLst>
            <pc:docMk/>
            <pc:sldMk cId="3220384864" sldId="2125"/>
            <ac:spMk id="13" creationId="{88ECFC92-F1EF-4566-BA52-9C5276D4B6BC}"/>
          </ac:spMkLst>
        </pc:spChg>
        <pc:picChg chg="add mod">
          <ac:chgData name="Joseph Collins" userId="9d9734ac-95c7-4d85-b9c2-5457148cc1f8" providerId="ADAL" clId="{512EE95B-0195-46B6-A2F3-6878FC83B551}" dt="2021-10-01T19:17:49.576" v="453" actId="1076"/>
          <ac:picMkLst>
            <pc:docMk/>
            <pc:sldMk cId="3220384864" sldId="2125"/>
            <ac:picMk id="12" creationId="{7E3AB33B-C09E-47D9-A8DC-4B5872434587}"/>
          </ac:picMkLst>
        </pc:picChg>
        <pc:picChg chg="add mod">
          <ac:chgData name="Joseph Collins" userId="9d9734ac-95c7-4d85-b9c2-5457148cc1f8" providerId="ADAL" clId="{512EE95B-0195-46B6-A2F3-6878FC83B551}" dt="2021-10-03T17:57:41.246" v="2005" actId="1036"/>
          <ac:picMkLst>
            <pc:docMk/>
            <pc:sldMk cId="3220384864" sldId="2125"/>
            <ac:picMk id="14" creationId="{5222E336-753A-42F5-B5EE-C086CD3F45B5}"/>
          </ac:picMkLst>
        </pc:picChg>
      </pc:sldChg>
      <pc:sldChg chg="addSp delSp modSp del mod ord">
        <pc:chgData name="Joseph Collins" userId="9d9734ac-95c7-4d85-b9c2-5457148cc1f8" providerId="ADAL" clId="{512EE95B-0195-46B6-A2F3-6878FC83B551}" dt="2021-10-05T15:07:55.434" v="9545" actId="2696"/>
        <pc:sldMkLst>
          <pc:docMk/>
          <pc:sldMk cId="1963020260" sldId="2126"/>
        </pc:sldMkLst>
        <pc:spChg chg="add mod">
          <ac:chgData name="Joseph Collins" userId="9d9734ac-95c7-4d85-b9c2-5457148cc1f8" providerId="ADAL" clId="{512EE95B-0195-46B6-A2F3-6878FC83B551}" dt="2021-10-04T19:11:18.388" v="9038" actId="12"/>
          <ac:spMkLst>
            <pc:docMk/>
            <pc:sldMk cId="1963020260" sldId="2126"/>
            <ac:spMk id="10" creationId="{DAF2EF99-49DA-47F8-815D-A1DA933E819E}"/>
          </ac:spMkLst>
        </pc:spChg>
        <pc:spChg chg="mod">
          <ac:chgData name="Joseph Collins" userId="9d9734ac-95c7-4d85-b9c2-5457148cc1f8" providerId="ADAL" clId="{512EE95B-0195-46B6-A2F3-6878FC83B551}" dt="2021-10-04T19:09:39.963" v="9036" actId="1076"/>
          <ac:spMkLst>
            <pc:docMk/>
            <pc:sldMk cId="1963020260" sldId="2126"/>
            <ac:spMk id="11" creationId="{00000000-0000-0000-0000-000000000000}"/>
          </ac:spMkLst>
        </pc:spChg>
        <pc:spChg chg="del">
          <ac:chgData name="Joseph Collins" userId="9d9734ac-95c7-4d85-b9c2-5457148cc1f8" providerId="ADAL" clId="{512EE95B-0195-46B6-A2F3-6878FC83B551}" dt="2021-10-01T19:20:38.618" v="459" actId="478"/>
          <ac:spMkLst>
            <pc:docMk/>
            <pc:sldMk cId="1963020260" sldId="2126"/>
            <ac:spMk id="13" creationId="{88ECFC92-F1EF-4566-BA52-9C5276D4B6BC}"/>
          </ac:spMkLst>
        </pc:spChg>
        <pc:spChg chg="add del">
          <ac:chgData name="Joseph Collins" userId="9d9734ac-95c7-4d85-b9c2-5457148cc1f8" providerId="ADAL" clId="{512EE95B-0195-46B6-A2F3-6878FC83B551}" dt="2021-10-03T18:01:27.596" v="2048" actId="22"/>
          <ac:spMkLst>
            <pc:docMk/>
            <pc:sldMk cId="1963020260" sldId="2126"/>
            <ac:spMk id="14" creationId="{3D4674EC-5979-4565-AFC8-C473622AC929}"/>
          </ac:spMkLst>
        </pc:spChg>
        <pc:picChg chg="del">
          <ac:chgData name="Joseph Collins" userId="9d9734ac-95c7-4d85-b9c2-5457148cc1f8" providerId="ADAL" clId="{512EE95B-0195-46B6-A2F3-6878FC83B551}" dt="2021-10-01T19:20:18.039" v="455" actId="478"/>
          <ac:picMkLst>
            <pc:docMk/>
            <pc:sldMk cId="1963020260" sldId="2126"/>
            <ac:picMk id="12" creationId="{7E3AB33B-C09E-47D9-A8DC-4B5872434587}"/>
          </ac:picMkLst>
        </pc:picChg>
        <pc:picChg chg="add mod">
          <ac:chgData name="Joseph Collins" userId="9d9734ac-95c7-4d85-b9c2-5457148cc1f8" providerId="ADAL" clId="{512EE95B-0195-46B6-A2F3-6878FC83B551}" dt="2021-10-03T18:02:56.191" v="2088" actId="1037"/>
          <ac:picMkLst>
            <pc:docMk/>
            <pc:sldMk cId="1963020260" sldId="2126"/>
            <ac:picMk id="15" creationId="{DD61410B-FA45-4764-B4D9-D01325DFE79F}"/>
          </ac:picMkLst>
        </pc:picChg>
      </pc:sldChg>
      <pc:sldChg chg="modSp del mod">
        <pc:chgData name="Joseph Collins" userId="9d9734ac-95c7-4d85-b9c2-5457148cc1f8" providerId="ADAL" clId="{512EE95B-0195-46B6-A2F3-6878FC83B551}" dt="2021-10-03T16:35:18.623" v="718" actId="47"/>
        <pc:sldMkLst>
          <pc:docMk/>
          <pc:sldMk cId="3745779503" sldId="2127"/>
        </pc:sldMkLst>
        <pc:spChg chg="mod">
          <ac:chgData name="Joseph Collins" userId="9d9734ac-95c7-4d85-b9c2-5457148cc1f8" providerId="ADAL" clId="{512EE95B-0195-46B6-A2F3-6878FC83B551}" dt="2021-10-03T16:34:10.760" v="704" actId="13926"/>
          <ac:spMkLst>
            <pc:docMk/>
            <pc:sldMk cId="3745779503" sldId="2127"/>
            <ac:spMk id="3" creationId="{00000000-0000-0000-0000-000000000000}"/>
          </ac:spMkLst>
        </pc:spChg>
        <pc:spChg chg="mod">
          <ac:chgData name="Joseph Collins" userId="9d9734ac-95c7-4d85-b9c2-5457148cc1f8" providerId="ADAL" clId="{512EE95B-0195-46B6-A2F3-6878FC83B551}" dt="2021-10-01T20:49:11.466" v="612" actId="20577"/>
          <ac:spMkLst>
            <pc:docMk/>
            <pc:sldMk cId="3745779503" sldId="2127"/>
            <ac:spMk id="16" creationId="{00000000-0000-0000-0000-000000000000}"/>
          </ac:spMkLst>
        </pc:spChg>
      </pc:sldChg>
      <pc:sldChg chg="modSp del mod">
        <pc:chgData name="Joseph Collins" userId="9d9734ac-95c7-4d85-b9c2-5457148cc1f8" providerId="ADAL" clId="{512EE95B-0195-46B6-A2F3-6878FC83B551}" dt="2021-10-03T16:35:47.494" v="721" actId="47"/>
        <pc:sldMkLst>
          <pc:docMk/>
          <pc:sldMk cId="1790354008" sldId="2128"/>
        </pc:sldMkLst>
        <pc:spChg chg="mod">
          <ac:chgData name="Joseph Collins" userId="9d9734ac-95c7-4d85-b9c2-5457148cc1f8" providerId="ADAL" clId="{512EE95B-0195-46B6-A2F3-6878FC83B551}" dt="2021-10-01T20:50:51.527" v="669" actId="13926"/>
          <ac:spMkLst>
            <pc:docMk/>
            <pc:sldMk cId="1790354008" sldId="2128"/>
            <ac:spMk id="3" creationId="{00000000-0000-0000-0000-000000000000}"/>
          </ac:spMkLst>
        </pc:spChg>
        <pc:spChg chg="mod">
          <ac:chgData name="Joseph Collins" userId="9d9734ac-95c7-4d85-b9c2-5457148cc1f8" providerId="ADAL" clId="{512EE95B-0195-46B6-A2F3-6878FC83B551}" dt="2021-10-01T20:49:50.827" v="642" actId="20577"/>
          <ac:spMkLst>
            <pc:docMk/>
            <pc:sldMk cId="1790354008" sldId="2128"/>
            <ac:spMk id="16" creationId="{00000000-0000-0000-0000-000000000000}"/>
          </ac:spMkLst>
        </pc:spChg>
      </pc:sldChg>
      <pc:sldChg chg="modSp del mod">
        <pc:chgData name="Joseph Collins" userId="9d9734ac-95c7-4d85-b9c2-5457148cc1f8" providerId="ADAL" clId="{512EE95B-0195-46B6-A2F3-6878FC83B551}" dt="2021-10-03T16:36:29.993" v="725" actId="47"/>
        <pc:sldMkLst>
          <pc:docMk/>
          <pc:sldMk cId="3687916509" sldId="2129"/>
        </pc:sldMkLst>
        <pc:spChg chg="mod">
          <ac:chgData name="Joseph Collins" userId="9d9734ac-95c7-4d85-b9c2-5457148cc1f8" providerId="ADAL" clId="{512EE95B-0195-46B6-A2F3-6878FC83B551}" dt="2021-10-01T20:50:57.707" v="670" actId="13926"/>
          <ac:spMkLst>
            <pc:docMk/>
            <pc:sldMk cId="3687916509" sldId="2129"/>
            <ac:spMk id="3" creationId="{00000000-0000-0000-0000-000000000000}"/>
          </ac:spMkLst>
        </pc:spChg>
        <pc:spChg chg="mod">
          <ac:chgData name="Joseph Collins" userId="9d9734ac-95c7-4d85-b9c2-5457148cc1f8" providerId="ADAL" clId="{512EE95B-0195-46B6-A2F3-6878FC83B551}" dt="2021-10-01T20:50:24.626" v="667" actId="20577"/>
          <ac:spMkLst>
            <pc:docMk/>
            <pc:sldMk cId="3687916509" sldId="2129"/>
            <ac:spMk id="16" creationId="{00000000-0000-0000-0000-000000000000}"/>
          </ac:spMkLst>
        </pc:spChg>
      </pc:sldChg>
      <pc:sldChg chg="addSp delSp modSp mod">
        <pc:chgData name="Joseph Collins" userId="9d9734ac-95c7-4d85-b9c2-5457148cc1f8" providerId="ADAL" clId="{512EE95B-0195-46B6-A2F3-6878FC83B551}" dt="2021-10-05T15:20:31.302" v="9735" actId="403"/>
        <pc:sldMkLst>
          <pc:docMk/>
          <pc:sldMk cId="3116566469" sldId="2130"/>
        </pc:sldMkLst>
        <pc:spChg chg="add mod">
          <ac:chgData name="Joseph Collins" userId="9d9734ac-95c7-4d85-b9c2-5457148cc1f8" providerId="ADAL" clId="{512EE95B-0195-46B6-A2F3-6878FC83B551}" dt="2021-10-05T15:20:31.302" v="9735" actId="403"/>
          <ac:spMkLst>
            <pc:docMk/>
            <pc:sldMk cId="3116566469" sldId="2130"/>
            <ac:spMk id="10" creationId="{974AFDE9-0B29-4A80-ADD9-30B51C170656}"/>
          </ac:spMkLst>
        </pc:spChg>
        <pc:spChg chg="mod">
          <ac:chgData name="Joseph Collins" userId="9d9734ac-95c7-4d85-b9c2-5457148cc1f8" providerId="ADAL" clId="{512EE95B-0195-46B6-A2F3-6878FC83B551}" dt="2021-10-04T18:33:48.353" v="8613" actId="113"/>
          <ac:spMkLst>
            <pc:docMk/>
            <pc:sldMk cId="3116566469" sldId="2130"/>
            <ac:spMk id="11" creationId="{00000000-0000-0000-0000-000000000000}"/>
          </ac:spMkLst>
        </pc:spChg>
        <pc:picChg chg="add mod">
          <ac:chgData name="Joseph Collins" userId="9d9734ac-95c7-4d85-b9c2-5457148cc1f8" providerId="ADAL" clId="{512EE95B-0195-46B6-A2F3-6878FC83B551}" dt="2021-10-04T16:43:14.707" v="6725" actId="1076"/>
          <ac:picMkLst>
            <pc:docMk/>
            <pc:sldMk cId="3116566469" sldId="2130"/>
            <ac:picMk id="12" creationId="{29433BD3-A065-410A-B85C-4C2190D9E780}"/>
          </ac:picMkLst>
        </pc:picChg>
        <pc:picChg chg="del">
          <ac:chgData name="Joseph Collins" userId="9d9734ac-95c7-4d85-b9c2-5457148cc1f8" providerId="ADAL" clId="{512EE95B-0195-46B6-A2F3-6878FC83B551}" dt="2021-10-03T16:31:49.703" v="675" actId="478"/>
          <ac:picMkLst>
            <pc:docMk/>
            <pc:sldMk cId="3116566469" sldId="2130"/>
            <ac:picMk id="13" creationId="{1EB851F1-5C12-4A22-8AD6-42F553C85826}"/>
          </ac:picMkLst>
        </pc:picChg>
      </pc:sldChg>
      <pc:sldChg chg="addSp delSp modSp mod">
        <pc:chgData name="Joseph Collins" userId="9d9734ac-95c7-4d85-b9c2-5457148cc1f8" providerId="ADAL" clId="{512EE95B-0195-46B6-A2F3-6878FC83B551}" dt="2021-10-05T15:20:45.881" v="9736" actId="1076"/>
        <pc:sldMkLst>
          <pc:docMk/>
          <pc:sldMk cId="3640679379" sldId="2131"/>
        </pc:sldMkLst>
        <pc:spChg chg="del">
          <ac:chgData name="Joseph Collins" userId="9d9734ac-95c7-4d85-b9c2-5457148cc1f8" providerId="ADAL" clId="{512EE95B-0195-46B6-A2F3-6878FC83B551}" dt="2021-10-03T16:32:35.058" v="679" actId="478"/>
          <ac:spMkLst>
            <pc:docMk/>
            <pc:sldMk cId="3640679379" sldId="2131"/>
            <ac:spMk id="10" creationId="{974AFDE9-0B29-4A80-ADD9-30B51C170656}"/>
          </ac:spMkLst>
        </pc:spChg>
        <pc:spChg chg="mod">
          <ac:chgData name="Joseph Collins" userId="9d9734ac-95c7-4d85-b9c2-5457148cc1f8" providerId="ADAL" clId="{512EE95B-0195-46B6-A2F3-6878FC83B551}" dt="2021-10-04T18:33:53.004" v="8614" actId="113"/>
          <ac:spMkLst>
            <pc:docMk/>
            <pc:sldMk cId="3640679379" sldId="2131"/>
            <ac:spMk id="11" creationId="{00000000-0000-0000-0000-000000000000}"/>
          </ac:spMkLst>
        </pc:spChg>
        <pc:spChg chg="add mod">
          <ac:chgData name="Joseph Collins" userId="9d9734ac-95c7-4d85-b9c2-5457148cc1f8" providerId="ADAL" clId="{512EE95B-0195-46B6-A2F3-6878FC83B551}" dt="2021-10-05T15:20:45.881" v="9736" actId="1076"/>
          <ac:spMkLst>
            <pc:docMk/>
            <pc:sldMk cId="3640679379" sldId="2131"/>
            <ac:spMk id="12" creationId="{00759EC9-F47D-46D9-A379-BBFAA1D3050B}"/>
          </ac:spMkLst>
        </pc:spChg>
        <pc:picChg chg="add mod">
          <ac:chgData name="Joseph Collins" userId="9d9734ac-95c7-4d85-b9c2-5457148cc1f8" providerId="ADAL" clId="{512EE95B-0195-46B6-A2F3-6878FC83B551}" dt="2021-10-04T16:43:34.537" v="6728" actId="14100"/>
          <ac:picMkLst>
            <pc:docMk/>
            <pc:sldMk cId="3640679379" sldId="2131"/>
            <ac:picMk id="13" creationId="{655D0D1B-B86A-4E22-BE9F-74FE5DA8374E}"/>
          </ac:picMkLst>
        </pc:picChg>
      </pc:sldChg>
      <pc:sldChg chg="addSp delSp modSp mod">
        <pc:chgData name="Joseph Collins" userId="9d9734ac-95c7-4d85-b9c2-5457148cc1f8" providerId="ADAL" clId="{512EE95B-0195-46B6-A2F3-6878FC83B551}" dt="2021-10-05T15:21:01.391" v="9741" actId="27636"/>
        <pc:sldMkLst>
          <pc:docMk/>
          <pc:sldMk cId="3744063825" sldId="2132"/>
        </pc:sldMkLst>
        <pc:spChg chg="add del mod">
          <ac:chgData name="Joseph Collins" userId="9d9734ac-95c7-4d85-b9c2-5457148cc1f8" providerId="ADAL" clId="{512EE95B-0195-46B6-A2F3-6878FC83B551}" dt="2021-10-03T16:33:20.792" v="684"/>
          <ac:spMkLst>
            <pc:docMk/>
            <pc:sldMk cId="3744063825" sldId="2132"/>
            <ac:spMk id="10" creationId="{ED98E42B-3F82-48EF-9C74-0969E127CB37}"/>
          </ac:spMkLst>
        </pc:spChg>
        <pc:spChg chg="mod">
          <ac:chgData name="Joseph Collins" userId="9d9734ac-95c7-4d85-b9c2-5457148cc1f8" providerId="ADAL" clId="{512EE95B-0195-46B6-A2F3-6878FC83B551}" dt="2021-10-04T18:34:37.992" v="8651" actId="1035"/>
          <ac:spMkLst>
            <pc:docMk/>
            <pc:sldMk cId="3744063825" sldId="2132"/>
            <ac:spMk id="11" creationId="{00000000-0000-0000-0000-000000000000}"/>
          </ac:spMkLst>
        </pc:spChg>
        <pc:spChg chg="del">
          <ac:chgData name="Joseph Collins" userId="9d9734ac-95c7-4d85-b9c2-5457148cc1f8" providerId="ADAL" clId="{512EE95B-0195-46B6-A2F3-6878FC83B551}" dt="2021-10-03T16:33:22.902" v="685" actId="478"/>
          <ac:spMkLst>
            <pc:docMk/>
            <pc:sldMk cId="3744063825" sldId="2132"/>
            <ac:spMk id="12" creationId="{00759EC9-F47D-46D9-A379-BBFAA1D3050B}"/>
          </ac:spMkLst>
        </pc:spChg>
        <pc:spChg chg="add mod">
          <ac:chgData name="Joseph Collins" userId="9d9734ac-95c7-4d85-b9c2-5457148cc1f8" providerId="ADAL" clId="{512EE95B-0195-46B6-A2F3-6878FC83B551}" dt="2021-10-05T15:21:01.391" v="9741" actId="27636"/>
          <ac:spMkLst>
            <pc:docMk/>
            <pc:sldMk cId="3744063825" sldId="2132"/>
            <ac:spMk id="13" creationId="{888AEA7F-8CFC-45D6-B483-575E11A68D04}"/>
          </ac:spMkLst>
        </pc:spChg>
        <pc:picChg chg="add mod">
          <ac:chgData name="Joseph Collins" userId="9d9734ac-95c7-4d85-b9c2-5457148cc1f8" providerId="ADAL" clId="{512EE95B-0195-46B6-A2F3-6878FC83B551}" dt="2021-10-04T16:44:29.370" v="6734" actId="14100"/>
          <ac:picMkLst>
            <pc:docMk/>
            <pc:sldMk cId="3744063825" sldId="2132"/>
            <ac:picMk id="14" creationId="{A0E355B7-FE1A-46BB-8E90-5D054410E126}"/>
          </ac:picMkLst>
        </pc:picChg>
      </pc:sldChg>
      <pc:sldChg chg="addSp delSp modSp mod">
        <pc:chgData name="Joseph Collins" userId="9d9734ac-95c7-4d85-b9c2-5457148cc1f8" providerId="ADAL" clId="{512EE95B-0195-46B6-A2F3-6878FC83B551}" dt="2021-10-05T15:21:26.062" v="9745" actId="14100"/>
        <pc:sldMkLst>
          <pc:docMk/>
          <pc:sldMk cId="50394632" sldId="2133"/>
        </pc:sldMkLst>
        <pc:spChg chg="add mod">
          <ac:chgData name="Joseph Collins" userId="9d9734ac-95c7-4d85-b9c2-5457148cc1f8" providerId="ADAL" clId="{512EE95B-0195-46B6-A2F3-6878FC83B551}" dt="2021-10-05T15:21:26.062" v="9745" actId="14100"/>
          <ac:spMkLst>
            <pc:docMk/>
            <pc:sldMk cId="50394632" sldId="2133"/>
            <ac:spMk id="10" creationId="{862C27C7-64DB-444F-B87F-C52411B1292A}"/>
          </ac:spMkLst>
        </pc:spChg>
        <pc:spChg chg="mod">
          <ac:chgData name="Joseph Collins" userId="9d9734ac-95c7-4d85-b9c2-5457148cc1f8" providerId="ADAL" clId="{512EE95B-0195-46B6-A2F3-6878FC83B551}" dt="2021-10-04T18:34:43.521" v="8652" actId="113"/>
          <ac:spMkLst>
            <pc:docMk/>
            <pc:sldMk cId="50394632" sldId="2133"/>
            <ac:spMk id="11" creationId="{00000000-0000-0000-0000-000000000000}"/>
          </ac:spMkLst>
        </pc:spChg>
        <pc:spChg chg="del">
          <ac:chgData name="Joseph Collins" userId="9d9734ac-95c7-4d85-b9c2-5457148cc1f8" providerId="ADAL" clId="{512EE95B-0195-46B6-A2F3-6878FC83B551}" dt="2021-10-03T16:34:19.982" v="705" actId="478"/>
          <ac:spMkLst>
            <pc:docMk/>
            <pc:sldMk cId="50394632" sldId="2133"/>
            <ac:spMk id="13" creationId="{888AEA7F-8CFC-45D6-B483-575E11A68D04}"/>
          </ac:spMkLst>
        </pc:spChg>
        <pc:picChg chg="add mod">
          <ac:chgData name="Joseph Collins" userId="9d9734ac-95c7-4d85-b9c2-5457148cc1f8" providerId="ADAL" clId="{512EE95B-0195-46B6-A2F3-6878FC83B551}" dt="2021-10-04T16:44:54.700" v="6738" actId="14100"/>
          <ac:picMkLst>
            <pc:docMk/>
            <pc:sldMk cId="50394632" sldId="2133"/>
            <ac:picMk id="12" creationId="{3FE34FAF-5D0D-4FC5-8460-A077013AA750}"/>
          </ac:picMkLst>
        </pc:picChg>
      </pc:sldChg>
      <pc:sldChg chg="addSp modSp mod">
        <pc:chgData name="Joseph Collins" userId="9d9734ac-95c7-4d85-b9c2-5457148cc1f8" providerId="ADAL" clId="{512EE95B-0195-46B6-A2F3-6878FC83B551}" dt="2021-10-05T15:21:40.674" v="9751" actId="1036"/>
        <pc:sldMkLst>
          <pc:docMk/>
          <pc:sldMk cId="3206949380" sldId="2134"/>
        </pc:sldMkLst>
        <pc:spChg chg="mod">
          <ac:chgData name="Joseph Collins" userId="9d9734ac-95c7-4d85-b9c2-5457148cc1f8" providerId="ADAL" clId="{512EE95B-0195-46B6-A2F3-6878FC83B551}" dt="2021-10-05T15:21:40.674" v="9751" actId="1036"/>
          <ac:spMkLst>
            <pc:docMk/>
            <pc:sldMk cId="3206949380" sldId="2134"/>
            <ac:spMk id="10" creationId="{862C27C7-64DB-444F-B87F-C52411B1292A}"/>
          </ac:spMkLst>
        </pc:spChg>
        <pc:spChg chg="mod">
          <ac:chgData name="Joseph Collins" userId="9d9734ac-95c7-4d85-b9c2-5457148cc1f8" providerId="ADAL" clId="{512EE95B-0195-46B6-A2F3-6878FC83B551}" dt="2021-10-04T18:35:01.971" v="8655" actId="113"/>
          <ac:spMkLst>
            <pc:docMk/>
            <pc:sldMk cId="3206949380" sldId="2134"/>
            <ac:spMk id="11" creationId="{00000000-0000-0000-0000-000000000000}"/>
          </ac:spMkLst>
        </pc:spChg>
        <pc:picChg chg="add mod">
          <ac:chgData name="Joseph Collins" userId="9d9734ac-95c7-4d85-b9c2-5457148cc1f8" providerId="ADAL" clId="{512EE95B-0195-46B6-A2F3-6878FC83B551}" dt="2021-10-04T16:45:06.763" v="6740" actId="14100"/>
          <ac:picMkLst>
            <pc:docMk/>
            <pc:sldMk cId="3206949380" sldId="2134"/>
            <ac:picMk id="12" creationId="{C2BF618C-360A-416C-8985-56E6A45A41E5}"/>
          </ac:picMkLst>
        </pc:picChg>
      </pc:sldChg>
      <pc:sldChg chg="addSp modSp del mod">
        <pc:chgData name="Joseph Collins" userId="9d9734ac-95c7-4d85-b9c2-5457148cc1f8" providerId="ADAL" clId="{512EE95B-0195-46B6-A2F3-6878FC83B551}" dt="2021-10-04T17:33:31.779" v="7826" actId="47"/>
        <pc:sldMkLst>
          <pc:docMk/>
          <pc:sldMk cId="1085426630" sldId="2135"/>
        </pc:sldMkLst>
        <pc:spChg chg="mod">
          <ac:chgData name="Joseph Collins" userId="9d9734ac-95c7-4d85-b9c2-5457148cc1f8" providerId="ADAL" clId="{512EE95B-0195-46B6-A2F3-6878FC83B551}" dt="2021-10-03T16:36:26.818" v="724"/>
          <ac:spMkLst>
            <pc:docMk/>
            <pc:sldMk cId="1085426630" sldId="2135"/>
            <ac:spMk id="11" creationId="{00000000-0000-0000-0000-000000000000}"/>
          </ac:spMkLst>
        </pc:spChg>
        <pc:picChg chg="add mod">
          <ac:chgData name="Joseph Collins" userId="9d9734ac-95c7-4d85-b9c2-5457148cc1f8" providerId="ADAL" clId="{512EE95B-0195-46B6-A2F3-6878FC83B551}" dt="2021-10-04T16:45:14.935" v="6742" actId="14100"/>
          <ac:picMkLst>
            <pc:docMk/>
            <pc:sldMk cId="1085426630" sldId="2135"/>
            <ac:picMk id="12" creationId="{66247DEE-BA0F-4963-A189-4B183F3E4A25}"/>
          </ac:picMkLst>
        </pc:picChg>
      </pc:sldChg>
      <pc:sldChg chg="addSp delSp modSp mod">
        <pc:chgData name="Joseph Collins" userId="9d9734ac-95c7-4d85-b9c2-5457148cc1f8" providerId="ADAL" clId="{512EE95B-0195-46B6-A2F3-6878FC83B551}" dt="2021-10-03T19:10:54.163" v="2811" actId="20577"/>
        <pc:sldMkLst>
          <pc:docMk/>
          <pc:sldMk cId="1051604357" sldId="2136"/>
        </pc:sldMkLst>
        <pc:spChg chg="del">
          <ac:chgData name="Joseph Collins" userId="9d9734ac-95c7-4d85-b9c2-5457148cc1f8" providerId="ADAL" clId="{512EE95B-0195-46B6-A2F3-6878FC83B551}" dt="2021-10-03T16:58:02.100" v="763" actId="478"/>
          <ac:spMkLst>
            <pc:docMk/>
            <pc:sldMk cId="1051604357" sldId="2136"/>
            <ac:spMk id="10" creationId="{862C27C7-64DB-444F-B87F-C52411B1292A}"/>
          </ac:spMkLst>
        </pc:spChg>
        <pc:spChg chg="mod">
          <ac:chgData name="Joseph Collins" userId="9d9734ac-95c7-4d85-b9c2-5457148cc1f8" providerId="ADAL" clId="{512EE95B-0195-46B6-A2F3-6878FC83B551}" dt="2021-10-03T19:10:54.163" v="2811" actId="20577"/>
          <ac:spMkLst>
            <pc:docMk/>
            <pc:sldMk cId="1051604357" sldId="2136"/>
            <ac:spMk id="11" creationId="{00000000-0000-0000-0000-000000000000}"/>
          </ac:spMkLst>
        </pc:spChg>
        <pc:graphicFrameChg chg="add mod modGraphic">
          <ac:chgData name="Joseph Collins" userId="9d9734ac-95c7-4d85-b9c2-5457148cc1f8" providerId="ADAL" clId="{512EE95B-0195-46B6-A2F3-6878FC83B551}" dt="2021-10-03T18:35:04.742" v="2627" actId="14100"/>
          <ac:graphicFrameMkLst>
            <pc:docMk/>
            <pc:sldMk cId="1051604357" sldId="2136"/>
            <ac:graphicFrameMk id="3" creationId="{8F867BA3-8AA4-4EEB-963B-AC7B2D0F342B}"/>
          </ac:graphicFrameMkLst>
        </pc:graphicFrameChg>
        <pc:picChg chg="add mod">
          <ac:chgData name="Joseph Collins" userId="9d9734ac-95c7-4d85-b9c2-5457148cc1f8" providerId="ADAL" clId="{512EE95B-0195-46B6-A2F3-6878FC83B551}" dt="2021-10-03T17:15:57.247" v="1156" actId="14100"/>
          <ac:picMkLst>
            <pc:docMk/>
            <pc:sldMk cId="1051604357" sldId="2136"/>
            <ac:picMk id="12" creationId="{B5A3EBED-1B85-4824-B442-D02B7FF235C2}"/>
          </ac:picMkLst>
        </pc:picChg>
      </pc:sldChg>
      <pc:sldChg chg="del">
        <pc:chgData name="Joseph Collins" userId="9d9734ac-95c7-4d85-b9c2-5457148cc1f8" providerId="ADAL" clId="{512EE95B-0195-46B6-A2F3-6878FC83B551}" dt="2021-10-03T16:52:18.044" v="726" actId="2696"/>
        <pc:sldMkLst>
          <pc:docMk/>
          <pc:sldMk cId="3483728473" sldId="2136"/>
        </pc:sldMkLst>
      </pc:sldChg>
      <pc:sldChg chg="modSp mod">
        <pc:chgData name="Joseph Collins" userId="9d9734ac-95c7-4d85-b9c2-5457148cc1f8" providerId="ADAL" clId="{512EE95B-0195-46B6-A2F3-6878FC83B551}" dt="2021-10-04T16:40:26.724" v="6711" actId="14100"/>
        <pc:sldMkLst>
          <pc:docMk/>
          <pc:sldMk cId="1114917685" sldId="2137"/>
        </pc:sldMkLst>
        <pc:spChg chg="mod">
          <ac:chgData name="Joseph Collins" userId="9d9734ac-95c7-4d85-b9c2-5457148cc1f8" providerId="ADAL" clId="{512EE95B-0195-46B6-A2F3-6878FC83B551}" dt="2021-10-04T16:40:26.724" v="6711" actId="14100"/>
          <ac:spMkLst>
            <pc:docMk/>
            <pc:sldMk cId="1114917685" sldId="2137"/>
            <ac:spMk id="10" creationId="{00000000-0000-0000-0000-000000000000}"/>
          </ac:spMkLst>
        </pc:spChg>
        <pc:spChg chg="mod">
          <ac:chgData name="Joseph Collins" userId="9d9734ac-95c7-4d85-b9c2-5457148cc1f8" providerId="ADAL" clId="{512EE95B-0195-46B6-A2F3-6878FC83B551}" dt="2021-10-04T16:37:04.003" v="6677" actId="20577"/>
          <ac:spMkLst>
            <pc:docMk/>
            <pc:sldMk cId="1114917685" sldId="2137"/>
            <ac:spMk id="11" creationId="{00000000-0000-0000-0000-000000000000}"/>
          </ac:spMkLst>
        </pc:spChg>
        <pc:picChg chg="mod">
          <ac:chgData name="Joseph Collins" userId="9d9734ac-95c7-4d85-b9c2-5457148cc1f8" providerId="ADAL" clId="{512EE95B-0195-46B6-A2F3-6878FC83B551}" dt="2021-10-03T18:31:58.127" v="2576" actId="1035"/>
          <ac:picMkLst>
            <pc:docMk/>
            <pc:sldMk cId="1114917685" sldId="2137"/>
            <ac:picMk id="12" creationId="{C0AD6022-F570-4196-864D-1DE41EE80B07}"/>
          </ac:picMkLst>
        </pc:picChg>
      </pc:sldChg>
      <pc:sldChg chg="addSp delSp modSp del mod">
        <pc:chgData name="Joseph Collins" userId="9d9734ac-95c7-4d85-b9c2-5457148cc1f8" providerId="ADAL" clId="{512EE95B-0195-46B6-A2F3-6878FC83B551}" dt="2021-10-04T15:33:05.294" v="5627" actId="47"/>
        <pc:sldMkLst>
          <pc:docMk/>
          <pc:sldMk cId="2254821784" sldId="2138"/>
        </pc:sldMkLst>
        <pc:spChg chg="del">
          <ac:chgData name="Joseph Collins" userId="9d9734ac-95c7-4d85-b9c2-5457148cc1f8" providerId="ADAL" clId="{512EE95B-0195-46B6-A2F3-6878FC83B551}" dt="2021-10-03T17:52:46.273" v="1933" actId="478"/>
          <ac:spMkLst>
            <pc:docMk/>
            <pc:sldMk cId="2254821784" sldId="2138"/>
            <ac:spMk id="10" creationId="{BFC10857-09FF-42A7-A653-BA758C8B2E8A}"/>
          </ac:spMkLst>
        </pc:spChg>
        <pc:spChg chg="add mod">
          <ac:chgData name="Joseph Collins" userId="9d9734ac-95c7-4d85-b9c2-5457148cc1f8" providerId="ADAL" clId="{512EE95B-0195-46B6-A2F3-6878FC83B551}" dt="2021-10-03T17:53:15.974" v="1938" actId="1076"/>
          <ac:spMkLst>
            <pc:docMk/>
            <pc:sldMk cId="2254821784" sldId="2138"/>
            <ac:spMk id="12" creationId="{BBC5DCDD-4D7F-4241-9995-7267E7951042}"/>
          </ac:spMkLst>
        </pc:spChg>
      </pc:sldChg>
      <pc:sldChg chg="addSp delSp modSp mod ord modNotesTx">
        <pc:chgData name="Joseph Collins" userId="9d9734ac-95c7-4d85-b9c2-5457148cc1f8" providerId="ADAL" clId="{512EE95B-0195-46B6-A2F3-6878FC83B551}" dt="2021-10-05T15:25:15.036" v="9793" actId="113"/>
        <pc:sldMkLst>
          <pc:docMk/>
          <pc:sldMk cId="683381525" sldId="2139"/>
        </pc:sldMkLst>
        <pc:spChg chg="del">
          <ac:chgData name="Joseph Collins" userId="9d9734ac-95c7-4d85-b9c2-5457148cc1f8" providerId="ADAL" clId="{512EE95B-0195-46B6-A2F3-6878FC83B551}" dt="2021-10-03T17:55:10.651" v="1967" actId="478"/>
          <ac:spMkLst>
            <pc:docMk/>
            <pc:sldMk cId="683381525" sldId="2139"/>
            <ac:spMk id="10" creationId="{C659C439-E630-4046-B0D6-A6E99E3E0866}"/>
          </ac:spMkLst>
        </pc:spChg>
        <pc:spChg chg="mod">
          <ac:chgData name="Joseph Collins" userId="9d9734ac-95c7-4d85-b9c2-5457148cc1f8" providerId="ADAL" clId="{512EE95B-0195-46B6-A2F3-6878FC83B551}" dt="2021-10-04T18:36:15.072" v="8701" actId="1076"/>
          <ac:spMkLst>
            <pc:docMk/>
            <pc:sldMk cId="683381525" sldId="2139"/>
            <ac:spMk id="11" creationId="{00000000-0000-0000-0000-000000000000}"/>
          </ac:spMkLst>
        </pc:spChg>
        <pc:spChg chg="add mod">
          <ac:chgData name="Joseph Collins" userId="9d9734ac-95c7-4d85-b9c2-5457148cc1f8" providerId="ADAL" clId="{512EE95B-0195-46B6-A2F3-6878FC83B551}" dt="2021-10-05T15:25:15.036" v="9793" actId="113"/>
          <ac:spMkLst>
            <pc:docMk/>
            <pc:sldMk cId="683381525" sldId="2139"/>
            <ac:spMk id="12" creationId="{FE169584-2AC8-4191-B853-38494064AEA4}"/>
          </ac:spMkLst>
        </pc:spChg>
        <pc:picChg chg="add mod">
          <ac:chgData name="Joseph Collins" userId="9d9734ac-95c7-4d85-b9c2-5457148cc1f8" providerId="ADAL" clId="{512EE95B-0195-46B6-A2F3-6878FC83B551}" dt="2021-10-04T19:48:17.952" v="9424" actId="14100"/>
          <ac:picMkLst>
            <pc:docMk/>
            <pc:sldMk cId="683381525" sldId="2139"/>
            <ac:picMk id="14" creationId="{BFF96330-372D-46C4-BEA8-E08035CA7C74}"/>
          </ac:picMkLst>
        </pc:picChg>
      </pc:sldChg>
      <pc:sldChg chg="addSp delSp modSp mod modNotesTx">
        <pc:chgData name="Joseph Collins" userId="9d9734ac-95c7-4d85-b9c2-5457148cc1f8" providerId="ADAL" clId="{512EE95B-0195-46B6-A2F3-6878FC83B551}" dt="2021-10-04T19:48:50.752" v="9427" actId="14100"/>
        <pc:sldMkLst>
          <pc:docMk/>
          <pc:sldMk cId="1395458523" sldId="2140"/>
        </pc:sldMkLst>
        <pc:spChg chg="mod">
          <ac:chgData name="Joseph Collins" userId="9d9734ac-95c7-4d85-b9c2-5457148cc1f8" providerId="ADAL" clId="{512EE95B-0195-46B6-A2F3-6878FC83B551}" dt="2021-10-04T17:51:58.326" v="8318" actId="14100"/>
          <ac:spMkLst>
            <pc:docMk/>
            <pc:sldMk cId="1395458523" sldId="2140"/>
            <ac:spMk id="11" creationId="{00000000-0000-0000-0000-000000000000}"/>
          </ac:spMkLst>
        </pc:spChg>
        <pc:spChg chg="del">
          <ac:chgData name="Joseph Collins" userId="9d9734ac-95c7-4d85-b9c2-5457148cc1f8" providerId="ADAL" clId="{512EE95B-0195-46B6-A2F3-6878FC83B551}" dt="2021-10-03T18:00:04.705" v="2016" actId="478"/>
          <ac:spMkLst>
            <pc:docMk/>
            <pc:sldMk cId="1395458523" sldId="2140"/>
            <ac:spMk id="13" creationId="{88ECFC92-F1EF-4566-BA52-9C5276D4B6BC}"/>
          </ac:spMkLst>
        </pc:spChg>
        <pc:spChg chg="add mod">
          <ac:chgData name="Joseph Collins" userId="9d9734ac-95c7-4d85-b9c2-5457148cc1f8" providerId="ADAL" clId="{512EE95B-0195-46B6-A2F3-6878FC83B551}" dt="2021-10-03T20:56:22.258" v="3095" actId="21"/>
          <ac:spMkLst>
            <pc:docMk/>
            <pc:sldMk cId="1395458523" sldId="2140"/>
            <ac:spMk id="16" creationId="{198303F5-BAAE-446C-AAF5-C8C303B352AC}"/>
          </ac:spMkLst>
        </pc:spChg>
        <pc:picChg chg="del">
          <ac:chgData name="Joseph Collins" userId="9d9734ac-95c7-4d85-b9c2-5457148cc1f8" providerId="ADAL" clId="{512EE95B-0195-46B6-A2F3-6878FC83B551}" dt="2021-10-03T17:59:40.810" v="2013" actId="478"/>
          <ac:picMkLst>
            <pc:docMk/>
            <pc:sldMk cId="1395458523" sldId="2140"/>
            <ac:picMk id="12" creationId="{7E3AB33B-C09E-47D9-A8DC-4B5872434587}"/>
          </ac:picMkLst>
        </pc:picChg>
        <pc:picChg chg="add mod">
          <ac:chgData name="Joseph Collins" userId="9d9734ac-95c7-4d85-b9c2-5457148cc1f8" providerId="ADAL" clId="{512EE95B-0195-46B6-A2F3-6878FC83B551}" dt="2021-10-04T19:48:50.752" v="9427" actId="14100"/>
          <ac:picMkLst>
            <pc:docMk/>
            <pc:sldMk cId="1395458523" sldId="2140"/>
            <ac:picMk id="15" creationId="{4088ADF9-045B-4A58-A65C-9BFE1973E8AA}"/>
          </ac:picMkLst>
        </pc:picChg>
      </pc:sldChg>
      <pc:sldChg chg="addSp delSp modSp mod ord">
        <pc:chgData name="Joseph Collins" userId="9d9734ac-95c7-4d85-b9c2-5457148cc1f8" providerId="ADAL" clId="{512EE95B-0195-46B6-A2F3-6878FC83B551}" dt="2021-10-04T20:37:51.891" v="9544" actId="1076"/>
        <pc:sldMkLst>
          <pc:docMk/>
          <pc:sldMk cId="1871759138" sldId="2141"/>
        </pc:sldMkLst>
        <pc:spChg chg="del">
          <ac:chgData name="Joseph Collins" userId="9d9734ac-95c7-4d85-b9c2-5457148cc1f8" providerId="ADAL" clId="{512EE95B-0195-46B6-A2F3-6878FC83B551}" dt="2021-10-03T18:58:02.507" v="2633" actId="478"/>
          <ac:spMkLst>
            <pc:docMk/>
            <pc:sldMk cId="1871759138" sldId="2141"/>
            <ac:spMk id="10" creationId="{00000000-0000-0000-0000-000000000000}"/>
          </ac:spMkLst>
        </pc:spChg>
        <pc:spChg chg="mod">
          <ac:chgData name="Joseph Collins" userId="9d9734ac-95c7-4d85-b9c2-5457148cc1f8" providerId="ADAL" clId="{512EE95B-0195-46B6-A2F3-6878FC83B551}" dt="2021-10-04T20:37:37.857" v="9543" actId="404"/>
          <ac:spMkLst>
            <pc:docMk/>
            <pc:sldMk cId="1871759138" sldId="2141"/>
            <ac:spMk id="11" creationId="{00000000-0000-0000-0000-000000000000}"/>
          </ac:spMkLst>
        </pc:spChg>
        <pc:picChg chg="add del mod">
          <ac:chgData name="Joseph Collins" userId="9d9734ac-95c7-4d85-b9c2-5457148cc1f8" providerId="ADAL" clId="{512EE95B-0195-46B6-A2F3-6878FC83B551}" dt="2021-10-03T18:54:06.413" v="2630" actId="478"/>
          <ac:picMkLst>
            <pc:docMk/>
            <pc:sldMk cId="1871759138" sldId="2141"/>
            <ac:picMk id="4" creationId="{E05D1B2B-8C83-471D-8FBE-C3B47CC31C58}"/>
          </ac:picMkLst>
        </pc:picChg>
        <pc:picChg chg="mod">
          <ac:chgData name="Joseph Collins" userId="9d9734ac-95c7-4d85-b9c2-5457148cc1f8" providerId="ADAL" clId="{512EE95B-0195-46B6-A2F3-6878FC83B551}" dt="2021-10-04T16:35:24.219" v="6656" actId="1076"/>
          <ac:picMkLst>
            <pc:docMk/>
            <pc:sldMk cId="1871759138" sldId="2141"/>
            <ac:picMk id="12" creationId="{C0AD6022-F570-4196-864D-1DE41EE80B07}"/>
          </ac:picMkLst>
        </pc:picChg>
        <pc:picChg chg="add del mod">
          <ac:chgData name="Joseph Collins" userId="9d9734ac-95c7-4d85-b9c2-5457148cc1f8" providerId="ADAL" clId="{512EE95B-0195-46B6-A2F3-6878FC83B551}" dt="2021-10-03T18:54:28.412" v="2632" actId="478"/>
          <ac:picMkLst>
            <pc:docMk/>
            <pc:sldMk cId="1871759138" sldId="2141"/>
            <ac:picMk id="13" creationId="{139D623C-30DD-4B0F-864D-9A37628CFF82}"/>
          </ac:picMkLst>
        </pc:picChg>
        <pc:picChg chg="add mod">
          <ac:chgData name="Joseph Collins" userId="9d9734ac-95c7-4d85-b9c2-5457148cc1f8" providerId="ADAL" clId="{512EE95B-0195-46B6-A2F3-6878FC83B551}" dt="2021-10-04T20:37:51.891" v="9544" actId="1076"/>
          <ac:picMkLst>
            <pc:docMk/>
            <pc:sldMk cId="1871759138" sldId="2141"/>
            <ac:picMk id="15" creationId="{E435748F-B793-4788-B7E6-D52426A5CF77}"/>
          </ac:picMkLst>
        </pc:picChg>
      </pc:sldChg>
      <pc:sldChg chg="addSp delSp modSp mod">
        <pc:chgData name="Joseph Collins" userId="9d9734ac-95c7-4d85-b9c2-5457148cc1f8" providerId="ADAL" clId="{512EE95B-0195-46B6-A2F3-6878FC83B551}" dt="2021-10-04T19:49:32.552" v="9429" actId="403"/>
        <pc:sldMkLst>
          <pc:docMk/>
          <pc:sldMk cId="217862763" sldId="2142"/>
        </pc:sldMkLst>
        <pc:spChg chg="mod">
          <ac:chgData name="Joseph Collins" userId="9d9734ac-95c7-4d85-b9c2-5457148cc1f8" providerId="ADAL" clId="{512EE95B-0195-46B6-A2F3-6878FC83B551}" dt="2021-10-04T17:52:16.149" v="8322" actId="14100"/>
          <ac:spMkLst>
            <pc:docMk/>
            <pc:sldMk cId="217862763" sldId="2142"/>
            <ac:spMk id="11" creationId="{00000000-0000-0000-0000-000000000000}"/>
          </ac:spMkLst>
        </pc:spChg>
        <pc:spChg chg="add mod">
          <ac:chgData name="Joseph Collins" userId="9d9734ac-95c7-4d85-b9c2-5457148cc1f8" providerId="ADAL" clId="{512EE95B-0195-46B6-A2F3-6878FC83B551}" dt="2021-10-04T19:49:32.552" v="9429" actId="403"/>
          <ac:spMkLst>
            <pc:docMk/>
            <pc:sldMk cId="217862763" sldId="2142"/>
            <ac:spMk id="12" creationId="{6126CCB8-B6E4-4656-B308-B2A2AAB4D913}"/>
          </ac:spMkLst>
        </pc:spChg>
        <pc:spChg chg="del">
          <ac:chgData name="Joseph Collins" userId="9d9734ac-95c7-4d85-b9c2-5457148cc1f8" providerId="ADAL" clId="{512EE95B-0195-46B6-A2F3-6878FC83B551}" dt="2021-10-03T19:28:03.459" v="2815" actId="478"/>
          <ac:spMkLst>
            <pc:docMk/>
            <pc:sldMk cId="217862763" sldId="2142"/>
            <ac:spMk id="16" creationId="{198303F5-BAAE-446C-AAF5-C8C303B352AC}"/>
          </ac:spMkLst>
        </pc:spChg>
        <pc:picChg chg="del">
          <ac:chgData name="Joseph Collins" userId="9d9734ac-95c7-4d85-b9c2-5457148cc1f8" providerId="ADAL" clId="{512EE95B-0195-46B6-A2F3-6878FC83B551}" dt="2021-10-03T19:28:00.668" v="2814" actId="478"/>
          <ac:picMkLst>
            <pc:docMk/>
            <pc:sldMk cId="217862763" sldId="2142"/>
            <ac:picMk id="15" creationId="{4088ADF9-045B-4A58-A65C-9BFE1973E8AA}"/>
          </ac:picMkLst>
        </pc:picChg>
      </pc:sldChg>
      <pc:sldChg chg="modSp mod ord">
        <pc:chgData name="Joseph Collins" userId="9d9734ac-95c7-4d85-b9c2-5457148cc1f8" providerId="ADAL" clId="{512EE95B-0195-46B6-A2F3-6878FC83B551}" dt="2021-10-04T17:52:09.466" v="8320" actId="14100"/>
        <pc:sldMkLst>
          <pc:docMk/>
          <pc:sldMk cId="3248844429" sldId="2143"/>
        </pc:sldMkLst>
        <pc:spChg chg="mod">
          <ac:chgData name="Joseph Collins" userId="9d9734ac-95c7-4d85-b9c2-5457148cc1f8" providerId="ADAL" clId="{512EE95B-0195-46B6-A2F3-6878FC83B551}" dt="2021-10-04T17:52:09.466" v="8320" actId="14100"/>
          <ac:spMkLst>
            <pc:docMk/>
            <pc:sldMk cId="3248844429" sldId="2143"/>
            <ac:spMk id="11" creationId="{00000000-0000-0000-0000-000000000000}"/>
          </ac:spMkLst>
        </pc:spChg>
        <pc:spChg chg="mod">
          <ac:chgData name="Joseph Collins" userId="9d9734ac-95c7-4d85-b9c2-5457148cc1f8" providerId="ADAL" clId="{512EE95B-0195-46B6-A2F3-6878FC83B551}" dt="2021-10-03T20:56:57.550" v="3106" actId="403"/>
          <ac:spMkLst>
            <pc:docMk/>
            <pc:sldMk cId="3248844429" sldId="2143"/>
            <ac:spMk id="12" creationId="{6126CCB8-B6E4-4656-B308-B2A2AAB4D913}"/>
          </ac:spMkLst>
        </pc:spChg>
      </pc:sldChg>
      <pc:sldChg chg="addSp delSp modSp mod">
        <pc:chgData name="Joseph Collins" userId="9d9734ac-95c7-4d85-b9c2-5457148cc1f8" providerId="ADAL" clId="{512EE95B-0195-46B6-A2F3-6878FC83B551}" dt="2021-10-04T19:49:57.924" v="9446" actId="6549"/>
        <pc:sldMkLst>
          <pc:docMk/>
          <pc:sldMk cId="633441762" sldId="2144"/>
        </pc:sldMkLst>
        <pc:spChg chg="add mod">
          <ac:chgData name="Joseph Collins" userId="9d9734ac-95c7-4d85-b9c2-5457148cc1f8" providerId="ADAL" clId="{512EE95B-0195-46B6-A2F3-6878FC83B551}" dt="2021-10-04T19:26:31.780" v="9042" actId="2"/>
          <ac:spMkLst>
            <pc:docMk/>
            <pc:sldMk cId="633441762" sldId="2144"/>
            <ac:spMk id="10" creationId="{839B847E-820D-4581-8A2D-440BD300A2D0}"/>
          </ac:spMkLst>
        </pc:spChg>
        <pc:spChg chg="del">
          <ac:chgData name="Joseph Collins" userId="9d9734ac-95c7-4d85-b9c2-5457148cc1f8" providerId="ADAL" clId="{512EE95B-0195-46B6-A2F3-6878FC83B551}" dt="2021-10-03T20:52:15.416" v="3061" actId="478"/>
          <ac:spMkLst>
            <pc:docMk/>
            <pc:sldMk cId="633441762" sldId="2144"/>
            <ac:spMk id="11" creationId="{00000000-0000-0000-0000-000000000000}"/>
          </ac:spMkLst>
        </pc:spChg>
        <pc:spChg chg="mod">
          <ac:chgData name="Joseph Collins" userId="9d9734ac-95c7-4d85-b9c2-5457148cc1f8" providerId="ADAL" clId="{512EE95B-0195-46B6-A2F3-6878FC83B551}" dt="2021-10-04T19:49:57.924" v="9446" actId="6549"/>
          <ac:spMkLst>
            <pc:docMk/>
            <pc:sldMk cId="633441762" sldId="2144"/>
            <ac:spMk id="12" creationId="{6126CCB8-B6E4-4656-B308-B2A2AAB4D913}"/>
          </ac:spMkLst>
        </pc:spChg>
        <pc:picChg chg="mod">
          <ac:chgData name="Joseph Collins" userId="9d9734ac-95c7-4d85-b9c2-5457148cc1f8" providerId="ADAL" clId="{512EE95B-0195-46B6-A2F3-6878FC83B551}" dt="2021-10-04T16:45:57.938" v="6746" actId="14100"/>
          <ac:picMkLst>
            <pc:docMk/>
            <pc:sldMk cId="633441762" sldId="2144"/>
            <ac:picMk id="14" creationId="{5222E336-753A-42F5-B5EE-C086CD3F45B5}"/>
          </ac:picMkLst>
        </pc:picChg>
      </pc:sldChg>
      <pc:sldChg chg="addSp delSp modSp mod chgLayout">
        <pc:chgData name="Joseph Collins" userId="9d9734ac-95c7-4d85-b9c2-5457148cc1f8" providerId="ADAL" clId="{512EE95B-0195-46B6-A2F3-6878FC83B551}" dt="2021-10-04T19:31:11.600" v="9105" actId="20578"/>
        <pc:sldMkLst>
          <pc:docMk/>
          <pc:sldMk cId="936834935" sldId="2145"/>
        </pc:sldMkLst>
        <pc:spChg chg="add del mod ord">
          <ac:chgData name="Joseph Collins" userId="9d9734ac-95c7-4d85-b9c2-5457148cc1f8" providerId="ADAL" clId="{512EE95B-0195-46B6-A2F3-6878FC83B551}" dt="2021-10-04T16:46:08.852" v="6747" actId="478"/>
          <ac:spMkLst>
            <pc:docMk/>
            <pc:sldMk cId="936834935" sldId="2145"/>
            <ac:spMk id="3" creationId="{56DB70C8-87C9-43CD-BCEF-C8240B0C352C}"/>
          </ac:spMkLst>
        </pc:spChg>
        <pc:spChg chg="add del mod ord">
          <ac:chgData name="Joseph Collins" userId="9d9734ac-95c7-4d85-b9c2-5457148cc1f8" providerId="ADAL" clId="{512EE95B-0195-46B6-A2F3-6878FC83B551}" dt="2021-10-04T16:46:18.898" v="6749" actId="478"/>
          <ac:spMkLst>
            <pc:docMk/>
            <pc:sldMk cId="936834935" sldId="2145"/>
            <ac:spMk id="4" creationId="{1D8A8985-E152-4D97-9279-67986B357FB0}"/>
          </ac:spMkLst>
        </pc:spChg>
        <pc:spChg chg="mod">
          <ac:chgData name="Joseph Collins" userId="9d9734ac-95c7-4d85-b9c2-5457148cc1f8" providerId="ADAL" clId="{512EE95B-0195-46B6-A2F3-6878FC83B551}" dt="2021-10-04T19:26:33.947" v="9043" actId="2"/>
          <ac:spMkLst>
            <pc:docMk/>
            <pc:sldMk cId="936834935" sldId="2145"/>
            <ac:spMk id="11" creationId="{00000000-0000-0000-0000-000000000000}"/>
          </ac:spMkLst>
        </pc:spChg>
        <pc:spChg chg="mod">
          <ac:chgData name="Joseph Collins" userId="9d9734ac-95c7-4d85-b9c2-5457148cc1f8" providerId="ADAL" clId="{512EE95B-0195-46B6-A2F3-6878FC83B551}" dt="2021-10-04T19:31:11.600" v="9105" actId="20578"/>
          <ac:spMkLst>
            <pc:docMk/>
            <pc:sldMk cId="936834935" sldId="2145"/>
            <ac:spMk id="12" creationId="{6126CCB8-B6E4-4656-B308-B2A2AAB4D913}"/>
          </ac:spMkLst>
        </pc:spChg>
      </pc:sldChg>
      <pc:sldChg chg="modSp mod ord">
        <pc:chgData name="Joseph Collins" userId="9d9734ac-95c7-4d85-b9c2-5457148cc1f8" providerId="ADAL" clId="{512EE95B-0195-46B6-A2F3-6878FC83B551}" dt="2021-10-04T19:50:25.686" v="9456" actId="6549"/>
        <pc:sldMkLst>
          <pc:docMk/>
          <pc:sldMk cId="1035433817" sldId="2146"/>
        </pc:sldMkLst>
        <pc:spChg chg="mod">
          <ac:chgData name="Joseph Collins" userId="9d9734ac-95c7-4d85-b9c2-5457148cc1f8" providerId="ADAL" clId="{512EE95B-0195-46B6-A2F3-6878FC83B551}" dt="2021-10-04T17:52:35.449" v="8327" actId="113"/>
          <ac:spMkLst>
            <pc:docMk/>
            <pc:sldMk cId="1035433817" sldId="2146"/>
            <ac:spMk id="11" creationId="{00000000-0000-0000-0000-000000000000}"/>
          </ac:spMkLst>
        </pc:spChg>
        <pc:spChg chg="mod">
          <ac:chgData name="Joseph Collins" userId="9d9734ac-95c7-4d85-b9c2-5457148cc1f8" providerId="ADAL" clId="{512EE95B-0195-46B6-A2F3-6878FC83B551}" dt="2021-10-04T19:50:25.686" v="9456" actId="6549"/>
          <ac:spMkLst>
            <pc:docMk/>
            <pc:sldMk cId="1035433817" sldId="2146"/>
            <ac:spMk id="12" creationId="{6126CCB8-B6E4-4656-B308-B2A2AAB4D913}"/>
          </ac:spMkLst>
        </pc:spChg>
        <pc:picChg chg="mod">
          <ac:chgData name="Joseph Collins" userId="9d9734ac-95c7-4d85-b9c2-5457148cc1f8" providerId="ADAL" clId="{512EE95B-0195-46B6-A2F3-6878FC83B551}" dt="2021-10-04T16:46:38.461" v="6752" actId="14100"/>
          <ac:picMkLst>
            <pc:docMk/>
            <pc:sldMk cId="1035433817" sldId="2146"/>
            <ac:picMk id="14" creationId="{5222E336-753A-42F5-B5EE-C086CD3F45B5}"/>
          </ac:picMkLst>
        </pc:picChg>
      </pc:sldChg>
      <pc:sldChg chg="modSp mod">
        <pc:chgData name="Joseph Collins" userId="9d9734ac-95c7-4d85-b9c2-5457148cc1f8" providerId="ADAL" clId="{512EE95B-0195-46B6-A2F3-6878FC83B551}" dt="2021-10-04T19:51:29.086" v="9485" actId="20577"/>
        <pc:sldMkLst>
          <pc:docMk/>
          <pc:sldMk cId="2302266011" sldId="2147"/>
        </pc:sldMkLst>
        <pc:spChg chg="mod">
          <ac:chgData name="Joseph Collins" userId="9d9734ac-95c7-4d85-b9c2-5457148cc1f8" providerId="ADAL" clId="{512EE95B-0195-46B6-A2F3-6878FC83B551}" dt="2021-10-04T17:52:44.349" v="8328" actId="113"/>
          <ac:spMkLst>
            <pc:docMk/>
            <pc:sldMk cId="2302266011" sldId="2147"/>
            <ac:spMk id="11" creationId="{00000000-0000-0000-0000-000000000000}"/>
          </ac:spMkLst>
        </pc:spChg>
        <pc:spChg chg="mod">
          <ac:chgData name="Joseph Collins" userId="9d9734ac-95c7-4d85-b9c2-5457148cc1f8" providerId="ADAL" clId="{512EE95B-0195-46B6-A2F3-6878FC83B551}" dt="2021-10-04T19:51:29.086" v="9485" actId="20577"/>
          <ac:spMkLst>
            <pc:docMk/>
            <pc:sldMk cId="2302266011" sldId="2147"/>
            <ac:spMk id="12" creationId="{6126CCB8-B6E4-4656-B308-B2A2AAB4D913}"/>
          </ac:spMkLst>
        </pc:spChg>
      </pc:sldChg>
      <pc:sldChg chg="modSp mod">
        <pc:chgData name="Joseph Collins" userId="9d9734ac-95c7-4d85-b9c2-5457148cc1f8" providerId="ADAL" clId="{512EE95B-0195-46B6-A2F3-6878FC83B551}" dt="2021-10-04T18:48:44.493" v="8912" actId="20577"/>
        <pc:sldMkLst>
          <pc:docMk/>
          <pc:sldMk cId="830066682" sldId="2148"/>
        </pc:sldMkLst>
        <pc:spChg chg="mod">
          <ac:chgData name="Joseph Collins" userId="9d9734ac-95c7-4d85-b9c2-5457148cc1f8" providerId="ADAL" clId="{512EE95B-0195-46B6-A2F3-6878FC83B551}" dt="2021-10-04T17:53:17.226" v="8329" actId="113"/>
          <ac:spMkLst>
            <pc:docMk/>
            <pc:sldMk cId="830066682" sldId="2148"/>
            <ac:spMk id="11" creationId="{00000000-0000-0000-0000-000000000000}"/>
          </ac:spMkLst>
        </pc:spChg>
        <pc:spChg chg="mod">
          <ac:chgData name="Joseph Collins" userId="9d9734ac-95c7-4d85-b9c2-5457148cc1f8" providerId="ADAL" clId="{512EE95B-0195-46B6-A2F3-6878FC83B551}" dt="2021-10-04T18:48:44.493" v="8912" actId="20577"/>
          <ac:spMkLst>
            <pc:docMk/>
            <pc:sldMk cId="830066682" sldId="2148"/>
            <ac:spMk id="12" creationId="{6126CCB8-B6E4-4656-B308-B2A2AAB4D913}"/>
          </ac:spMkLst>
        </pc:spChg>
      </pc:sldChg>
      <pc:sldChg chg="modSp mod">
        <pc:chgData name="Joseph Collins" userId="9d9734ac-95c7-4d85-b9c2-5457148cc1f8" providerId="ADAL" clId="{512EE95B-0195-46B6-A2F3-6878FC83B551}" dt="2021-10-04T18:54:09.353" v="8919" actId="6549"/>
        <pc:sldMkLst>
          <pc:docMk/>
          <pc:sldMk cId="2603099542" sldId="2149"/>
        </pc:sldMkLst>
        <pc:spChg chg="mod">
          <ac:chgData name="Joseph Collins" userId="9d9734ac-95c7-4d85-b9c2-5457148cc1f8" providerId="ADAL" clId="{512EE95B-0195-46B6-A2F3-6878FC83B551}" dt="2021-10-04T17:53:22.050" v="8330" actId="113"/>
          <ac:spMkLst>
            <pc:docMk/>
            <pc:sldMk cId="2603099542" sldId="2149"/>
            <ac:spMk id="11" creationId="{00000000-0000-0000-0000-000000000000}"/>
          </ac:spMkLst>
        </pc:spChg>
        <pc:spChg chg="mod">
          <ac:chgData name="Joseph Collins" userId="9d9734ac-95c7-4d85-b9c2-5457148cc1f8" providerId="ADAL" clId="{512EE95B-0195-46B6-A2F3-6878FC83B551}" dt="2021-10-04T18:54:09.353" v="8919" actId="6549"/>
          <ac:spMkLst>
            <pc:docMk/>
            <pc:sldMk cId="2603099542" sldId="2149"/>
            <ac:spMk id="12" creationId="{6126CCB8-B6E4-4656-B308-B2A2AAB4D913}"/>
          </ac:spMkLst>
        </pc:spChg>
      </pc:sldChg>
      <pc:sldChg chg="modSp mod">
        <pc:chgData name="Joseph Collins" userId="9d9734ac-95c7-4d85-b9c2-5457148cc1f8" providerId="ADAL" clId="{512EE95B-0195-46B6-A2F3-6878FC83B551}" dt="2021-10-05T15:25:33.122" v="9794" actId="113"/>
        <pc:sldMkLst>
          <pc:docMk/>
          <pc:sldMk cId="3103698019" sldId="2150"/>
        </pc:sldMkLst>
        <pc:spChg chg="mod">
          <ac:chgData name="Joseph Collins" userId="9d9734ac-95c7-4d85-b9c2-5457148cc1f8" providerId="ADAL" clId="{512EE95B-0195-46B6-A2F3-6878FC83B551}" dt="2021-10-04T17:54:03.932" v="8332" actId="113"/>
          <ac:spMkLst>
            <pc:docMk/>
            <pc:sldMk cId="3103698019" sldId="2150"/>
            <ac:spMk id="11" creationId="{00000000-0000-0000-0000-000000000000}"/>
          </ac:spMkLst>
        </pc:spChg>
        <pc:spChg chg="mod">
          <ac:chgData name="Joseph Collins" userId="9d9734ac-95c7-4d85-b9c2-5457148cc1f8" providerId="ADAL" clId="{512EE95B-0195-46B6-A2F3-6878FC83B551}" dt="2021-10-05T15:25:33.122" v="9794" actId="113"/>
          <ac:spMkLst>
            <pc:docMk/>
            <pc:sldMk cId="3103698019" sldId="2150"/>
            <ac:spMk id="12" creationId="{6126CCB8-B6E4-4656-B308-B2A2AAB4D913}"/>
          </ac:spMkLst>
        </pc:spChg>
        <pc:picChg chg="mod">
          <ac:chgData name="Joseph Collins" userId="9d9734ac-95c7-4d85-b9c2-5457148cc1f8" providerId="ADAL" clId="{512EE95B-0195-46B6-A2F3-6878FC83B551}" dt="2021-10-04T19:52:33.903" v="9499" actId="1076"/>
          <ac:picMkLst>
            <pc:docMk/>
            <pc:sldMk cId="3103698019" sldId="2150"/>
            <ac:picMk id="14" creationId="{5222E336-753A-42F5-B5EE-C086CD3F45B5}"/>
          </ac:picMkLst>
        </pc:picChg>
      </pc:sldChg>
      <pc:sldChg chg="modSp mod">
        <pc:chgData name="Joseph Collins" userId="9d9734ac-95c7-4d85-b9c2-5457148cc1f8" providerId="ADAL" clId="{512EE95B-0195-46B6-A2F3-6878FC83B551}" dt="2021-10-05T15:25:40.932" v="9795" actId="113"/>
        <pc:sldMkLst>
          <pc:docMk/>
          <pc:sldMk cId="2515301933" sldId="2151"/>
        </pc:sldMkLst>
        <pc:spChg chg="mod">
          <ac:chgData name="Joseph Collins" userId="9d9734ac-95c7-4d85-b9c2-5457148cc1f8" providerId="ADAL" clId="{512EE95B-0195-46B6-A2F3-6878FC83B551}" dt="2021-10-04T17:54:07.717" v="8333" actId="113"/>
          <ac:spMkLst>
            <pc:docMk/>
            <pc:sldMk cId="2515301933" sldId="2151"/>
            <ac:spMk id="11" creationId="{00000000-0000-0000-0000-000000000000}"/>
          </ac:spMkLst>
        </pc:spChg>
        <pc:spChg chg="mod">
          <ac:chgData name="Joseph Collins" userId="9d9734ac-95c7-4d85-b9c2-5457148cc1f8" providerId="ADAL" clId="{512EE95B-0195-46B6-A2F3-6878FC83B551}" dt="2021-10-05T15:25:40.932" v="9795" actId="113"/>
          <ac:spMkLst>
            <pc:docMk/>
            <pc:sldMk cId="2515301933" sldId="2151"/>
            <ac:spMk id="12" creationId="{6126CCB8-B6E4-4656-B308-B2A2AAB4D913}"/>
          </ac:spMkLst>
        </pc:spChg>
      </pc:sldChg>
      <pc:sldChg chg="modSp mod">
        <pc:chgData name="Joseph Collins" userId="9d9734ac-95c7-4d85-b9c2-5457148cc1f8" providerId="ADAL" clId="{512EE95B-0195-46B6-A2F3-6878FC83B551}" dt="2021-10-05T15:25:46.187" v="9796" actId="113"/>
        <pc:sldMkLst>
          <pc:docMk/>
          <pc:sldMk cId="2496620941" sldId="2152"/>
        </pc:sldMkLst>
        <pc:spChg chg="mod">
          <ac:chgData name="Joseph Collins" userId="9d9734ac-95c7-4d85-b9c2-5457148cc1f8" providerId="ADAL" clId="{512EE95B-0195-46B6-A2F3-6878FC83B551}" dt="2021-10-04T17:54:11.666" v="8334" actId="113"/>
          <ac:spMkLst>
            <pc:docMk/>
            <pc:sldMk cId="2496620941" sldId="2152"/>
            <ac:spMk id="11" creationId="{00000000-0000-0000-0000-000000000000}"/>
          </ac:spMkLst>
        </pc:spChg>
        <pc:spChg chg="mod">
          <ac:chgData name="Joseph Collins" userId="9d9734ac-95c7-4d85-b9c2-5457148cc1f8" providerId="ADAL" clId="{512EE95B-0195-46B6-A2F3-6878FC83B551}" dt="2021-10-05T15:25:46.187" v="9796" actId="113"/>
          <ac:spMkLst>
            <pc:docMk/>
            <pc:sldMk cId="2496620941" sldId="2152"/>
            <ac:spMk id="12" creationId="{6126CCB8-B6E4-4656-B308-B2A2AAB4D913}"/>
          </ac:spMkLst>
        </pc:spChg>
      </pc:sldChg>
      <pc:sldChg chg="modSp mod">
        <pc:chgData name="Joseph Collins" userId="9d9734ac-95c7-4d85-b9c2-5457148cc1f8" providerId="ADAL" clId="{512EE95B-0195-46B6-A2F3-6878FC83B551}" dt="2021-10-05T15:25:52.848" v="9797" actId="113"/>
        <pc:sldMkLst>
          <pc:docMk/>
          <pc:sldMk cId="2134960239" sldId="2153"/>
        </pc:sldMkLst>
        <pc:spChg chg="mod">
          <ac:chgData name="Joseph Collins" userId="9d9734ac-95c7-4d85-b9c2-5457148cc1f8" providerId="ADAL" clId="{512EE95B-0195-46B6-A2F3-6878FC83B551}" dt="2021-10-04T18:57:17.212" v="9008" actId="1076"/>
          <ac:spMkLst>
            <pc:docMk/>
            <pc:sldMk cId="2134960239" sldId="2153"/>
            <ac:spMk id="11" creationId="{00000000-0000-0000-0000-000000000000}"/>
          </ac:spMkLst>
        </pc:spChg>
        <pc:spChg chg="mod">
          <ac:chgData name="Joseph Collins" userId="9d9734ac-95c7-4d85-b9c2-5457148cc1f8" providerId="ADAL" clId="{512EE95B-0195-46B6-A2F3-6878FC83B551}" dt="2021-10-05T15:25:52.848" v="9797" actId="113"/>
          <ac:spMkLst>
            <pc:docMk/>
            <pc:sldMk cId="2134960239" sldId="2153"/>
            <ac:spMk id="12" creationId="{6126CCB8-B6E4-4656-B308-B2A2AAB4D913}"/>
          </ac:spMkLst>
        </pc:spChg>
        <pc:picChg chg="mod">
          <ac:chgData name="Joseph Collins" userId="9d9734ac-95c7-4d85-b9c2-5457148cc1f8" providerId="ADAL" clId="{512EE95B-0195-46B6-A2F3-6878FC83B551}" dt="2021-10-04T18:57:30.578" v="9010" actId="1076"/>
          <ac:picMkLst>
            <pc:docMk/>
            <pc:sldMk cId="2134960239" sldId="2153"/>
            <ac:picMk id="14" creationId="{5222E336-753A-42F5-B5EE-C086CD3F45B5}"/>
          </ac:picMkLst>
        </pc:picChg>
      </pc:sldChg>
      <pc:sldChg chg="addSp delSp modSp mod">
        <pc:chgData name="Joseph Collins" userId="9d9734ac-95c7-4d85-b9c2-5457148cc1f8" providerId="ADAL" clId="{512EE95B-0195-46B6-A2F3-6878FC83B551}" dt="2021-10-05T15:25:59.406" v="9798" actId="113"/>
        <pc:sldMkLst>
          <pc:docMk/>
          <pc:sldMk cId="694190332" sldId="2154"/>
        </pc:sldMkLst>
        <pc:spChg chg="mod">
          <ac:chgData name="Joseph Collins" userId="9d9734ac-95c7-4d85-b9c2-5457148cc1f8" providerId="ADAL" clId="{512EE95B-0195-46B6-A2F3-6878FC83B551}" dt="2021-10-04T17:54:19.983" v="8336" actId="113"/>
          <ac:spMkLst>
            <pc:docMk/>
            <pc:sldMk cId="694190332" sldId="2154"/>
            <ac:spMk id="11" creationId="{00000000-0000-0000-0000-000000000000}"/>
          </ac:spMkLst>
        </pc:spChg>
        <pc:spChg chg="mod">
          <ac:chgData name="Joseph Collins" userId="9d9734ac-95c7-4d85-b9c2-5457148cc1f8" providerId="ADAL" clId="{512EE95B-0195-46B6-A2F3-6878FC83B551}" dt="2021-10-05T15:25:59.406" v="9798" actId="113"/>
          <ac:spMkLst>
            <pc:docMk/>
            <pc:sldMk cId="694190332" sldId="2154"/>
            <ac:spMk id="12" creationId="{6126CCB8-B6E4-4656-B308-B2A2AAB4D913}"/>
          </ac:spMkLst>
        </pc:spChg>
        <pc:picChg chg="add del mod">
          <ac:chgData name="Joseph Collins" userId="9d9734ac-95c7-4d85-b9c2-5457148cc1f8" providerId="ADAL" clId="{512EE95B-0195-46B6-A2F3-6878FC83B551}" dt="2021-10-03T23:27:36.560" v="4529" actId="478"/>
          <ac:picMkLst>
            <pc:docMk/>
            <pc:sldMk cId="694190332" sldId="2154"/>
            <ac:picMk id="4" creationId="{6C6D6761-0A12-4B8A-A9E5-3FD9BE408E71}"/>
          </ac:picMkLst>
        </pc:picChg>
      </pc:sldChg>
      <pc:sldChg chg="addSp delSp modSp mod setBg delDesignElem">
        <pc:chgData name="Joseph Collins" userId="9d9734ac-95c7-4d85-b9c2-5457148cc1f8" providerId="ADAL" clId="{512EE95B-0195-46B6-A2F3-6878FC83B551}" dt="2021-10-04T18:00:42.733" v="8343" actId="20577"/>
        <pc:sldMkLst>
          <pc:docMk/>
          <pc:sldMk cId="4155371672" sldId="2155"/>
        </pc:sldMkLst>
        <pc:spChg chg="mod">
          <ac:chgData name="Joseph Collins" userId="9d9734ac-95c7-4d85-b9c2-5457148cc1f8" providerId="ADAL" clId="{512EE95B-0195-46B6-A2F3-6878FC83B551}" dt="2021-10-04T18:00:42.733" v="8343" actId="20577"/>
          <ac:spMkLst>
            <pc:docMk/>
            <pc:sldMk cId="4155371672" sldId="2155"/>
            <ac:spMk id="2" creationId="{4C619EC8-2327-4447-86BE-F21A5CD8E04F}"/>
          </ac:spMkLst>
        </pc:spChg>
        <pc:spChg chg="add del">
          <ac:chgData name="Joseph Collins" userId="9d9734ac-95c7-4d85-b9c2-5457148cc1f8" providerId="ADAL" clId="{512EE95B-0195-46B6-A2F3-6878FC83B551}" dt="2021-10-04T14:41:44.185" v="4885" actId="26606"/>
          <ac:spMkLst>
            <pc:docMk/>
            <pc:sldMk cId="4155371672" sldId="2155"/>
            <ac:spMk id="7" creationId="{3A397E3E-B90C-4D82-BAAA-36F7AC6A4565}"/>
          </ac:spMkLst>
        </pc:spChg>
        <pc:spChg chg="add del">
          <ac:chgData name="Joseph Collins" userId="9d9734ac-95c7-4d85-b9c2-5457148cc1f8" providerId="ADAL" clId="{512EE95B-0195-46B6-A2F3-6878FC83B551}" dt="2021-10-04T14:41:44.185" v="4885" actId="26606"/>
          <ac:spMkLst>
            <pc:docMk/>
            <pc:sldMk cId="4155371672" sldId="2155"/>
            <ac:spMk id="9" creationId="{E16C8D8F-10E9-4498-ABDB-0F923F8B6837}"/>
          </ac:spMkLst>
        </pc:spChg>
        <pc:spChg chg="add del">
          <ac:chgData name="Joseph Collins" userId="9d9734ac-95c7-4d85-b9c2-5457148cc1f8" providerId="ADAL" clId="{512EE95B-0195-46B6-A2F3-6878FC83B551}" dt="2021-10-04T14:41:44.185" v="4885" actId="26606"/>
          <ac:spMkLst>
            <pc:docMk/>
            <pc:sldMk cId="4155371672" sldId="2155"/>
            <ac:spMk id="11" creationId="{1E5A83E3-8A11-4492-BB6E-F5F2240316FB}"/>
          </ac:spMkLst>
        </pc:spChg>
        <pc:spChg chg="add del">
          <ac:chgData name="Joseph Collins" userId="9d9734ac-95c7-4d85-b9c2-5457148cc1f8" providerId="ADAL" clId="{512EE95B-0195-46B6-A2F3-6878FC83B551}" dt="2021-10-04T14:41:44.185" v="4885" actId="26606"/>
          <ac:spMkLst>
            <pc:docMk/>
            <pc:sldMk cId="4155371672" sldId="2155"/>
            <ac:spMk id="13" creationId="{8CF5E676-CA04-4CED-9F1E-5026ED66E66D}"/>
          </ac:spMkLst>
        </pc:spChg>
        <pc:spChg chg="add del">
          <ac:chgData name="Joseph Collins" userId="9d9734ac-95c7-4d85-b9c2-5457148cc1f8" providerId="ADAL" clId="{512EE95B-0195-46B6-A2F3-6878FC83B551}" dt="2021-10-04T14:41:44.185" v="4885" actId="26606"/>
          <ac:spMkLst>
            <pc:docMk/>
            <pc:sldMk cId="4155371672" sldId="2155"/>
            <ac:spMk id="15" creationId="{6BA9E676-A8FC-4C2F-8D78-C13ED8ABDBA8}"/>
          </ac:spMkLst>
        </pc:spChg>
        <pc:spChg chg="add del">
          <ac:chgData name="Joseph Collins" userId="9d9734ac-95c7-4d85-b9c2-5457148cc1f8" providerId="ADAL" clId="{512EE95B-0195-46B6-A2F3-6878FC83B551}" dt="2021-10-04T14:41:44.185" v="4885" actId="26606"/>
          <ac:spMkLst>
            <pc:docMk/>
            <pc:sldMk cId="4155371672" sldId="2155"/>
            <ac:spMk id="17" creationId="{A2B5CBEA-F125-49B6-8335-227C325B112B}"/>
          </ac:spMkLst>
        </pc:spChg>
        <pc:spChg chg="add del">
          <ac:chgData name="Joseph Collins" userId="9d9734ac-95c7-4d85-b9c2-5457148cc1f8" providerId="ADAL" clId="{512EE95B-0195-46B6-A2F3-6878FC83B551}" dt="2021-10-04T14:41:44.185" v="4885" actId="26606"/>
          <ac:spMkLst>
            <pc:docMk/>
            <pc:sldMk cId="4155371672" sldId="2155"/>
            <ac:spMk id="19" creationId="{EECD79B5-5FC5-495F-BFD6-346C16E787A7}"/>
          </ac:spMkLst>
        </pc:spChg>
        <pc:spChg chg="add del">
          <ac:chgData name="Joseph Collins" userId="9d9734ac-95c7-4d85-b9c2-5457148cc1f8" providerId="ADAL" clId="{512EE95B-0195-46B6-A2F3-6878FC83B551}" dt="2021-10-04T14:41:44.185" v="4885" actId="26606"/>
          <ac:spMkLst>
            <pc:docMk/>
            <pc:sldMk cId="4155371672" sldId="2155"/>
            <ac:spMk id="21" creationId="{2C1D3151-5F97-4860-B56C-C98BD62CC255}"/>
          </ac:spMkLst>
        </pc:spChg>
        <pc:spChg chg="add del">
          <ac:chgData name="Joseph Collins" userId="9d9734ac-95c7-4d85-b9c2-5457148cc1f8" providerId="ADAL" clId="{512EE95B-0195-46B6-A2F3-6878FC83B551}" dt="2021-10-04T14:41:44.185" v="4885" actId="26606"/>
          <ac:spMkLst>
            <pc:docMk/>
            <pc:sldMk cId="4155371672" sldId="2155"/>
            <ac:spMk id="23" creationId="{32D9D048-3063-435A-8C23-26C1907E9619}"/>
          </ac:spMkLst>
        </pc:spChg>
        <pc:spChg chg="add del">
          <ac:chgData name="Joseph Collins" userId="9d9734ac-95c7-4d85-b9c2-5457148cc1f8" providerId="ADAL" clId="{512EE95B-0195-46B6-A2F3-6878FC83B551}" dt="2021-10-04T14:41:44.185" v="4885" actId="26606"/>
          <ac:spMkLst>
            <pc:docMk/>
            <pc:sldMk cId="4155371672" sldId="2155"/>
            <ac:spMk id="25" creationId="{8DE96824-E506-4448-8704-5EC7BF7BC51B}"/>
          </ac:spMkLst>
        </pc:spChg>
        <pc:spChg chg="add del">
          <ac:chgData name="Joseph Collins" userId="9d9734ac-95c7-4d85-b9c2-5457148cc1f8" providerId="ADAL" clId="{512EE95B-0195-46B6-A2F3-6878FC83B551}" dt="2021-10-04T14:41:44.185" v="4885" actId="26606"/>
          <ac:spMkLst>
            <pc:docMk/>
            <pc:sldMk cId="4155371672" sldId="2155"/>
            <ac:spMk id="27" creationId="{4D1A5E71-B6B6-486A-8CDC-C7ABD9B903F6}"/>
          </ac:spMkLst>
        </pc:spChg>
        <pc:spChg chg="add del">
          <ac:chgData name="Joseph Collins" userId="9d9734ac-95c7-4d85-b9c2-5457148cc1f8" providerId="ADAL" clId="{512EE95B-0195-46B6-A2F3-6878FC83B551}" dt="2021-10-04T14:41:44.185" v="4885" actId="26606"/>
          <ac:spMkLst>
            <pc:docMk/>
            <pc:sldMk cId="4155371672" sldId="2155"/>
            <ac:spMk id="29" creationId="{B6C541AE-9B02-44C0-B8C6-B2DEA7ED3813}"/>
          </ac:spMkLst>
        </pc:spChg>
        <pc:spChg chg="add">
          <ac:chgData name="Joseph Collins" userId="9d9734ac-95c7-4d85-b9c2-5457148cc1f8" providerId="ADAL" clId="{512EE95B-0195-46B6-A2F3-6878FC83B551}" dt="2021-10-04T14:41:44.218" v="4886" actId="26606"/>
          <ac:spMkLst>
            <pc:docMk/>
            <pc:sldMk cId="4155371672" sldId="2155"/>
            <ac:spMk id="31" creationId="{787F4F1C-8D3D-4EC1-B72D-A0470A5A08B8}"/>
          </ac:spMkLst>
        </pc:spChg>
        <pc:grpChg chg="add">
          <ac:chgData name="Joseph Collins" userId="9d9734ac-95c7-4d85-b9c2-5457148cc1f8" providerId="ADAL" clId="{512EE95B-0195-46B6-A2F3-6878FC83B551}" dt="2021-10-04T14:41:44.218" v="4886" actId="26606"/>
          <ac:grpSpMkLst>
            <pc:docMk/>
            <pc:sldMk cId="4155371672" sldId="2155"/>
            <ac:grpSpMk id="32" creationId="{D1E3DD61-64DB-46AD-B249-E273CD86B051}"/>
          </ac:grpSpMkLst>
        </pc:grpChg>
      </pc:sldChg>
      <pc:sldChg chg="modSp mod ord">
        <pc:chgData name="Joseph Collins" userId="9d9734ac-95c7-4d85-b9c2-5457148cc1f8" providerId="ADAL" clId="{512EE95B-0195-46B6-A2F3-6878FC83B551}" dt="2021-10-04T18:35:09.087" v="8660" actId="113"/>
        <pc:sldMkLst>
          <pc:docMk/>
          <pc:sldMk cId="986212404" sldId="2156"/>
        </pc:sldMkLst>
        <pc:spChg chg="mod">
          <ac:chgData name="Joseph Collins" userId="9d9734ac-95c7-4d85-b9c2-5457148cc1f8" providerId="ADAL" clId="{512EE95B-0195-46B6-A2F3-6878FC83B551}" dt="2021-10-04T16:02:41.599" v="6324" actId="20577"/>
          <ac:spMkLst>
            <pc:docMk/>
            <pc:sldMk cId="986212404" sldId="2156"/>
            <ac:spMk id="10" creationId="{00000000-0000-0000-0000-000000000000}"/>
          </ac:spMkLst>
        </pc:spChg>
        <pc:spChg chg="mod">
          <ac:chgData name="Joseph Collins" userId="9d9734ac-95c7-4d85-b9c2-5457148cc1f8" providerId="ADAL" clId="{512EE95B-0195-46B6-A2F3-6878FC83B551}" dt="2021-10-04T18:35:09.087" v="8660" actId="113"/>
          <ac:spMkLst>
            <pc:docMk/>
            <pc:sldMk cId="986212404" sldId="2156"/>
            <ac:spMk id="11" creationId="{00000000-0000-0000-0000-000000000000}"/>
          </ac:spMkLst>
        </pc:spChg>
        <pc:picChg chg="mod">
          <ac:chgData name="Joseph Collins" userId="9d9734ac-95c7-4d85-b9c2-5457148cc1f8" providerId="ADAL" clId="{512EE95B-0195-46B6-A2F3-6878FC83B551}" dt="2021-10-04T16:45:25.147" v="6744" actId="14100"/>
          <ac:picMkLst>
            <pc:docMk/>
            <pc:sldMk cId="986212404" sldId="2156"/>
            <ac:picMk id="12" creationId="{9B8C8A32-953F-4C8B-8172-2DB4A657B1F2}"/>
          </ac:picMkLst>
        </pc:picChg>
      </pc:sldChg>
      <pc:sldChg chg="modSp mod ord modNotesTx">
        <pc:chgData name="Joseph Collins" userId="9d9734ac-95c7-4d85-b9c2-5457148cc1f8" providerId="ADAL" clId="{512EE95B-0195-46B6-A2F3-6878FC83B551}" dt="2021-10-05T15:21:32.227" v="9746" actId="1076"/>
        <pc:sldMkLst>
          <pc:docMk/>
          <pc:sldMk cId="1326806422" sldId="2157"/>
        </pc:sldMkLst>
        <pc:spChg chg="mod">
          <ac:chgData name="Joseph Collins" userId="9d9734ac-95c7-4d85-b9c2-5457148cc1f8" providerId="ADAL" clId="{512EE95B-0195-46B6-A2F3-6878FC83B551}" dt="2021-10-04T19:44:33.434" v="9353" actId="20577"/>
          <ac:spMkLst>
            <pc:docMk/>
            <pc:sldMk cId="1326806422" sldId="2157"/>
            <ac:spMk id="11" creationId="{00000000-0000-0000-0000-000000000000}"/>
          </ac:spMkLst>
        </pc:spChg>
        <pc:spChg chg="mod">
          <ac:chgData name="Joseph Collins" userId="9d9734ac-95c7-4d85-b9c2-5457148cc1f8" providerId="ADAL" clId="{512EE95B-0195-46B6-A2F3-6878FC83B551}" dt="2021-10-05T15:21:32.227" v="9746" actId="1076"/>
          <ac:spMkLst>
            <pc:docMk/>
            <pc:sldMk cId="1326806422" sldId="2157"/>
            <ac:spMk id="12" creationId="{710184F6-F341-4D46-9DBC-5BA341F0DCC0}"/>
          </ac:spMkLst>
        </pc:spChg>
        <pc:picChg chg="mod">
          <ac:chgData name="Joseph Collins" userId="9d9734ac-95c7-4d85-b9c2-5457148cc1f8" providerId="ADAL" clId="{512EE95B-0195-46B6-A2F3-6878FC83B551}" dt="2021-10-04T16:44:50.431" v="6737" actId="14100"/>
          <ac:picMkLst>
            <pc:docMk/>
            <pc:sldMk cId="1326806422" sldId="2157"/>
            <ac:picMk id="13" creationId="{1DC71C65-A5FE-418E-84BC-5A0601C3C18E}"/>
          </ac:picMkLst>
        </pc:picChg>
      </pc:sldChg>
      <pc:sldChg chg="modSp del mod delDesignElem">
        <pc:chgData name="Joseph Collins" userId="9d9734ac-95c7-4d85-b9c2-5457148cc1f8" providerId="ADAL" clId="{512EE95B-0195-46B6-A2F3-6878FC83B551}" dt="2021-10-04T15:42:32.279" v="5774" actId="47"/>
        <pc:sldMkLst>
          <pc:docMk/>
          <pc:sldMk cId="1831525020" sldId="2158"/>
        </pc:sldMkLst>
        <pc:spChg chg="mod">
          <ac:chgData name="Joseph Collins" userId="9d9734ac-95c7-4d85-b9c2-5457148cc1f8" providerId="ADAL" clId="{512EE95B-0195-46B6-A2F3-6878FC83B551}" dt="2021-10-04T15:42:28.062" v="5773" actId="20577"/>
          <ac:spMkLst>
            <pc:docMk/>
            <pc:sldMk cId="1831525020" sldId="2158"/>
            <ac:spMk id="2" creationId="{4C619EC8-2327-4447-86BE-F21A5CD8E04F}"/>
          </ac:spMkLst>
        </pc:spChg>
      </pc:sldChg>
      <pc:sldChg chg="del delDesignElem">
        <pc:chgData name="Joseph Collins" userId="9d9734ac-95c7-4d85-b9c2-5457148cc1f8" providerId="ADAL" clId="{512EE95B-0195-46B6-A2F3-6878FC83B551}" dt="2021-10-04T15:38:38.053" v="5693" actId="47"/>
        <pc:sldMkLst>
          <pc:docMk/>
          <pc:sldMk cId="2320216140" sldId="2158"/>
        </pc:sldMkLst>
      </pc:sldChg>
      <pc:sldChg chg="addSp delSp modSp new mod setBg">
        <pc:chgData name="Joseph Collins" userId="9d9734ac-95c7-4d85-b9c2-5457148cc1f8" providerId="ADAL" clId="{512EE95B-0195-46B6-A2F3-6878FC83B551}" dt="2021-10-04T19:47:18.135" v="9405" actId="1035"/>
        <pc:sldMkLst>
          <pc:docMk/>
          <pc:sldMk cId="3059746056" sldId="2158"/>
        </pc:sldMkLst>
        <pc:spChg chg="mod">
          <ac:chgData name="Joseph Collins" userId="9d9734ac-95c7-4d85-b9c2-5457148cc1f8" providerId="ADAL" clId="{512EE95B-0195-46B6-A2F3-6878FC83B551}" dt="2021-10-04T19:47:18.135" v="9405" actId="1035"/>
          <ac:spMkLst>
            <pc:docMk/>
            <pc:sldMk cId="3059746056" sldId="2158"/>
            <ac:spMk id="2" creationId="{075DF274-CF29-4191-9ACE-5746862FBD0D}"/>
          </ac:spMkLst>
        </pc:spChg>
        <pc:spChg chg="del">
          <ac:chgData name="Joseph Collins" userId="9d9734ac-95c7-4d85-b9c2-5457148cc1f8" providerId="ADAL" clId="{512EE95B-0195-46B6-A2F3-6878FC83B551}" dt="2021-10-04T15:45:28.430" v="5807" actId="26606"/>
          <ac:spMkLst>
            <pc:docMk/>
            <pc:sldMk cId="3059746056" sldId="2158"/>
            <ac:spMk id="3" creationId="{091019D6-9FC0-4595-8065-F61448CE4722}"/>
          </ac:spMkLst>
        </pc:spChg>
        <pc:spChg chg="add del">
          <ac:chgData name="Joseph Collins" userId="9d9734ac-95c7-4d85-b9c2-5457148cc1f8" providerId="ADAL" clId="{512EE95B-0195-46B6-A2F3-6878FC83B551}" dt="2021-10-04T19:46:43.468" v="9354" actId="26606"/>
          <ac:spMkLst>
            <pc:docMk/>
            <pc:sldMk cId="3059746056" sldId="2158"/>
            <ac:spMk id="8" creationId="{FFD48BC7-DC40-47DE-87EE-9F4B6ECB9ABB}"/>
          </ac:spMkLst>
        </pc:spChg>
        <pc:spChg chg="add del">
          <ac:chgData name="Joseph Collins" userId="9d9734ac-95c7-4d85-b9c2-5457148cc1f8" providerId="ADAL" clId="{512EE95B-0195-46B6-A2F3-6878FC83B551}" dt="2021-10-04T19:46:43.468" v="9354" actId="26606"/>
          <ac:spMkLst>
            <pc:docMk/>
            <pc:sldMk cId="3059746056" sldId="2158"/>
            <ac:spMk id="10" creationId="{E502BBC7-2C76-46F3-BC24-5985BC13DB88}"/>
          </ac:spMkLst>
        </pc:spChg>
        <pc:spChg chg="add del">
          <ac:chgData name="Joseph Collins" userId="9d9734ac-95c7-4d85-b9c2-5457148cc1f8" providerId="ADAL" clId="{512EE95B-0195-46B6-A2F3-6878FC83B551}" dt="2021-10-04T19:46:43.468" v="9354" actId="26606"/>
          <ac:spMkLst>
            <pc:docMk/>
            <pc:sldMk cId="3059746056" sldId="2158"/>
            <ac:spMk id="12" creationId="{C7F28D52-2A5F-4D23-81AE-7CB8B591C7AF}"/>
          </ac:spMkLst>
        </pc:spChg>
        <pc:spChg chg="add del">
          <ac:chgData name="Joseph Collins" userId="9d9734ac-95c7-4d85-b9c2-5457148cc1f8" providerId="ADAL" clId="{512EE95B-0195-46B6-A2F3-6878FC83B551}" dt="2021-10-04T19:46:43.468" v="9354" actId="26606"/>
          <ac:spMkLst>
            <pc:docMk/>
            <pc:sldMk cId="3059746056" sldId="2158"/>
            <ac:spMk id="14" creationId="{3629484E-3792-4B3D-89AD-7C8A1ED0E0D4}"/>
          </ac:spMkLst>
        </pc:spChg>
        <pc:spChg chg="add">
          <ac:chgData name="Joseph Collins" userId="9d9734ac-95c7-4d85-b9c2-5457148cc1f8" providerId="ADAL" clId="{512EE95B-0195-46B6-A2F3-6878FC83B551}" dt="2021-10-04T19:46:43.468" v="9354" actId="26606"/>
          <ac:spMkLst>
            <pc:docMk/>
            <pc:sldMk cId="3059746056" sldId="2158"/>
            <ac:spMk id="19" creationId="{934F1179-B481-4F9E-BCA3-AFB972070F83}"/>
          </ac:spMkLst>
        </pc:spChg>
        <pc:spChg chg="add">
          <ac:chgData name="Joseph Collins" userId="9d9734ac-95c7-4d85-b9c2-5457148cc1f8" providerId="ADAL" clId="{512EE95B-0195-46B6-A2F3-6878FC83B551}" dt="2021-10-04T19:46:43.468" v="9354" actId="26606"/>
          <ac:spMkLst>
            <pc:docMk/>
            <pc:sldMk cId="3059746056" sldId="2158"/>
            <ac:spMk id="21" creationId="{827DC2C4-B485-428A-BF4A-472D2967F47F}"/>
          </ac:spMkLst>
        </pc:spChg>
        <pc:spChg chg="add">
          <ac:chgData name="Joseph Collins" userId="9d9734ac-95c7-4d85-b9c2-5457148cc1f8" providerId="ADAL" clId="{512EE95B-0195-46B6-A2F3-6878FC83B551}" dt="2021-10-04T19:46:43.468" v="9354" actId="26606"/>
          <ac:spMkLst>
            <pc:docMk/>
            <pc:sldMk cId="3059746056" sldId="2158"/>
            <ac:spMk id="23" creationId="{EE04B5EB-F158-4507-90DD-BD23620C7CC9}"/>
          </ac:spMkLst>
        </pc:spChg>
      </pc:sldChg>
      <pc:sldChg chg="modSp del mod delDesignElem">
        <pc:chgData name="Joseph Collins" userId="9d9734ac-95c7-4d85-b9c2-5457148cc1f8" providerId="ADAL" clId="{512EE95B-0195-46B6-A2F3-6878FC83B551}" dt="2021-10-04T15:37:58.377" v="5691" actId="47"/>
        <pc:sldMkLst>
          <pc:docMk/>
          <pc:sldMk cId="3195705606" sldId="2158"/>
        </pc:sldMkLst>
        <pc:spChg chg="mod">
          <ac:chgData name="Joseph Collins" userId="9d9734ac-95c7-4d85-b9c2-5457148cc1f8" providerId="ADAL" clId="{512EE95B-0195-46B6-A2F3-6878FC83B551}" dt="2021-10-04T15:37:55.277" v="5690" actId="27636"/>
          <ac:spMkLst>
            <pc:docMk/>
            <pc:sldMk cId="3195705606" sldId="2158"/>
            <ac:spMk id="2" creationId="{4C619EC8-2327-4447-86BE-F21A5CD8E04F}"/>
          </ac:spMkLst>
        </pc:spChg>
      </pc:sldChg>
      <pc:sldChg chg="new del">
        <pc:chgData name="Joseph Collins" userId="9d9734ac-95c7-4d85-b9c2-5457148cc1f8" providerId="ADAL" clId="{512EE95B-0195-46B6-A2F3-6878FC83B551}" dt="2021-10-04T18:02:55.616" v="8345" actId="680"/>
        <pc:sldMkLst>
          <pc:docMk/>
          <pc:sldMk cId="4068827495" sldId="2159"/>
        </pc:sldMkLst>
      </pc:sldChg>
      <pc:sldMasterChg chg="delSldLayout">
        <pc:chgData name="Joseph Collins" userId="9d9734ac-95c7-4d85-b9c2-5457148cc1f8" providerId="ADAL" clId="{512EE95B-0195-46B6-A2F3-6878FC83B551}" dt="2021-10-03T16:36:29.993" v="725" actId="47"/>
        <pc:sldMasterMkLst>
          <pc:docMk/>
          <pc:sldMasterMk cId="3445825944" sldId="2147483971"/>
        </pc:sldMasterMkLst>
        <pc:sldLayoutChg chg="del">
          <pc:chgData name="Joseph Collins" userId="9d9734ac-95c7-4d85-b9c2-5457148cc1f8" providerId="ADAL" clId="{512EE95B-0195-46B6-A2F3-6878FC83B551}" dt="2021-10-03T16:36:29.993" v="725" actId="47"/>
          <pc:sldLayoutMkLst>
            <pc:docMk/>
            <pc:sldMasterMk cId="3445825944" sldId="2147483971"/>
            <pc:sldLayoutMk cId="1135626107" sldId="2147483987"/>
          </pc:sldLayoutMkLst>
        </pc:sldLayoutChg>
      </pc:sldMaster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b="0" i="0">
                <a:latin typeface="Nunito Light" charset="0"/>
              </a:defRPr>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b="0" i="0">
                <a:latin typeface="Nunito Light" charset="0"/>
              </a:defRPr>
            </a:lvl1pPr>
          </a:lstStyle>
          <a:p>
            <a:fld id="{EFC10EE1-B198-C942-8235-326C972CBB30}" type="datetimeFigureOut">
              <a:rPr lang="en-US" smtClean="0"/>
              <a:pPr/>
              <a:t>10/3/2021</a:t>
            </a:fld>
            <a:endParaRPr lang="en-US" dirty="0"/>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b="0" i="0">
                <a:latin typeface="Nunito Light" charset="0"/>
              </a:defRPr>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b="0" i="0">
                <a:latin typeface="Nunito Light" charset="0"/>
              </a:defRPr>
            </a:lvl1pPr>
          </a:lstStyle>
          <a:p>
            <a:fld id="{006BE02D-20C0-F840-AFAC-BEA99C74FDC2}" type="slidenum">
              <a:rPr lang="en-US" smtClean="0"/>
              <a:pPr/>
              <a:t>‹#›</a:t>
            </a:fld>
            <a:endParaRPr lang="en-US" dirty="0"/>
          </a:p>
        </p:txBody>
      </p:sp>
    </p:spTree>
    <p:extLst>
      <p:ext uri="{BB962C8B-B14F-4D97-AF65-F5344CB8AC3E}">
        <p14:creationId xmlns:p14="http://schemas.microsoft.com/office/powerpoint/2010/main" val="3463289142"/>
      </p:ext>
    </p:extLst>
  </p:cSld>
  <p:clrMap bg1="lt1" tx1="dk1" bg2="lt2" tx2="dk2" accent1="accent1" accent2="accent2" accent3="accent3" accent4="accent4" accent5="accent5" accent6="accent6" hlink="hlink" folHlink="folHlink"/>
  <p:notesStyle>
    <a:lvl1pPr marL="0" algn="l" defTabSz="914217" rtl="0" eaLnBrk="1" latinLnBrk="0" hangingPunct="1">
      <a:defRPr sz="2400" b="0" i="0" kern="1200">
        <a:solidFill>
          <a:schemeClr val="tx1"/>
        </a:solidFill>
        <a:latin typeface="Nunito Light" charset="0"/>
        <a:ea typeface="+mn-ea"/>
        <a:cs typeface="+mn-cs"/>
      </a:defRPr>
    </a:lvl1pPr>
    <a:lvl2pPr marL="914217" algn="l" defTabSz="914217" rtl="0" eaLnBrk="1" latinLnBrk="0" hangingPunct="1">
      <a:defRPr sz="2400" b="0" i="0" kern="1200">
        <a:solidFill>
          <a:schemeClr val="tx1"/>
        </a:solidFill>
        <a:latin typeface="Nunito Light" charset="0"/>
        <a:ea typeface="+mn-ea"/>
        <a:cs typeface="+mn-cs"/>
      </a:defRPr>
    </a:lvl2pPr>
    <a:lvl3pPr marL="1828434" algn="l" defTabSz="914217" rtl="0" eaLnBrk="1" latinLnBrk="0" hangingPunct="1">
      <a:defRPr sz="2400" b="0" i="0" kern="1200">
        <a:solidFill>
          <a:schemeClr val="tx1"/>
        </a:solidFill>
        <a:latin typeface="Nunito Light" charset="0"/>
        <a:ea typeface="+mn-ea"/>
        <a:cs typeface="+mn-cs"/>
      </a:defRPr>
    </a:lvl3pPr>
    <a:lvl4pPr marL="2742651" algn="l" defTabSz="914217" rtl="0" eaLnBrk="1" latinLnBrk="0" hangingPunct="1">
      <a:defRPr sz="2400" b="0" i="0" kern="1200">
        <a:solidFill>
          <a:schemeClr val="tx1"/>
        </a:solidFill>
        <a:latin typeface="Nunito Light" charset="0"/>
        <a:ea typeface="+mn-ea"/>
        <a:cs typeface="+mn-cs"/>
      </a:defRPr>
    </a:lvl4pPr>
    <a:lvl5pPr marL="3656868" algn="l" defTabSz="914217" rtl="0" eaLnBrk="1" latinLnBrk="0" hangingPunct="1">
      <a:defRPr sz="2400" b="0" i="0" kern="1200">
        <a:solidFill>
          <a:schemeClr val="tx1"/>
        </a:solidFill>
        <a:latin typeface="Nunito Light" charset="0"/>
        <a:ea typeface="+mn-ea"/>
        <a:cs typeface="+mn-cs"/>
      </a:defRPr>
    </a:lvl5pPr>
    <a:lvl6pPr marL="4571086" algn="l" defTabSz="914217" rtl="0" eaLnBrk="1" latinLnBrk="0" hangingPunct="1">
      <a:defRPr sz="2400" kern="1200">
        <a:solidFill>
          <a:schemeClr val="tx1"/>
        </a:solidFill>
        <a:latin typeface="+mn-lt"/>
        <a:ea typeface="+mn-ea"/>
        <a:cs typeface="+mn-cs"/>
      </a:defRPr>
    </a:lvl6pPr>
    <a:lvl7pPr marL="5485303" algn="l" defTabSz="914217" rtl="0" eaLnBrk="1" latinLnBrk="0" hangingPunct="1">
      <a:defRPr sz="2400" kern="1200">
        <a:solidFill>
          <a:schemeClr val="tx1"/>
        </a:solidFill>
        <a:latin typeface="+mn-lt"/>
        <a:ea typeface="+mn-ea"/>
        <a:cs typeface="+mn-cs"/>
      </a:defRPr>
    </a:lvl7pPr>
    <a:lvl8pPr marL="6399520" algn="l" defTabSz="914217" rtl="0" eaLnBrk="1" latinLnBrk="0" hangingPunct="1">
      <a:defRPr sz="2400" kern="1200">
        <a:solidFill>
          <a:schemeClr val="tx1"/>
        </a:solidFill>
        <a:latin typeface="+mn-lt"/>
        <a:ea typeface="+mn-ea"/>
        <a:cs typeface="+mn-cs"/>
      </a:defRPr>
    </a:lvl8pPr>
    <a:lvl9pPr marL="7313737" algn="l" defTabSz="914217" rtl="0" eaLnBrk="1" latinLnBrk="0" hangingPunct="1">
      <a:defRPr sz="24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3" Type="http://schemas.openxmlformats.org/officeDocument/2006/relationships/hyperlink" Target="http://portal.hud.gov/hudportal/HUD?src=/program_offices/fair_housing_equal_opp/promotingfh/lep" TargetMode="External"/><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4577" name="Text Box 1"/>
          <p:cNvSpPr txBox="1">
            <a:spLocks noGrp="1" noRot="1" noChangeAspect="1" noChangeArrowheads="1"/>
          </p:cNvSpPr>
          <p:nvPr>
            <p:ph type="sldImg"/>
          </p:nvPr>
        </p:nvSpPr>
        <p:spPr bwMode="auto">
          <a:xfrm>
            <a:off x="-16992600" y="-11796713"/>
            <a:ext cx="22159913" cy="12465051"/>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sp>
      <p:sp>
        <p:nvSpPr>
          <p:cNvPr id="24578" name="Text Box 2"/>
          <p:cNvSpPr txBox="1">
            <a:spLocks noGrp="1" noChangeArrowheads="1"/>
          </p:cNvSpPr>
          <p:nvPr>
            <p:ph type="body" idx="1"/>
          </p:nvPr>
        </p:nvSpPr>
        <p:spPr bwMode="auto">
          <a:xfrm>
            <a:off x="685800" y="4343400"/>
            <a:ext cx="5457825" cy="4086225"/>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ltLang="en-US" dirty="0"/>
          </a:p>
        </p:txBody>
      </p:sp>
    </p:spTree>
    <p:extLst>
      <p:ext uri="{BB962C8B-B14F-4D97-AF65-F5344CB8AC3E}">
        <p14:creationId xmlns:p14="http://schemas.microsoft.com/office/powerpoint/2010/main" val="375160814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4577" name="Text Box 1"/>
          <p:cNvSpPr txBox="1">
            <a:spLocks noGrp="1" noRot="1" noChangeAspect="1" noChangeArrowheads="1"/>
          </p:cNvSpPr>
          <p:nvPr>
            <p:ph type="sldImg"/>
          </p:nvPr>
        </p:nvSpPr>
        <p:spPr bwMode="auto">
          <a:xfrm>
            <a:off x="-16992600" y="-11796713"/>
            <a:ext cx="22159913" cy="12465051"/>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sp>
      <p:sp>
        <p:nvSpPr>
          <p:cNvPr id="24578" name="Text Box 2"/>
          <p:cNvSpPr txBox="1">
            <a:spLocks noGrp="1" noChangeArrowheads="1"/>
          </p:cNvSpPr>
          <p:nvPr>
            <p:ph type="body" idx="1"/>
          </p:nvPr>
        </p:nvSpPr>
        <p:spPr bwMode="auto">
          <a:xfrm>
            <a:off x="685800" y="4343400"/>
            <a:ext cx="5457825" cy="4086225"/>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ltLang="en-US" dirty="0"/>
          </a:p>
        </p:txBody>
      </p:sp>
    </p:spTree>
    <p:extLst>
      <p:ext uri="{BB962C8B-B14F-4D97-AF65-F5344CB8AC3E}">
        <p14:creationId xmlns:p14="http://schemas.microsoft.com/office/powerpoint/2010/main" val="189405925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4577" name="Text Box 1"/>
          <p:cNvSpPr txBox="1">
            <a:spLocks noGrp="1" noRot="1" noChangeAspect="1" noChangeArrowheads="1"/>
          </p:cNvSpPr>
          <p:nvPr>
            <p:ph type="sldImg"/>
          </p:nvPr>
        </p:nvSpPr>
        <p:spPr bwMode="auto">
          <a:xfrm>
            <a:off x="-16992600" y="-11796713"/>
            <a:ext cx="22159913" cy="12465051"/>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sp>
      <p:sp>
        <p:nvSpPr>
          <p:cNvPr id="24578" name="Text Box 2"/>
          <p:cNvSpPr txBox="1">
            <a:spLocks noGrp="1" noChangeArrowheads="1"/>
          </p:cNvSpPr>
          <p:nvPr>
            <p:ph type="body" idx="1"/>
          </p:nvPr>
        </p:nvSpPr>
        <p:spPr bwMode="auto">
          <a:xfrm>
            <a:off x="685800" y="4343400"/>
            <a:ext cx="5457825" cy="4086225"/>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ltLang="en-US" dirty="0"/>
          </a:p>
        </p:txBody>
      </p:sp>
    </p:spTree>
    <p:extLst>
      <p:ext uri="{BB962C8B-B14F-4D97-AF65-F5344CB8AC3E}">
        <p14:creationId xmlns:p14="http://schemas.microsoft.com/office/powerpoint/2010/main" val="414749131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4577" name="Text Box 1"/>
          <p:cNvSpPr txBox="1">
            <a:spLocks noGrp="1" noRot="1" noChangeAspect="1" noChangeArrowheads="1"/>
          </p:cNvSpPr>
          <p:nvPr>
            <p:ph type="sldImg"/>
          </p:nvPr>
        </p:nvSpPr>
        <p:spPr bwMode="auto">
          <a:xfrm>
            <a:off x="-16992600" y="-11796713"/>
            <a:ext cx="22159913" cy="12465051"/>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sp>
      <p:sp>
        <p:nvSpPr>
          <p:cNvPr id="24578" name="Text Box 2"/>
          <p:cNvSpPr txBox="1">
            <a:spLocks noGrp="1" noChangeArrowheads="1"/>
          </p:cNvSpPr>
          <p:nvPr>
            <p:ph type="body" idx="1"/>
          </p:nvPr>
        </p:nvSpPr>
        <p:spPr bwMode="auto">
          <a:xfrm>
            <a:off x="685800" y="4343400"/>
            <a:ext cx="5457825" cy="4086225"/>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ltLang="en-US" dirty="0"/>
          </a:p>
        </p:txBody>
      </p:sp>
    </p:spTree>
    <p:extLst>
      <p:ext uri="{BB962C8B-B14F-4D97-AF65-F5344CB8AC3E}">
        <p14:creationId xmlns:p14="http://schemas.microsoft.com/office/powerpoint/2010/main" val="384724977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4577" name="Text Box 1"/>
          <p:cNvSpPr txBox="1">
            <a:spLocks noGrp="1" noRot="1" noChangeAspect="1" noChangeArrowheads="1"/>
          </p:cNvSpPr>
          <p:nvPr>
            <p:ph type="sldImg"/>
          </p:nvPr>
        </p:nvSpPr>
        <p:spPr bwMode="auto">
          <a:xfrm>
            <a:off x="-16992600" y="-11796713"/>
            <a:ext cx="22159913" cy="12465051"/>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sp>
      <p:sp>
        <p:nvSpPr>
          <p:cNvPr id="24578" name="Text Box 2"/>
          <p:cNvSpPr txBox="1">
            <a:spLocks noGrp="1" noChangeArrowheads="1"/>
          </p:cNvSpPr>
          <p:nvPr>
            <p:ph type="body" idx="1"/>
          </p:nvPr>
        </p:nvSpPr>
        <p:spPr bwMode="auto">
          <a:xfrm>
            <a:off x="685800" y="4343400"/>
            <a:ext cx="5457825" cy="4086225"/>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ltLang="en-US" dirty="0"/>
          </a:p>
        </p:txBody>
      </p:sp>
    </p:spTree>
    <p:extLst>
      <p:ext uri="{BB962C8B-B14F-4D97-AF65-F5344CB8AC3E}">
        <p14:creationId xmlns:p14="http://schemas.microsoft.com/office/powerpoint/2010/main" val="56388107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4577" name="Text Box 1"/>
          <p:cNvSpPr txBox="1">
            <a:spLocks noGrp="1" noRot="1" noChangeAspect="1" noChangeArrowheads="1"/>
          </p:cNvSpPr>
          <p:nvPr>
            <p:ph type="sldImg"/>
          </p:nvPr>
        </p:nvSpPr>
        <p:spPr bwMode="auto">
          <a:xfrm>
            <a:off x="-16992600" y="-11796713"/>
            <a:ext cx="22159913" cy="12465051"/>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sp>
      <p:sp>
        <p:nvSpPr>
          <p:cNvPr id="24578" name="Text Box 2"/>
          <p:cNvSpPr txBox="1">
            <a:spLocks noGrp="1" noChangeArrowheads="1"/>
          </p:cNvSpPr>
          <p:nvPr>
            <p:ph type="body" idx="1"/>
          </p:nvPr>
        </p:nvSpPr>
        <p:spPr bwMode="auto">
          <a:xfrm>
            <a:off x="685800" y="4343400"/>
            <a:ext cx="5457825" cy="4086225"/>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r>
              <a:rPr lang="en-US" altLang="en-US" dirty="0"/>
              <a:t>Community Participation, Collaboration, and Partnerships guide the path towards local communities taking meaningful actions to affirmatively further fair housing. </a:t>
            </a:r>
          </a:p>
        </p:txBody>
      </p:sp>
    </p:spTree>
    <p:extLst>
      <p:ext uri="{BB962C8B-B14F-4D97-AF65-F5344CB8AC3E}">
        <p14:creationId xmlns:p14="http://schemas.microsoft.com/office/powerpoint/2010/main" val="91365585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4577" name="Text Box 1"/>
          <p:cNvSpPr txBox="1">
            <a:spLocks noGrp="1" noRot="1" noChangeAspect="1" noChangeArrowheads="1"/>
          </p:cNvSpPr>
          <p:nvPr>
            <p:ph type="sldImg"/>
          </p:nvPr>
        </p:nvSpPr>
        <p:spPr bwMode="auto">
          <a:xfrm>
            <a:off x="-16992600" y="-11796713"/>
            <a:ext cx="22159913" cy="12465051"/>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sp>
      <p:sp>
        <p:nvSpPr>
          <p:cNvPr id="24578" name="Text Box 2"/>
          <p:cNvSpPr txBox="1">
            <a:spLocks noGrp="1" noChangeArrowheads="1"/>
          </p:cNvSpPr>
          <p:nvPr>
            <p:ph type="body" idx="1"/>
          </p:nvPr>
        </p:nvSpPr>
        <p:spPr bwMode="auto">
          <a:xfrm>
            <a:off x="685800" y="4343400"/>
            <a:ext cx="5457825" cy="4086225"/>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ltLang="en-US" dirty="0"/>
          </a:p>
        </p:txBody>
      </p:sp>
    </p:spTree>
    <p:extLst>
      <p:ext uri="{BB962C8B-B14F-4D97-AF65-F5344CB8AC3E}">
        <p14:creationId xmlns:p14="http://schemas.microsoft.com/office/powerpoint/2010/main" val="217477405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4577" name="Text Box 1"/>
          <p:cNvSpPr txBox="1">
            <a:spLocks noGrp="1" noRot="1" noChangeAspect="1" noChangeArrowheads="1"/>
          </p:cNvSpPr>
          <p:nvPr>
            <p:ph type="sldImg"/>
          </p:nvPr>
        </p:nvSpPr>
        <p:spPr bwMode="auto">
          <a:xfrm>
            <a:off x="-16992600" y="-11796713"/>
            <a:ext cx="22159913" cy="12465051"/>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sp>
      <p:sp>
        <p:nvSpPr>
          <p:cNvPr id="24578" name="Text Box 2"/>
          <p:cNvSpPr txBox="1">
            <a:spLocks noGrp="1" noChangeArrowheads="1"/>
          </p:cNvSpPr>
          <p:nvPr>
            <p:ph type="body" idx="1"/>
          </p:nvPr>
        </p:nvSpPr>
        <p:spPr bwMode="auto">
          <a:xfrm>
            <a:off x="685800" y="4343400"/>
            <a:ext cx="5457825" cy="4086225"/>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ltLang="en-US" dirty="0"/>
          </a:p>
        </p:txBody>
      </p:sp>
    </p:spTree>
    <p:extLst>
      <p:ext uri="{BB962C8B-B14F-4D97-AF65-F5344CB8AC3E}">
        <p14:creationId xmlns:p14="http://schemas.microsoft.com/office/powerpoint/2010/main" val="281435894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4577" name="Text Box 1"/>
          <p:cNvSpPr txBox="1">
            <a:spLocks noGrp="1" noRot="1" noChangeAspect="1" noChangeArrowheads="1"/>
          </p:cNvSpPr>
          <p:nvPr>
            <p:ph type="sldImg"/>
          </p:nvPr>
        </p:nvSpPr>
        <p:spPr bwMode="auto">
          <a:xfrm>
            <a:off x="-16992600" y="-11796713"/>
            <a:ext cx="22159913" cy="12465051"/>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sp>
      <p:sp>
        <p:nvSpPr>
          <p:cNvPr id="24578" name="Text Box 2"/>
          <p:cNvSpPr txBox="1">
            <a:spLocks noGrp="1" noChangeArrowheads="1"/>
          </p:cNvSpPr>
          <p:nvPr>
            <p:ph type="body" idx="1"/>
          </p:nvPr>
        </p:nvSpPr>
        <p:spPr bwMode="auto">
          <a:xfrm>
            <a:off x="685800" y="4343400"/>
            <a:ext cx="5457825" cy="4086225"/>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ltLang="en-US" dirty="0"/>
          </a:p>
        </p:txBody>
      </p:sp>
    </p:spTree>
    <p:extLst>
      <p:ext uri="{BB962C8B-B14F-4D97-AF65-F5344CB8AC3E}">
        <p14:creationId xmlns:p14="http://schemas.microsoft.com/office/powerpoint/2010/main" val="321569507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4577" name="Text Box 1"/>
          <p:cNvSpPr txBox="1">
            <a:spLocks noGrp="1" noRot="1" noChangeAspect="1" noChangeArrowheads="1"/>
          </p:cNvSpPr>
          <p:nvPr>
            <p:ph type="sldImg"/>
          </p:nvPr>
        </p:nvSpPr>
        <p:spPr bwMode="auto">
          <a:xfrm>
            <a:off x="-16992600" y="-11796713"/>
            <a:ext cx="22159913" cy="12465051"/>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sp>
      <p:sp>
        <p:nvSpPr>
          <p:cNvPr id="24578" name="Text Box 2"/>
          <p:cNvSpPr txBox="1">
            <a:spLocks noGrp="1" noChangeArrowheads="1"/>
          </p:cNvSpPr>
          <p:nvPr>
            <p:ph type="body" idx="1"/>
          </p:nvPr>
        </p:nvSpPr>
        <p:spPr bwMode="auto">
          <a:xfrm>
            <a:off x="685800" y="4343400"/>
            <a:ext cx="5457825" cy="4086225"/>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ltLang="en-US" dirty="0"/>
          </a:p>
        </p:txBody>
      </p:sp>
    </p:spTree>
    <p:extLst>
      <p:ext uri="{BB962C8B-B14F-4D97-AF65-F5344CB8AC3E}">
        <p14:creationId xmlns:p14="http://schemas.microsoft.com/office/powerpoint/2010/main" val="323094434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4577" name="Text Box 1"/>
          <p:cNvSpPr txBox="1">
            <a:spLocks noGrp="1" noRot="1" noChangeAspect="1" noChangeArrowheads="1"/>
          </p:cNvSpPr>
          <p:nvPr>
            <p:ph type="sldImg"/>
          </p:nvPr>
        </p:nvSpPr>
        <p:spPr bwMode="auto">
          <a:xfrm>
            <a:off x="-16992600" y="-11796713"/>
            <a:ext cx="22159913" cy="12465051"/>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sp>
      <p:sp>
        <p:nvSpPr>
          <p:cNvPr id="24578" name="Text Box 2"/>
          <p:cNvSpPr txBox="1">
            <a:spLocks noGrp="1" noChangeArrowheads="1"/>
          </p:cNvSpPr>
          <p:nvPr>
            <p:ph type="body" idx="1"/>
          </p:nvPr>
        </p:nvSpPr>
        <p:spPr bwMode="auto">
          <a:xfrm>
            <a:off x="685800" y="4343400"/>
            <a:ext cx="5457825" cy="4086225"/>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ltLang="en-US" dirty="0"/>
          </a:p>
        </p:txBody>
      </p:sp>
    </p:spTree>
    <p:extLst>
      <p:ext uri="{BB962C8B-B14F-4D97-AF65-F5344CB8AC3E}">
        <p14:creationId xmlns:p14="http://schemas.microsoft.com/office/powerpoint/2010/main" val="422808155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4577" name="Text Box 1"/>
          <p:cNvSpPr txBox="1">
            <a:spLocks noGrp="1" noRot="1" noChangeAspect="1" noChangeArrowheads="1"/>
          </p:cNvSpPr>
          <p:nvPr>
            <p:ph type="sldImg"/>
          </p:nvPr>
        </p:nvSpPr>
        <p:spPr bwMode="auto">
          <a:xfrm>
            <a:off x="-16992600" y="-11796713"/>
            <a:ext cx="22159913" cy="12465051"/>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sp>
      <p:sp>
        <p:nvSpPr>
          <p:cNvPr id="24578" name="Text Box 2"/>
          <p:cNvSpPr txBox="1">
            <a:spLocks noGrp="1" noChangeArrowheads="1"/>
          </p:cNvSpPr>
          <p:nvPr>
            <p:ph type="body" idx="1"/>
          </p:nvPr>
        </p:nvSpPr>
        <p:spPr bwMode="auto">
          <a:xfrm>
            <a:off x="685800" y="4343400"/>
            <a:ext cx="5457825" cy="4086225"/>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ltLang="en-US" dirty="0"/>
          </a:p>
        </p:txBody>
      </p:sp>
    </p:spTree>
    <p:extLst>
      <p:ext uri="{BB962C8B-B14F-4D97-AF65-F5344CB8AC3E}">
        <p14:creationId xmlns:p14="http://schemas.microsoft.com/office/powerpoint/2010/main" val="255770104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4577" name="Text Box 1"/>
          <p:cNvSpPr txBox="1">
            <a:spLocks noGrp="1" noRot="1" noChangeAspect="1" noChangeArrowheads="1"/>
          </p:cNvSpPr>
          <p:nvPr>
            <p:ph type="sldImg"/>
          </p:nvPr>
        </p:nvSpPr>
        <p:spPr bwMode="auto">
          <a:xfrm>
            <a:off x="-16992600" y="-11796713"/>
            <a:ext cx="22159913" cy="12465051"/>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sp>
      <p:sp>
        <p:nvSpPr>
          <p:cNvPr id="24578" name="Text Box 2"/>
          <p:cNvSpPr txBox="1">
            <a:spLocks noGrp="1" noChangeArrowheads="1"/>
          </p:cNvSpPr>
          <p:nvPr>
            <p:ph type="body" idx="1"/>
          </p:nvPr>
        </p:nvSpPr>
        <p:spPr bwMode="auto">
          <a:xfrm>
            <a:off x="685800" y="4343400"/>
            <a:ext cx="5457825" cy="4086225"/>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ltLang="en-US" dirty="0"/>
          </a:p>
        </p:txBody>
      </p:sp>
    </p:spTree>
    <p:extLst>
      <p:ext uri="{BB962C8B-B14F-4D97-AF65-F5344CB8AC3E}">
        <p14:creationId xmlns:p14="http://schemas.microsoft.com/office/powerpoint/2010/main" val="74618648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4577" name="Text Box 1"/>
          <p:cNvSpPr txBox="1">
            <a:spLocks noGrp="1" noRot="1" noChangeAspect="1" noChangeArrowheads="1"/>
          </p:cNvSpPr>
          <p:nvPr>
            <p:ph type="sldImg"/>
          </p:nvPr>
        </p:nvSpPr>
        <p:spPr bwMode="auto">
          <a:xfrm>
            <a:off x="-16992600" y="-11796713"/>
            <a:ext cx="22159913" cy="12465051"/>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sp>
      <p:sp>
        <p:nvSpPr>
          <p:cNvPr id="24578" name="Text Box 2"/>
          <p:cNvSpPr txBox="1">
            <a:spLocks noGrp="1" noChangeArrowheads="1"/>
          </p:cNvSpPr>
          <p:nvPr>
            <p:ph type="body" idx="1"/>
          </p:nvPr>
        </p:nvSpPr>
        <p:spPr bwMode="auto">
          <a:xfrm>
            <a:off x="685800" y="4343400"/>
            <a:ext cx="5457825" cy="4086225"/>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ltLang="en-US" dirty="0"/>
          </a:p>
        </p:txBody>
      </p:sp>
    </p:spTree>
    <p:extLst>
      <p:ext uri="{BB962C8B-B14F-4D97-AF65-F5344CB8AC3E}">
        <p14:creationId xmlns:p14="http://schemas.microsoft.com/office/powerpoint/2010/main" val="207242914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4577" name="Text Box 1"/>
          <p:cNvSpPr txBox="1">
            <a:spLocks noGrp="1" noRot="1" noChangeAspect="1" noChangeArrowheads="1"/>
          </p:cNvSpPr>
          <p:nvPr>
            <p:ph type="sldImg"/>
          </p:nvPr>
        </p:nvSpPr>
        <p:spPr bwMode="auto">
          <a:xfrm>
            <a:off x="-16992600" y="-11796713"/>
            <a:ext cx="22159913" cy="12465051"/>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sp>
      <p:sp>
        <p:nvSpPr>
          <p:cNvPr id="24578" name="Text Box 2"/>
          <p:cNvSpPr txBox="1">
            <a:spLocks noGrp="1" noChangeArrowheads="1"/>
          </p:cNvSpPr>
          <p:nvPr>
            <p:ph type="body" idx="1"/>
          </p:nvPr>
        </p:nvSpPr>
        <p:spPr bwMode="auto">
          <a:xfrm>
            <a:off x="685800" y="4343400"/>
            <a:ext cx="5457825" cy="4086225"/>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ltLang="en-US" dirty="0"/>
          </a:p>
        </p:txBody>
      </p:sp>
    </p:spTree>
    <p:extLst>
      <p:ext uri="{BB962C8B-B14F-4D97-AF65-F5344CB8AC3E}">
        <p14:creationId xmlns:p14="http://schemas.microsoft.com/office/powerpoint/2010/main" val="358764441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4577" name="Text Box 1"/>
          <p:cNvSpPr txBox="1">
            <a:spLocks noGrp="1" noRot="1" noChangeAspect="1" noChangeArrowheads="1"/>
          </p:cNvSpPr>
          <p:nvPr>
            <p:ph type="sldImg"/>
          </p:nvPr>
        </p:nvSpPr>
        <p:spPr bwMode="auto">
          <a:xfrm>
            <a:off x="-16992600" y="-11796713"/>
            <a:ext cx="22159913" cy="12465051"/>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sp>
      <p:sp>
        <p:nvSpPr>
          <p:cNvPr id="24578" name="Text Box 2"/>
          <p:cNvSpPr txBox="1">
            <a:spLocks noGrp="1" noChangeArrowheads="1"/>
          </p:cNvSpPr>
          <p:nvPr>
            <p:ph type="body" idx="1"/>
          </p:nvPr>
        </p:nvSpPr>
        <p:spPr bwMode="auto">
          <a:xfrm>
            <a:off x="685800" y="4343400"/>
            <a:ext cx="5457825" cy="4086225"/>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ltLang="en-US" dirty="0"/>
          </a:p>
        </p:txBody>
      </p:sp>
    </p:spTree>
    <p:extLst>
      <p:ext uri="{BB962C8B-B14F-4D97-AF65-F5344CB8AC3E}">
        <p14:creationId xmlns:p14="http://schemas.microsoft.com/office/powerpoint/2010/main" val="320226535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4577" name="Text Box 1"/>
          <p:cNvSpPr txBox="1">
            <a:spLocks noGrp="1" noRot="1" noChangeAspect="1" noChangeArrowheads="1"/>
          </p:cNvSpPr>
          <p:nvPr>
            <p:ph type="sldImg"/>
          </p:nvPr>
        </p:nvSpPr>
        <p:spPr bwMode="auto">
          <a:xfrm>
            <a:off x="-16992600" y="-11796713"/>
            <a:ext cx="22159913" cy="12465051"/>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sp>
      <p:sp>
        <p:nvSpPr>
          <p:cNvPr id="24578" name="Text Box 2"/>
          <p:cNvSpPr txBox="1">
            <a:spLocks noGrp="1" noChangeArrowheads="1"/>
          </p:cNvSpPr>
          <p:nvPr>
            <p:ph type="body" idx="1"/>
          </p:nvPr>
        </p:nvSpPr>
        <p:spPr bwMode="auto">
          <a:xfrm>
            <a:off x="685800" y="4343400"/>
            <a:ext cx="5457825" cy="4086225"/>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ltLang="en-US" dirty="0"/>
          </a:p>
        </p:txBody>
      </p:sp>
    </p:spTree>
    <p:extLst>
      <p:ext uri="{BB962C8B-B14F-4D97-AF65-F5344CB8AC3E}">
        <p14:creationId xmlns:p14="http://schemas.microsoft.com/office/powerpoint/2010/main" val="240969666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4577" name="Text Box 1"/>
          <p:cNvSpPr txBox="1">
            <a:spLocks noGrp="1" noRot="1" noChangeAspect="1" noChangeArrowheads="1"/>
          </p:cNvSpPr>
          <p:nvPr>
            <p:ph type="sldImg"/>
          </p:nvPr>
        </p:nvSpPr>
        <p:spPr bwMode="auto">
          <a:xfrm>
            <a:off x="-16992600" y="-11796713"/>
            <a:ext cx="22159913" cy="12465051"/>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sp>
      <p:sp>
        <p:nvSpPr>
          <p:cNvPr id="24578" name="Text Box 2"/>
          <p:cNvSpPr txBox="1">
            <a:spLocks noGrp="1" noChangeArrowheads="1"/>
          </p:cNvSpPr>
          <p:nvPr>
            <p:ph type="body" idx="1"/>
          </p:nvPr>
        </p:nvSpPr>
        <p:spPr bwMode="auto">
          <a:xfrm>
            <a:off x="685800" y="4343400"/>
            <a:ext cx="5457825" cy="4086225"/>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ltLang="en-US" dirty="0"/>
          </a:p>
        </p:txBody>
      </p:sp>
    </p:spTree>
    <p:extLst>
      <p:ext uri="{BB962C8B-B14F-4D97-AF65-F5344CB8AC3E}">
        <p14:creationId xmlns:p14="http://schemas.microsoft.com/office/powerpoint/2010/main" val="349762180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4577" name="Text Box 1"/>
          <p:cNvSpPr txBox="1">
            <a:spLocks noGrp="1" noRot="1" noChangeAspect="1" noChangeArrowheads="1"/>
          </p:cNvSpPr>
          <p:nvPr>
            <p:ph type="sldImg"/>
          </p:nvPr>
        </p:nvSpPr>
        <p:spPr bwMode="auto">
          <a:xfrm>
            <a:off x="-16992600" y="-11796713"/>
            <a:ext cx="22159913" cy="12465051"/>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sp>
      <p:sp>
        <p:nvSpPr>
          <p:cNvPr id="24578" name="Text Box 2"/>
          <p:cNvSpPr txBox="1">
            <a:spLocks noGrp="1" noChangeArrowheads="1"/>
          </p:cNvSpPr>
          <p:nvPr>
            <p:ph type="body" idx="1"/>
          </p:nvPr>
        </p:nvSpPr>
        <p:spPr bwMode="auto">
          <a:xfrm>
            <a:off x="685800" y="4343400"/>
            <a:ext cx="5457825" cy="4086225"/>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ltLang="en-US" dirty="0"/>
          </a:p>
        </p:txBody>
      </p:sp>
    </p:spTree>
    <p:extLst>
      <p:ext uri="{BB962C8B-B14F-4D97-AF65-F5344CB8AC3E}">
        <p14:creationId xmlns:p14="http://schemas.microsoft.com/office/powerpoint/2010/main" val="2328752005"/>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4577" name="Text Box 1"/>
          <p:cNvSpPr txBox="1">
            <a:spLocks noGrp="1" noRot="1" noChangeAspect="1" noChangeArrowheads="1"/>
          </p:cNvSpPr>
          <p:nvPr>
            <p:ph type="sldImg"/>
          </p:nvPr>
        </p:nvSpPr>
        <p:spPr bwMode="auto">
          <a:xfrm>
            <a:off x="-16992600" y="-11796713"/>
            <a:ext cx="22159913" cy="12465051"/>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sp>
      <p:sp>
        <p:nvSpPr>
          <p:cNvPr id="24578" name="Text Box 2"/>
          <p:cNvSpPr txBox="1">
            <a:spLocks noGrp="1" noChangeArrowheads="1"/>
          </p:cNvSpPr>
          <p:nvPr>
            <p:ph type="body" idx="1"/>
          </p:nvPr>
        </p:nvSpPr>
        <p:spPr bwMode="auto">
          <a:xfrm>
            <a:off x="685800" y="4343400"/>
            <a:ext cx="5457825" cy="4086225"/>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ltLang="en-US" dirty="0"/>
          </a:p>
        </p:txBody>
      </p:sp>
    </p:spTree>
    <p:extLst>
      <p:ext uri="{BB962C8B-B14F-4D97-AF65-F5344CB8AC3E}">
        <p14:creationId xmlns:p14="http://schemas.microsoft.com/office/powerpoint/2010/main" val="3212921106"/>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4577" name="Text Box 1"/>
          <p:cNvSpPr txBox="1">
            <a:spLocks noGrp="1" noRot="1" noChangeAspect="1" noChangeArrowheads="1"/>
          </p:cNvSpPr>
          <p:nvPr>
            <p:ph type="sldImg"/>
          </p:nvPr>
        </p:nvSpPr>
        <p:spPr bwMode="auto">
          <a:xfrm>
            <a:off x="-16992600" y="-11796713"/>
            <a:ext cx="22159913" cy="12465051"/>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sp>
      <p:sp>
        <p:nvSpPr>
          <p:cNvPr id="24578" name="Text Box 2"/>
          <p:cNvSpPr txBox="1">
            <a:spLocks noGrp="1" noChangeArrowheads="1"/>
          </p:cNvSpPr>
          <p:nvPr>
            <p:ph type="body" idx="1"/>
          </p:nvPr>
        </p:nvSpPr>
        <p:spPr bwMode="auto">
          <a:xfrm>
            <a:off x="685800" y="4343400"/>
            <a:ext cx="5457825" cy="4086225"/>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ltLang="en-US" dirty="0"/>
          </a:p>
        </p:txBody>
      </p:sp>
    </p:spTree>
    <p:extLst>
      <p:ext uri="{BB962C8B-B14F-4D97-AF65-F5344CB8AC3E}">
        <p14:creationId xmlns:p14="http://schemas.microsoft.com/office/powerpoint/2010/main" val="2205131531"/>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4577" name="Text Box 1"/>
          <p:cNvSpPr txBox="1">
            <a:spLocks noGrp="1" noRot="1" noChangeAspect="1" noChangeArrowheads="1"/>
          </p:cNvSpPr>
          <p:nvPr>
            <p:ph type="sldImg"/>
          </p:nvPr>
        </p:nvSpPr>
        <p:spPr bwMode="auto">
          <a:xfrm>
            <a:off x="-16992600" y="-11796713"/>
            <a:ext cx="22159913" cy="12465051"/>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sp>
      <p:sp>
        <p:nvSpPr>
          <p:cNvPr id="24578" name="Text Box 2"/>
          <p:cNvSpPr txBox="1">
            <a:spLocks noGrp="1" noChangeArrowheads="1"/>
          </p:cNvSpPr>
          <p:nvPr>
            <p:ph type="body" idx="1"/>
          </p:nvPr>
        </p:nvSpPr>
        <p:spPr bwMode="auto">
          <a:xfrm>
            <a:off x="685800" y="4343400"/>
            <a:ext cx="5457825" cy="4086225"/>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r>
              <a:rPr lang="en-US" sz="2400" b="1" dirty="0"/>
              <a:t>Sec. 808a. [42 U.S.C. 3608a] requires:</a:t>
            </a:r>
          </a:p>
          <a:p>
            <a:endParaRPr lang="en-US" sz="2400" b="1" dirty="0"/>
          </a:p>
          <a:p>
            <a:r>
              <a:rPr lang="en-US" sz="2400" b="1" dirty="0"/>
              <a:t>Collection of certain data </a:t>
            </a:r>
            <a:r>
              <a:rPr lang="en-US" dirty="0"/>
              <a:t>To assess the extent of compliance with Federal fair housing requirements (including the requirements established under title VI… and title VIII …., the Secretary of Housing and Urban Development and the Secretary of Agriculture </a:t>
            </a:r>
            <a:r>
              <a:rPr lang="en-US" u="sng" dirty="0"/>
              <a:t>shall each collect, not less than annually, data on the racial and ethnic characteristics of persons eligible for, assisted, or otherwise benefiting under each community development, housing assistance</a:t>
            </a:r>
            <a:r>
              <a:rPr lang="en-US" dirty="0"/>
              <a:t>, and mortgage and loan insurance and guarantee program administered by such Secretary.….</a:t>
            </a:r>
            <a:endParaRPr lang="en-US" altLang="en-US" dirty="0"/>
          </a:p>
        </p:txBody>
      </p:sp>
    </p:spTree>
    <p:extLst>
      <p:ext uri="{BB962C8B-B14F-4D97-AF65-F5344CB8AC3E}">
        <p14:creationId xmlns:p14="http://schemas.microsoft.com/office/powerpoint/2010/main" val="42859351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4577" name="Text Box 1"/>
          <p:cNvSpPr txBox="1">
            <a:spLocks noGrp="1" noRot="1" noChangeAspect="1" noChangeArrowheads="1"/>
          </p:cNvSpPr>
          <p:nvPr>
            <p:ph type="sldImg"/>
          </p:nvPr>
        </p:nvSpPr>
        <p:spPr bwMode="auto">
          <a:xfrm>
            <a:off x="-16992600" y="-11796713"/>
            <a:ext cx="22159913" cy="12465051"/>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sp>
      <p:sp>
        <p:nvSpPr>
          <p:cNvPr id="24578" name="Text Box 2"/>
          <p:cNvSpPr txBox="1">
            <a:spLocks noGrp="1" noChangeArrowheads="1"/>
          </p:cNvSpPr>
          <p:nvPr>
            <p:ph type="body" idx="1"/>
          </p:nvPr>
        </p:nvSpPr>
        <p:spPr bwMode="auto">
          <a:xfrm>
            <a:off x="685800" y="4343400"/>
            <a:ext cx="5457825" cy="4086225"/>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ltLang="en-US" dirty="0"/>
          </a:p>
        </p:txBody>
      </p:sp>
    </p:spTree>
    <p:extLst>
      <p:ext uri="{BB962C8B-B14F-4D97-AF65-F5344CB8AC3E}">
        <p14:creationId xmlns:p14="http://schemas.microsoft.com/office/powerpoint/2010/main" val="2943379302"/>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4577" name="Text Box 1"/>
          <p:cNvSpPr txBox="1">
            <a:spLocks noGrp="1" noRot="1" noChangeAspect="1" noChangeArrowheads="1"/>
          </p:cNvSpPr>
          <p:nvPr>
            <p:ph type="sldImg"/>
          </p:nvPr>
        </p:nvSpPr>
        <p:spPr bwMode="auto">
          <a:xfrm>
            <a:off x="-16992600" y="-11796713"/>
            <a:ext cx="22159913" cy="12465051"/>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sp>
      <p:sp>
        <p:nvSpPr>
          <p:cNvPr id="24578" name="Text Box 2"/>
          <p:cNvSpPr txBox="1">
            <a:spLocks noGrp="1" noChangeArrowheads="1"/>
          </p:cNvSpPr>
          <p:nvPr>
            <p:ph type="body" idx="1"/>
          </p:nvPr>
        </p:nvSpPr>
        <p:spPr bwMode="auto">
          <a:xfrm>
            <a:off x="685800" y="4343400"/>
            <a:ext cx="5457825" cy="4086225"/>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marL="0" indent="0" eaLnBrk="0" fontAlgn="base" hangingPunct="0">
              <a:spcAft>
                <a:spcPct val="0"/>
              </a:spcAft>
              <a:buNone/>
            </a:pPr>
            <a:r>
              <a:rPr lang="en-US" sz="2400" kern="0" dirty="0">
                <a:solidFill>
                  <a:srgbClr val="000000"/>
                </a:solidFill>
              </a:rPr>
              <a:t>The HUD web site located at:  </a:t>
            </a:r>
          </a:p>
          <a:p>
            <a:pPr marL="0" indent="0" eaLnBrk="0" fontAlgn="base" hangingPunct="0">
              <a:spcAft>
                <a:spcPct val="0"/>
              </a:spcAft>
              <a:buNone/>
            </a:pPr>
            <a:r>
              <a:rPr lang="en-US" sz="2400" kern="0" dirty="0">
                <a:solidFill>
                  <a:srgbClr val="000000"/>
                </a:solidFill>
                <a:hlinkClick r:id="rId3"/>
              </a:rPr>
              <a:t>http://portal.hud.gov/hudportal/HUD?src=/program_offices/fair_housing_equal_opp/promotingfh/lep</a:t>
            </a:r>
            <a:r>
              <a:rPr lang="en-US" sz="2400" kern="0" dirty="0">
                <a:solidFill>
                  <a:srgbClr val="000000"/>
                </a:solidFill>
              </a:rPr>
              <a:t>                </a:t>
            </a:r>
          </a:p>
          <a:p>
            <a:pPr marL="0" indent="0" eaLnBrk="0" fontAlgn="base" hangingPunct="0">
              <a:spcAft>
                <a:spcPct val="0"/>
              </a:spcAft>
              <a:buNone/>
            </a:pPr>
            <a:r>
              <a:rPr lang="en-US" sz="2400" kern="0" dirty="0">
                <a:solidFill>
                  <a:srgbClr val="000000"/>
                </a:solidFill>
              </a:rPr>
              <a:t>provides fair housing and other EEO materials in various languages for individuals whose first language is not English</a:t>
            </a:r>
          </a:p>
          <a:p>
            <a:endParaRPr lang="en-US" altLang="en-US" dirty="0"/>
          </a:p>
        </p:txBody>
      </p:sp>
    </p:spTree>
    <p:extLst>
      <p:ext uri="{BB962C8B-B14F-4D97-AF65-F5344CB8AC3E}">
        <p14:creationId xmlns:p14="http://schemas.microsoft.com/office/powerpoint/2010/main" val="1803139469"/>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4577" name="Text Box 1"/>
          <p:cNvSpPr txBox="1">
            <a:spLocks noGrp="1" noRot="1" noChangeAspect="1" noChangeArrowheads="1"/>
          </p:cNvSpPr>
          <p:nvPr>
            <p:ph type="sldImg"/>
          </p:nvPr>
        </p:nvSpPr>
        <p:spPr bwMode="auto">
          <a:xfrm>
            <a:off x="-16992600" y="-11796713"/>
            <a:ext cx="22159913" cy="12465051"/>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sp>
      <p:sp>
        <p:nvSpPr>
          <p:cNvPr id="24578" name="Text Box 2"/>
          <p:cNvSpPr txBox="1">
            <a:spLocks noGrp="1" noChangeArrowheads="1"/>
          </p:cNvSpPr>
          <p:nvPr>
            <p:ph type="body" idx="1"/>
          </p:nvPr>
        </p:nvSpPr>
        <p:spPr bwMode="auto">
          <a:xfrm>
            <a:off x="685800" y="4343400"/>
            <a:ext cx="5457825" cy="4086225"/>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ltLang="en-US" dirty="0"/>
          </a:p>
        </p:txBody>
      </p:sp>
    </p:spTree>
    <p:extLst>
      <p:ext uri="{BB962C8B-B14F-4D97-AF65-F5344CB8AC3E}">
        <p14:creationId xmlns:p14="http://schemas.microsoft.com/office/powerpoint/2010/main" val="1498974767"/>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4577" name="Text Box 1"/>
          <p:cNvSpPr txBox="1">
            <a:spLocks noGrp="1" noRot="1" noChangeAspect="1" noChangeArrowheads="1"/>
          </p:cNvSpPr>
          <p:nvPr>
            <p:ph type="sldImg"/>
          </p:nvPr>
        </p:nvSpPr>
        <p:spPr bwMode="auto">
          <a:xfrm>
            <a:off x="-16992600" y="-11796713"/>
            <a:ext cx="22159913" cy="12465051"/>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sp>
      <p:sp>
        <p:nvSpPr>
          <p:cNvPr id="24578" name="Text Box 2"/>
          <p:cNvSpPr txBox="1">
            <a:spLocks noGrp="1" noChangeArrowheads="1"/>
          </p:cNvSpPr>
          <p:nvPr>
            <p:ph type="body" idx="1"/>
          </p:nvPr>
        </p:nvSpPr>
        <p:spPr bwMode="auto">
          <a:xfrm>
            <a:off x="685800" y="4343400"/>
            <a:ext cx="5457825" cy="4086225"/>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ltLang="en-US" dirty="0"/>
          </a:p>
        </p:txBody>
      </p:sp>
    </p:spTree>
    <p:extLst>
      <p:ext uri="{BB962C8B-B14F-4D97-AF65-F5344CB8AC3E}">
        <p14:creationId xmlns:p14="http://schemas.microsoft.com/office/powerpoint/2010/main" val="2616413427"/>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4577" name="Text Box 1"/>
          <p:cNvSpPr txBox="1">
            <a:spLocks noGrp="1" noRot="1" noChangeAspect="1" noChangeArrowheads="1"/>
          </p:cNvSpPr>
          <p:nvPr>
            <p:ph type="sldImg"/>
          </p:nvPr>
        </p:nvSpPr>
        <p:spPr bwMode="auto">
          <a:xfrm>
            <a:off x="-16992600" y="-11796713"/>
            <a:ext cx="22159913" cy="12465051"/>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sp>
      <p:sp>
        <p:nvSpPr>
          <p:cNvPr id="24578" name="Text Box 2"/>
          <p:cNvSpPr txBox="1">
            <a:spLocks noGrp="1" noChangeArrowheads="1"/>
          </p:cNvSpPr>
          <p:nvPr>
            <p:ph type="body" idx="1"/>
          </p:nvPr>
        </p:nvSpPr>
        <p:spPr bwMode="auto">
          <a:xfrm>
            <a:off x="685800" y="4343400"/>
            <a:ext cx="5457825" cy="4086225"/>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ltLang="en-US" dirty="0"/>
          </a:p>
        </p:txBody>
      </p:sp>
    </p:spTree>
    <p:extLst>
      <p:ext uri="{BB962C8B-B14F-4D97-AF65-F5344CB8AC3E}">
        <p14:creationId xmlns:p14="http://schemas.microsoft.com/office/powerpoint/2010/main" val="932191431"/>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4577" name="Text Box 1"/>
          <p:cNvSpPr txBox="1">
            <a:spLocks noGrp="1" noRot="1" noChangeAspect="1" noChangeArrowheads="1"/>
          </p:cNvSpPr>
          <p:nvPr>
            <p:ph type="sldImg"/>
          </p:nvPr>
        </p:nvSpPr>
        <p:spPr bwMode="auto">
          <a:xfrm>
            <a:off x="-16992600" y="-11796713"/>
            <a:ext cx="22159913" cy="12465051"/>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sp>
      <p:sp>
        <p:nvSpPr>
          <p:cNvPr id="24578" name="Text Box 2"/>
          <p:cNvSpPr txBox="1">
            <a:spLocks noGrp="1" noChangeArrowheads="1"/>
          </p:cNvSpPr>
          <p:nvPr>
            <p:ph type="body" idx="1"/>
          </p:nvPr>
        </p:nvSpPr>
        <p:spPr bwMode="auto">
          <a:xfrm>
            <a:off x="685800" y="4343400"/>
            <a:ext cx="5457825" cy="4086225"/>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ltLang="en-US" dirty="0"/>
          </a:p>
        </p:txBody>
      </p:sp>
    </p:spTree>
    <p:extLst>
      <p:ext uri="{BB962C8B-B14F-4D97-AF65-F5344CB8AC3E}">
        <p14:creationId xmlns:p14="http://schemas.microsoft.com/office/powerpoint/2010/main" val="1112549149"/>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4577" name="Text Box 1"/>
          <p:cNvSpPr txBox="1">
            <a:spLocks noGrp="1" noRot="1" noChangeAspect="1" noChangeArrowheads="1"/>
          </p:cNvSpPr>
          <p:nvPr>
            <p:ph type="sldImg"/>
          </p:nvPr>
        </p:nvSpPr>
        <p:spPr bwMode="auto">
          <a:xfrm>
            <a:off x="-16992600" y="-11796713"/>
            <a:ext cx="22159913" cy="12465051"/>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sp>
      <p:sp>
        <p:nvSpPr>
          <p:cNvPr id="24578" name="Text Box 2"/>
          <p:cNvSpPr txBox="1">
            <a:spLocks noGrp="1" noChangeArrowheads="1"/>
          </p:cNvSpPr>
          <p:nvPr>
            <p:ph type="body" idx="1"/>
          </p:nvPr>
        </p:nvSpPr>
        <p:spPr bwMode="auto">
          <a:xfrm>
            <a:off x="685800" y="4343400"/>
            <a:ext cx="5457825" cy="4086225"/>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ltLang="en-US" dirty="0"/>
          </a:p>
        </p:txBody>
      </p:sp>
    </p:spTree>
    <p:extLst>
      <p:ext uri="{BB962C8B-B14F-4D97-AF65-F5344CB8AC3E}">
        <p14:creationId xmlns:p14="http://schemas.microsoft.com/office/powerpoint/2010/main" val="3471055624"/>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4577" name="Text Box 1"/>
          <p:cNvSpPr txBox="1">
            <a:spLocks noGrp="1" noRot="1" noChangeAspect="1" noChangeArrowheads="1"/>
          </p:cNvSpPr>
          <p:nvPr>
            <p:ph type="sldImg"/>
          </p:nvPr>
        </p:nvSpPr>
        <p:spPr bwMode="auto">
          <a:xfrm>
            <a:off x="-16992600" y="-11796713"/>
            <a:ext cx="22159913" cy="12465051"/>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sp>
      <p:sp>
        <p:nvSpPr>
          <p:cNvPr id="24578" name="Text Box 2"/>
          <p:cNvSpPr txBox="1">
            <a:spLocks noGrp="1" noChangeArrowheads="1"/>
          </p:cNvSpPr>
          <p:nvPr>
            <p:ph type="body" idx="1"/>
          </p:nvPr>
        </p:nvSpPr>
        <p:spPr bwMode="auto">
          <a:xfrm>
            <a:off x="685800" y="4343400"/>
            <a:ext cx="5457825" cy="4086225"/>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ltLang="en-US" dirty="0"/>
          </a:p>
        </p:txBody>
      </p:sp>
    </p:spTree>
    <p:extLst>
      <p:ext uri="{BB962C8B-B14F-4D97-AF65-F5344CB8AC3E}">
        <p14:creationId xmlns:p14="http://schemas.microsoft.com/office/powerpoint/2010/main" val="4136841429"/>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4577" name="Text Box 1"/>
          <p:cNvSpPr txBox="1">
            <a:spLocks noGrp="1" noRot="1" noChangeAspect="1" noChangeArrowheads="1"/>
          </p:cNvSpPr>
          <p:nvPr>
            <p:ph type="sldImg"/>
          </p:nvPr>
        </p:nvSpPr>
        <p:spPr bwMode="auto">
          <a:xfrm>
            <a:off x="-16992600" y="-11796713"/>
            <a:ext cx="22159913" cy="12465051"/>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sp>
      <p:sp>
        <p:nvSpPr>
          <p:cNvPr id="24578" name="Text Box 2"/>
          <p:cNvSpPr txBox="1">
            <a:spLocks noGrp="1" noChangeArrowheads="1"/>
          </p:cNvSpPr>
          <p:nvPr>
            <p:ph type="body" idx="1"/>
          </p:nvPr>
        </p:nvSpPr>
        <p:spPr bwMode="auto">
          <a:xfrm>
            <a:off x="685800" y="4343400"/>
            <a:ext cx="5457825" cy="4086225"/>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ltLang="en-US" dirty="0"/>
          </a:p>
        </p:txBody>
      </p:sp>
    </p:spTree>
    <p:extLst>
      <p:ext uri="{BB962C8B-B14F-4D97-AF65-F5344CB8AC3E}">
        <p14:creationId xmlns:p14="http://schemas.microsoft.com/office/powerpoint/2010/main" val="2998172483"/>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4577" name="Text Box 1"/>
          <p:cNvSpPr txBox="1">
            <a:spLocks noGrp="1" noRot="1" noChangeAspect="1" noChangeArrowheads="1"/>
          </p:cNvSpPr>
          <p:nvPr>
            <p:ph type="sldImg"/>
          </p:nvPr>
        </p:nvSpPr>
        <p:spPr bwMode="auto">
          <a:xfrm>
            <a:off x="-16992600" y="-11796713"/>
            <a:ext cx="22159913" cy="12465051"/>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sp>
      <p:sp>
        <p:nvSpPr>
          <p:cNvPr id="24578" name="Text Box 2"/>
          <p:cNvSpPr txBox="1">
            <a:spLocks noGrp="1" noChangeArrowheads="1"/>
          </p:cNvSpPr>
          <p:nvPr>
            <p:ph type="body" idx="1"/>
          </p:nvPr>
        </p:nvSpPr>
        <p:spPr bwMode="auto">
          <a:xfrm>
            <a:off x="685800" y="4343400"/>
            <a:ext cx="5457825" cy="4086225"/>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ltLang="en-US" dirty="0"/>
          </a:p>
        </p:txBody>
      </p:sp>
    </p:spTree>
    <p:extLst>
      <p:ext uri="{BB962C8B-B14F-4D97-AF65-F5344CB8AC3E}">
        <p14:creationId xmlns:p14="http://schemas.microsoft.com/office/powerpoint/2010/main" val="4014186465"/>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4577" name="Text Box 1"/>
          <p:cNvSpPr txBox="1">
            <a:spLocks noGrp="1" noRot="1" noChangeAspect="1" noChangeArrowheads="1"/>
          </p:cNvSpPr>
          <p:nvPr>
            <p:ph type="sldImg"/>
          </p:nvPr>
        </p:nvSpPr>
        <p:spPr bwMode="auto">
          <a:xfrm>
            <a:off x="-16992600" y="-11796713"/>
            <a:ext cx="22159913" cy="12465051"/>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sp>
      <p:sp>
        <p:nvSpPr>
          <p:cNvPr id="24578" name="Text Box 2"/>
          <p:cNvSpPr txBox="1">
            <a:spLocks noGrp="1" noChangeArrowheads="1"/>
          </p:cNvSpPr>
          <p:nvPr>
            <p:ph type="body" idx="1"/>
          </p:nvPr>
        </p:nvSpPr>
        <p:spPr bwMode="auto">
          <a:xfrm>
            <a:off x="685800" y="4343400"/>
            <a:ext cx="5457825" cy="4086225"/>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ltLang="en-US" dirty="0"/>
          </a:p>
        </p:txBody>
      </p:sp>
    </p:spTree>
    <p:extLst>
      <p:ext uri="{BB962C8B-B14F-4D97-AF65-F5344CB8AC3E}">
        <p14:creationId xmlns:p14="http://schemas.microsoft.com/office/powerpoint/2010/main" val="59624674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4577" name="Text Box 1"/>
          <p:cNvSpPr txBox="1">
            <a:spLocks noGrp="1" noRot="1" noChangeAspect="1" noChangeArrowheads="1"/>
          </p:cNvSpPr>
          <p:nvPr>
            <p:ph type="sldImg"/>
          </p:nvPr>
        </p:nvSpPr>
        <p:spPr bwMode="auto">
          <a:xfrm>
            <a:off x="-16992600" y="-11796713"/>
            <a:ext cx="22159913" cy="12465051"/>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sp>
      <p:sp>
        <p:nvSpPr>
          <p:cNvPr id="24578" name="Text Box 2"/>
          <p:cNvSpPr txBox="1">
            <a:spLocks noGrp="1" noChangeArrowheads="1"/>
          </p:cNvSpPr>
          <p:nvPr>
            <p:ph type="body" idx="1"/>
          </p:nvPr>
        </p:nvSpPr>
        <p:spPr bwMode="auto">
          <a:xfrm>
            <a:off x="685800" y="4343400"/>
            <a:ext cx="5457825" cy="4086225"/>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ltLang="en-US" dirty="0"/>
          </a:p>
        </p:txBody>
      </p:sp>
    </p:spTree>
    <p:extLst>
      <p:ext uri="{BB962C8B-B14F-4D97-AF65-F5344CB8AC3E}">
        <p14:creationId xmlns:p14="http://schemas.microsoft.com/office/powerpoint/2010/main" val="3262265727"/>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4577" name="Text Box 1"/>
          <p:cNvSpPr txBox="1">
            <a:spLocks noGrp="1" noRot="1" noChangeAspect="1" noChangeArrowheads="1"/>
          </p:cNvSpPr>
          <p:nvPr>
            <p:ph type="sldImg"/>
          </p:nvPr>
        </p:nvSpPr>
        <p:spPr bwMode="auto">
          <a:xfrm>
            <a:off x="-16992600" y="-11796713"/>
            <a:ext cx="22159913" cy="12465051"/>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sp>
      <p:sp>
        <p:nvSpPr>
          <p:cNvPr id="24578" name="Text Box 2"/>
          <p:cNvSpPr txBox="1">
            <a:spLocks noGrp="1" noChangeArrowheads="1"/>
          </p:cNvSpPr>
          <p:nvPr>
            <p:ph type="body" idx="1"/>
          </p:nvPr>
        </p:nvSpPr>
        <p:spPr bwMode="auto">
          <a:xfrm>
            <a:off x="685800" y="4343400"/>
            <a:ext cx="5457825" cy="4086225"/>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ltLang="en-US" dirty="0"/>
          </a:p>
        </p:txBody>
      </p:sp>
    </p:spTree>
    <p:extLst>
      <p:ext uri="{BB962C8B-B14F-4D97-AF65-F5344CB8AC3E}">
        <p14:creationId xmlns:p14="http://schemas.microsoft.com/office/powerpoint/2010/main" val="1792684828"/>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4577" name="Text Box 1"/>
          <p:cNvSpPr txBox="1">
            <a:spLocks noGrp="1" noRot="1" noChangeAspect="1" noChangeArrowheads="1"/>
          </p:cNvSpPr>
          <p:nvPr>
            <p:ph type="sldImg"/>
          </p:nvPr>
        </p:nvSpPr>
        <p:spPr bwMode="auto">
          <a:xfrm>
            <a:off x="-16992600" y="-11796713"/>
            <a:ext cx="22159913" cy="12465051"/>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sp>
      <p:sp>
        <p:nvSpPr>
          <p:cNvPr id="24578" name="Text Box 2"/>
          <p:cNvSpPr txBox="1">
            <a:spLocks noGrp="1" noChangeArrowheads="1"/>
          </p:cNvSpPr>
          <p:nvPr>
            <p:ph type="body" idx="1"/>
          </p:nvPr>
        </p:nvSpPr>
        <p:spPr bwMode="auto">
          <a:xfrm>
            <a:off x="685800" y="4343400"/>
            <a:ext cx="5457825" cy="4086225"/>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ltLang="en-US" dirty="0"/>
          </a:p>
        </p:txBody>
      </p:sp>
    </p:spTree>
    <p:extLst>
      <p:ext uri="{BB962C8B-B14F-4D97-AF65-F5344CB8AC3E}">
        <p14:creationId xmlns:p14="http://schemas.microsoft.com/office/powerpoint/2010/main" val="1616969141"/>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4577" name="Text Box 1"/>
          <p:cNvSpPr txBox="1">
            <a:spLocks noGrp="1" noRot="1" noChangeAspect="1" noChangeArrowheads="1"/>
          </p:cNvSpPr>
          <p:nvPr>
            <p:ph type="sldImg"/>
          </p:nvPr>
        </p:nvSpPr>
        <p:spPr bwMode="auto">
          <a:xfrm>
            <a:off x="-16992600" y="-11796713"/>
            <a:ext cx="22159913" cy="12465051"/>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sp>
      <p:sp>
        <p:nvSpPr>
          <p:cNvPr id="24578" name="Text Box 2"/>
          <p:cNvSpPr txBox="1">
            <a:spLocks noGrp="1" noChangeArrowheads="1"/>
          </p:cNvSpPr>
          <p:nvPr>
            <p:ph type="body" idx="1"/>
          </p:nvPr>
        </p:nvSpPr>
        <p:spPr bwMode="auto">
          <a:xfrm>
            <a:off x="685800" y="4343400"/>
            <a:ext cx="5457825" cy="4086225"/>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ltLang="en-US" dirty="0"/>
          </a:p>
        </p:txBody>
      </p:sp>
    </p:spTree>
    <p:extLst>
      <p:ext uri="{BB962C8B-B14F-4D97-AF65-F5344CB8AC3E}">
        <p14:creationId xmlns:p14="http://schemas.microsoft.com/office/powerpoint/2010/main" val="13058754"/>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4577" name="Text Box 1"/>
          <p:cNvSpPr txBox="1">
            <a:spLocks noGrp="1" noRot="1" noChangeAspect="1" noChangeArrowheads="1"/>
          </p:cNvSpPr>
          <p:nvPr>
            <p:ph type="sldImg"/>
          </p:nvPr>
        </p:nvSpPr>
        <p:spPr bwMode="auto">
          <a:xfrm>
            <a:off x="-16992600" y="-11796713"/>
            <a:ext cx="22159913" cy="12465051"/>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sp>
      <p:sp>
        <p:nvSpPr>
          <p:cNvPr id="24578" name="Text Box 2"/>
          <p:cNvSpPr txBox="1">
            <a:spLocks noGrp="1" noChangeArrowheads="1"/>
          </p:cNvSpPr>
          <p:nvPr>
            <p:ph type="body" idx="1"/>
          </p:nvPr>
        </p:nvSpPr>
        <p:spPr bwMode="auto">
          <a:xfrm>
            <a:off x="685800" y="4343400"/>
            <a:ext cx="5457825" cy="4086225"/>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ltLang="en-US" dirty="0"/>
          </a:p>
        </p:txBody>
      </p:sp>
    </p:spTree>
    <p:extLst>
      <p:ext uri="{BB962C8B-B14F-4D97-AF65-F5344CB8AC3E}">
        <p14:creationId xmlns:p14="http://schemas.microsoft.com/office/powerpoint/2010/main" val="70178496"/>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4577" name="Text Box 1"/>
          <p:cNvSpPr txBox="1">
            <a:spLocks noGrp="1" noRot="1" noChangeAspect="1" noChangeArrowheads="1"/>
          </p:cNvSpPr>
          <p:nvPr>
            <p:ph type="sldImg"/>
          </p:nvPr>
        </p:nvSpPr>
        <p:spPr bwMode="auto">
          <a:xfrm>
            <a:off x="-16992600" y="-11796713"/>
            <a:ext cx="22159913" cy="12465051"/>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sp>
      <p:sp>
        <p:nvSpPr>
          <p:cNvPr id="24578" name="Text Box 2"/>
          <p:cNvSpPr txBox="1">
            <a:spLocks noGrp="1" noChangeArrowheads="1"/>
          </p:cNvSpPr>
          <p:nvPr>
            <p:ph type="body" idx="1"/>
          </p:nvPr>
        </p:nvSpPr>
        <p:spPr bwMode="auto">
          <a:xfrm>
            <a:off x="685800" y="4343400"/>
            <a:ext cx="5457825" cy="4086225"/>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ltLang="en-US" dirty="0"/>
          </a:p>
        </p:txBody>
      </p:sp>
    </p:spTree>
    <p:extLst>
      <p:ext uri="{BB962C8B-B14F-4D97-AF65-F5344CB8AC3E}">
        <p14:creationId xmlns:p14="http://schemas.microsoft.com/office/powerpoint/2010/main" val="1683945210"/>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4577" name="Text Box 1"/>
          <p:cNvSpPr txBox="1">
            <a:spLocks noGrp="1" noRot="1" noChangeAspect="1" noChangeArrowheads="1"/>
          </p:cNvSpPr>
          <p:nvPr>
            <p:ph type="sldImg"/>
          </p:nvPr>
        </p:nvSpPr>
        <p:spPr bwMode="auto">
          <a:xfrm>
            <a:off x="-16992600" y="-11796713"/>
            <a:ext cx="22159913" cy="12465051"/>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sp>
      <p:sp>
        <p:nvSpPr>
          <p:cNvPr id="24578" name="Text Box 2"/>
          <p:cNvSpPr txBox="1">
            <a:spLocks noGrp="1" noChangeArrowheads="1"/>
          </p:cNvSpPr>
          <p:nvPr>
            <p:ph type="body" idx="1"/>
          </p:nvPr>
        </p:nvSpPr>
        <p:spPr bwMode="auto">
          <a:xfrm>
            <a:off x="685800" y="4343400"/>
            <a:ext cx="5457825" cy="4086225"/>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ltLang="en-US" dirty="0"/>
          </a:p>
        </p:txBody>
      </p:sp>
    </p:spTree>
    <p:extLst>
      <p:ext uri="{BB962C8B-B14F-4D97-AF65-F5344CB8AC3E}">
        <p14:creationId xmlns:p14="http://schemas.microsoft.com/office/powerpoint/2010/main" val="2972675820"/>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4577" name="Text Box 1"/>
          <p:cNvSpPr txBox="1">
            <a:spLocks noGrp="1" noRot="1" noChangeAspect="1" noChangeArrowheads="1"/>
          </p:cNvSpPr>
          <p:nvPr>
            <p:ph type="sldImg"/>
          </p:nvPr>
        </p:nvSpPr>
        <p:spPr bwMode="auto">
          <a:xfrm>
            <a:off x="-16992600" y="-11796713"/>
            <a:ext cx="22159913" cy="12465051"/>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sp>
      <p:sp>
        <p:nvSpPr>
          <p:cNvPr id="24578" name="Text Box 2"/>
          <p:cNvSpPr txBox="1">
            <a:spLocks noGrp="1" noChangeArrowheads="1"/>
          </p:cNvSpPr>
          <p:nvPr>
            <p:ph type="body" idx="1"/>
          </p:nvPr>
        </p:nvSpPr>
        <p:spPr bwMode="auto">
          <a:xfrm>
            <a:off x="685800" y="4343400"/>
            <a:ext cx="5457825" cy="4086225"/>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ltLang="en-US" dirty="0"/>
          </a:p>
        </p:txBody>
      </p:sp>
    </p:spTree>
    <p:extLst>
      <p:ext uri="{BB962C8B-B14F-4D97-AF65-F5344CB8AC3E}">
        <p14:creationId xmlns:p14="http://schemas.microsoft.com/office/powerpoint/2010/main" val="128232631"/>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4577" name="Text Box 1"/>
          <p:cNvSpPr txBox="1">
            <a:spLocks noGrp="1" noRot="1" noChangeAspect="1" noChangeArrowheads="1"/>
          </p:cNvSpPr>
          <p:nvPr>
            <p:ph type="sldImg"/>
          </p:nvPr>
        </p:nvSpPr>
        <p:spPr bwMode="auto">
          <a:xfrm>
            <a:off x="-16992600" y="-11796713"/>
            <a:ext cx="22159913" cy="12465051"/>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sp>
      <p:sp>
        <p:nvSpPr>
          <p:cNvPr id="24578" name="Text Box 2"/>
          <p:cNvSpPr txBox="1">
            <a:spLocks noGrp="1" noChangeArrowheads="1"/>
          </p:cNvSpPr>
          <p:nvPr>
            <p:ph type="body" idx="1"/>
          </p:nvPr>
        </p:nvSpPr>
        <p:spPr bwMode="auto">
          <a:xfrm>
            <a:off x="685800" y="4343400"/>
            <a:ext cx="5457825" cy="4086225"/>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ltLang="en-US" dirty="0"/>
          </a:p>
        </p:txBody>
      </p:sp>
    </p:spTree>
    <p:extLst>
      <p:ext uri="{BB962C8B-B14F-4D97-AF65-F5344CB8AC3E}">
        <p14:creationId xmlns:p14="http://schemas.microsoft.com/office/powerpoint/2010/main" val="1896327093"/>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4577" name="Text Box 1"/>
          <p:cNvSpPr txBox="1">
            <a:spLocks noGrp="1" noRot="1" noChangeAspect="1" noChangeArrowheads="1"/>
          </p:cNvSpPr>
          <p:nvPr>
            <p:ph type="sldImg"/>
          </p:nvPr>
        </p:nvSpPr>
        <p:spPr bwMode="auto">
          <a:xfrm>
            <a:off x="-16992600" y="-11796713"/>
            <a:ext cx="22159913" cy="12465051"/>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sp>
      <p:sp>
        <p:nvSpPr>
          <p:cNvPr id="24578" name="Text Box 2"/>
          <p:cNvSpPr txBox="1">
            <a:spLocks noGrp="1" noChangeArrowheads="1"/>
          </p:cNvSpPr>
          <p:nvPr>
            <p:ph type="body" idx="1"/>
          </p:nvPr>
        </p:nvSpPr>
        <p:spPr bwMode="auto">
          <a:xfrm>
            <a:off x="685800" y="4343400"/>
            <a:ext cx="5457825" cy="4086225"/>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ltLang="en-US" dirty="0"/>
          </a:p>
        </p:txBody>
      </p:sp>
    </p:spTree>
    <p:extLst>
      <p:ext uri="{BB962C8B-B14F-4D97-AF65-F5344CB8AC3E}">
        <p14:creationId xmlns:p14="http://schemas.microsoft.com/office/powerpoint/2010/main" val="1141263850"/>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4577" name="Text Box 1"/>
          <p:cNvSpPr txBox="1">
            <a:spLocks noGrp="1" noRot="1" noChangeAspect="1" noChangeArrowheads="1"/>
          </p:cNvSpPr>
          <p:nvPr>
            <p:ph type="sldImg"/>
          </p:nvPr>
        </p:nvSpPr>
        <p:spPr bwMode="auto">
          <a:xfrm>
            <a:off x="-16992600" y="-11796713"/>
            <a:ext cx="22159913" cy="12465051"/>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sp>
      <p:sp>
        <p:nvSpPr>
          <p:cNvPr id="24578" name="Text Box 2"/>
          <p:cNvSpPr txBox="1">
            <a:spLocks noGrp="1" noChangeArrowheads="1"/>
          </p:cNvSpPr>
          <p:nvPr>
            <p:ph type="body" idx="1"/>
          </p:nvPr>
        </p:nvSpPr>
        <p:spPr bwMode="auto">
          <a:xfrm>
            <a:off x="685800" y="4343400"/>
            <a:ext cx="5457825" cy="4086225"/>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ltLang="en-US" dirty="0"/>
          </a:p>
        </p:txBody>
      </p:sp>
    </p:spTree>
    <p:extLst>
      <p:ext uri="{BB962C8B-B14F-4D97-AF65-F5344CB8AC3E}">
        <p14:creationId xmlns:p14="http://schemas.microsoft.com/office/powerpoint/2010/main" val="421902017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4577" name="Text Box 1"/>
          <p:cNvSpPr txBox="1">
            <a:spLocks noGrp="1" noRot="1" noChangeAspect="1" noChangeArrowheads="1"/>
          </p:cNvSpPr>
          <p:nvPr>
            <p:ph type="sldImg"/>
          </p:nvPr>
        </p:nvSpPr>
        <p:spPr bwMode="auto">
          <a:xfrm>
            <a:off x="-16992600" y="-11796713"/>
            <a:ext cx="22159913" cy="12465051"/>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sp>
      <p:sp>
        <p:nvSpPr>
          <p:cNvPr id="24578" name="Text Box 2"/>
          <p:cNvSpPr txBox="1">
            <a:spLocks noGrp="1" noChangeArrowheads="1"/>
          </p:cNvSpPr>
          <p:nvPr>
            <p:ph type="body" idx="1"/>
          </p:nvPr>
        </p:nvSpPr>
        <p:spPr bwMode="auto">
          <a:xfrm>
            <a:off x="685800" y="4343400"/>
            <a:ext cx="5457825" cy="4086225"/>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marL="0" marR="0" lvl="0" indent="0" algn="l" defTabSz="914217" rtl="0" eaLnBrk="1" fontAlgn="auto" latinLnBrk="0" hangingPunct="1">
              <a:lnSpc>
                <a:spcPct val="100000"/>
              </a:lnSpc>
              <a:spcBef>
                <a:spcPts val="0"/>
              </a:spcBef>
              <a:spcAft>
                <a:spcPts val="0"/>
              </a:spcAft>
              <a:buClrTx/>
              <a:buSzTx/>
              <a:buFontTx/>
              <a:buNone/>
              <a:tabLst/>
              <a:defRPr/>
            </a:pPr>
            <a:r>
              <a:rPr lang="en-US" b="0" i="0" dirty="0">
                <a:solidFill>
                  <a:srgbClr val="111111"/>
                </a:solidFill>
                <a:effectLst/>
                <a:latin typeface="Libre Baskerville"/>
              </a:rPr>
              <a:t>If the Equal Housing logo is included in advertising, it serves as an indication that the property can be bought or rent by anyone now matter what race, religion, national origin he or she has or whether he or she belongs to the sexual minorities.</a:t>
            </a:r>
            <a:endParaRPr lang="en-US" sz="2400" dirty="0"/>
          </a:p>
          <a:p>
            <a:pPr marL="0" marR="0" lvl="0" indent="0" algn="l" defTabSz="914217" rtl="0" eaLnBrk="1" fontAlgn="auto" latinLnBrk="0" hangingPunct="1">
              <a:lnSpc>
                <a:spcPct val="100000"/>
              </a:lnSpc>
              <a:spcBef>
                <a:spcPts val="0"/>
              </a:spcBef>
              <a:spcAft>
                <a:spcPts val="0"/>
              </a:spcAft>
              <a:buClrTx/>
              <a:buSzTx/>
              <a:buFontTx/>
              <a:buNone/>
              <a:tabLst/>
              <a:defRPr/>
            </a:pPr>
            <a:endParaRPr lang="en-US" sz="2400" dirty="0"/>
          </a:p>
          <a:p>
            <a:pPr marL="0" marR="0" lvl="0" indent="0" algn="l" defTabSz="914217" rtl="0" eaLnBrk="1" fontAlgn="auto" latinLnBrk="0" hangingPunct="1">
              <a:lnSpc>
                <a:spcPct val="100000"/>
              </a:lnSpc>
              <a:spcBef>
                <a:spcPts val="0"/>
              </a:spcBef>
              <a:spcAft>
                <a:spcPts val="0"/>
              </a:spcAft>
              <a:buClrTx/>
              <a:buSzTx/>
              <a:buFontTx/>
              <a:buNone/>
              <a:tabLst/>
              <a:defRPr/>
            </a:pPr>
            <a:r>
              <a:rPr lang="en-US" sz="2400" dirty="0"/>
              <a:t>This is the fair housing symbol; Landlords, banks, real estate agents and others use it to show that they will not discriminate against your family when you are looking for a home. </a:t>
            </a:r>
          </a:p>
          <a:p>
            <a:endParaRPr lang="en-US" altLang="en-US" dirty="0"/>
          </a:p>
        </p:txBody>
      </p:sp>
    </p:spTree>
    <p:extLst>
      <p:ext uri="{BB962C8B-B14F-4D97-AF65-F5344CB8AC3E}">
        <p14:creationId xmlns:p14="http://schemas.microsoft.com/office/powerpoint/2010/main" val="2740641831"/>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4577" name="Text Box 1"/>
          <p:cNvSpPr txBox="1">
            <a:spLocks noGrp="1" noRot="1" noChangeAspect="1" noChangeArrowheads="1"/>
          </p:cNvSpPr>
          <p:nvPr>
            <p:ph type="sldImg"/>
          </p:nvPr>
        </p:nvSpPr>
        <p:spPr bwMode="auto">
          <a:xfrm>
            <a:off x="-16992600" y="-11796713"/>
            <a:ext cx="22159913" cy="12465051"/>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sp>
      <p:sp>
        <p:nvSpPr>
          <p:cNvPr id="24578" name="Text Box 2"/>
          <p:cNvSpPr txBox="1">
            <a:spLocks noGrp="1" noChangeArrowheads="1"/>
          </p:cNvSpPr>
          <p:nvPr>
            <p:ph type="body" idx="1"/>
          </p:nvPr>
        </p:nvSpPr>
        <p:spPr bwMode="auto">
          <a:xfrm>
            <a:off x="685800" y="4343400"/>
            <a:ext cx="5457825" cy="4086225"/>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ltLang="en-US" dirty="0"/>
          </a:p>
        </p:txBody>
      </p:sp>
    </p:spTree>
    <p:extLst>
      <p:ext uri="{BB962C8B-B14F-4D97-AF65-F5344CB8AC3E}">
        <p14:creationId xmlns:p14="http://schemas.microsoft.com/office/powerpoint/2010/main" val="852222097"/>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4577" name="Text Box 1"/>
          <p:cNvSpPr txBox="1">
            <a:spLocks noGrp="1" noRot="1" noChangeAspect="1" noChangeArrowheads="1"/>
          </p:cNvSpPr>
          <p:nvPr>
            <p:ph type="sldImg"/>
          </p:nvPr>
        </p:nvSpPr>
        <p:spPr bwMode="auto">
          <a:xfrm>
            <a:off x="-16992600" y="-11796713"/>
            <a:ext cx="22159913" cy="12465051"/>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sp>
      <p:sp>
        <p:nvSpPr>
          <p:cNvPr id="24578" name="Text Box 2"/>
          <p:cNvSpPr txBox="1">
            <a:spLocks noGrp="1" noChangeArrowheads="1"/>
          </p:cNvSpPr>
          <p:nvPr>
            <p:ph type="body" idx="1"/>
          </p:nvPr>
        </p:nvSpPr>
        <p:spPr bwMode="auto">
          <a:xfrm>
            <a:off x="685800" y="4343400"/>
            <a:ext cx="5457825" cy="4086225"/>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ltLang="en-US" dirty="0"/>
          </a:p>
        </p:txBody>
      </p:sp>
    </p:spTree>
    <p:extLst>
      <p:ext uri="{BB962C8B-B14F-4D97-AF65-F5344CB8AC3E}">
        <p14:creationId xmlns:p14="http://schemas.microsoft.com/office/powerpoint/2010/main" val="994999266"/>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4577" name="Text Box 1"/>
          <p:cNvSpPr txBox="1">
            <a:spLocks noGrp="1" noRot="1" noChangeAspect="1" noChangeArrowheads="1"/>
          </p:cNvSpPr>
          <p:nvPr>
            <p:ph type="sldImg"/>
          </p:nvPr>
        </p:nvSpPr>
        <p:spPr bwMode="auto">
          <a:xfrm>
            <a:off x="-16992600" y="-11796713"/>
            <a:ext cx="22159913" cy="12465051"/>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sp>
      <p:sp>
        <p:nvSpPr>
          <p:cNvPr id="24578" name="Text Box 2"/>
          <p:cNvSpPr txBox="1">
            <a:spLocks noGrp="1" noChangeArrowheads="1"/>
          </p:cNvSpPr>
          <p:nvPr>
            <p:ph type="body" idx="1"/>
          </p:nvPr>
        </p:nvSpPr>
        <p:spPr bwMode="auto">
          <a:xfrm>
            <a:off x="685800" y="4343400"/>
            <a:ext cx="5457825" cy="4086225"/>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ltLang="en-US" dirty="0"/>
          </a:p>
        </p:txBody>
      </p:sp>
    </p:spTree>
    <p:extLst>
      <p:ext uri="{BB962C8B-B14F-4D97-AF65-F5344CB8AC3E}">
        <p14:creationId xmlns:p14="http://schemas.microsoft.com/office/powerpoint/2010/main" val="421823537"/>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4577" name="Text Box 1"/>
          <p:cNvSpPr txBox="1">
            <a:spLocks noGrp="1" noRot="1" noChangeAspect="1" noChangeArrowheads="1"/>
          </p:cNvSpPr>
          <p:nvPr>
            <p:ph type="sldImg"/>
          </p:nvPr>
        </p:nvSpPr>
        <p:spPr bwMode="auto">
          <a:xfrm>
            <a:off x="-16992600" y="-11796713"/>
            <a:ext cx="22159913" cy="12465051"/>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sp>
      <p:sp>
        <p:nvSpPr>
          <p:cNvPr id="24578" name="Text Box 2"/>
          <p:cNvSpPr txBox="1">
            <a:spLocks noGrp="1" noChangeArrowheads="1"/>
          </p:cNvSpPr>
          <p:nvPr>
            <p:ph type="body" idx="1"/>
          </p:nvPr>
        </p:nvSpPr>
        <p:spPr bwMode="auto">
          <a:xfrm>
            <a:off x="685800" y="4343400"/>
            <a:ext cx="5457825" cy="4086225"/>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ltLang="en-US" dirty="0"/>
          </a:p>
        </p:txBody>
      </p:sp>
    </p:spTree>
    <p:extLst>
      <p:ext uri="{BB962C8B-B14F-4D97-AF65-F5344CB8AC3E}">
        <p14:creationId xmlns:p14="http://schemas.microsoft.com/office/powerpoint/2010/main" val="125354351"/>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4577" name="Text Box 1"/>
          <p:cNvSpPr txBox="1">
            <a:spLocks noGrp="1" noRot="1" noChangeAspect="1" noChangeArrowheads="1"/>
          </p:cNvSpPr>
          <p:nvPr>
            <p:ph type="sldImg"/>
          </p:nvPr>
        </p:nvSpPr>
        <p:spPr bwMode="auto">
          <a:xfrm>
            <a:off x="-16992600" y="-11796713"/>
            <a:ext cx="22159913" cy="12465051"/>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sp>
      <p:sp>
        <p:nvSpPr>
          <p:cNvPr id="24578" name="Text Box 2"/>
          <p:cNvSpPr txBox="1">
            <a:spLocks noGrp="1" noChangeArrowheads="1"/>
          </p:cNvSpPr>
          <p:nvPr>
            <p:ph type="body" idx="1"/>
          </p:nvPr>
        </p:nvSpPr>
        <p:spPr bwMode="auto">
          <a:xfrm>
            <a:off x="685800" y="4343400"/>
            <a:ext cx="5457825" cy="4086225"/>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ltLang="en-US" dirty="0"/>
          </a:p>
        </p:txBody>
      </p:sp>
    </p:spTree>
    <p:extLst>
      <p:ext uri="{BB962C8B-B14F-4D97-AF65-F5344CB8AC3E}">
        <p14:creationId xmlns:p14="http://schemas.microsoft.com/office/powerpoint/2010/main" val="3690985621"/>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4577" name="Text Box 1"/>
          <p:cNvSpPr txBox="1">
            <a:spLocks noGrp="1" noRot="1" noChangeAspect="1" noChangeArrowheads="1"/>
          </p:cNvSpPr>
          <p:nvPr>
            <p:ph type="sldImg"/>
          </p:nvPr>
        </p:nvSpPr>
        <p:spPr bwMode="auto">
          <a:xfrm>
            <a:off x="-16992600" y="-11796713"/>
            <a:ext cx="22159913" cy="12465051"/>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sp>
      <p:sp>
        <p:nvSpPr>
          <p:cNvPr id="24578" name="Text Box 2"/>
          <p:cNvSpPr txBox="1">
            <a:spLocks noGrp="1" noChangeArrowheads="1"/>
          </p:cNvSpPr>
          <p:nvPr>
            <p:ph type="body" idx="1"/>
          </p:nvPr>
        </p:nvSpPr>
        <p:spPr bwMode="auto">
          <a:xfrm>
            <a:off x="685800" y="4343400"/>
            <a:ext cx="5457825" cy="4086225"/>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ltLang="en-US" dirty="0"/>
          </a:p>
        </p:txBody>
      </p:sp>
    </p:spTree>
    <p:extLst>
      <p:ext uri="{BB962C8B-B14F-4D97-AF65-F5344CB8AC3E}">
        <p14:creationId xmlns:p14="http://schemas.microsoft.com/office/powerpoint/2010/main" val="672865673"/>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4577" name="Text Box 1"/>
          <p:cNvSpPr txBox="1">
            <a:spLocks noGrp="1" noRot="1" noChangeAspect="1" noChangeArrowheads="1"/>
          </p:cNvSpPr>
          <p:nvPr>
            <p:ph type="sldImg"/>
          </p:nvPr>
        </p:nvSpPr>
        <p:spPr bwMode="auto">
          <a:xfrm>
            <a:off x="-16992600" y="-11796713"/>
            <a:ext cx="22159913" cy="12465051"/>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sp>
      <p:sp>
        <p:nvSpPr>
          <p:cNvPr id="24578" name="Text Box 2"/>
          <p:cNvSpPr txBox="1">
            <a:spLocks noGrp="1" noChangeArrowheads="1"/>
          </p:cNvSpPr>
          <p:nvPr>
            <p:ph type="body" idx="1"/>
          </p:nvPr>
        </p:nvSpPr>
        <p:spPr bwMode="auto">
          <a:xfrm>
            <a:off x="685800" y="4343400"/>
            <a:ext cx="5457825" cy="4086225"/>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ltLang="en-US" dirty="0"/>
          </a:p>
        </p:txBody>
      </p:sp>
    </p:spTree>
    <p:extLst>
      <p:ext uri="{BB962C8B-B14F-4D97-AF65-F5344CB8AC3E}">
        <p14:creationId xmlns:p14="http://schemas.microsoft.com/office/powerpoint/2010/main" val="1020512904"/>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4577" name="Text Box 1"/>
          <p:cNvSpPr txBox="1">
            <a:spLocks noGrp="1" noRot="1" noChangeAspect="1" noChangeArrowheads="1"/>
          </p:cNvSpPr>
          <p:nvPr>
            <p:ph type="sldImg"/>
          </p:nvPr>
        </p:nvSpPr>
        <p:spPr bwMode="auto">
          <a:xfrm>
            <a:off x="-16992600" y="-11796713"/>
            <a:ext cx="22159913" cy="12465051"/>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sp>
      <p:sp>
        <p:nvSpPr>
          <p:cNvPr id="24578" name="Text Box 2"/>
          <p:cNvSpPr txBox="1">
            <a:spLocks noGrp="1" noChangeArrowheads="1"/>
          </p:cNvSpPr>
          <p:nvPr>
            <p:ph type="body" idx="1"/>
          </p:nvPr>
        </p:nvSpPr>
        <p:spPr bwMode="auto">
          <a:xfrm>
            <a:off x="685800" y="4343400"/>
            <a:ext cx="5457825" cy="4086225"/>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ltLang="en-US" dirty="0"/>
          </a:p>
        </p:txBody>
      </p:sp>
    </p:spTree>
    <p:extLst>
      <p:ext uri="{BB962C8B-B14F-4D97-AF65-F5344CB8AC3E}">
        <p14:creationId xmlns:p14="http://schemas.microsoft.com/office/powerpoint/2010/main" val="3231677794"/>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4577" name="Text Box 1"/>
          <p:cNvSpPr txBox="1">
            <a:spLocks noGrp="1" noRot="1" noChangeAspect="1" noChangeArrowheads="1"/>
          </p:cNvSpPr>
          <p:nvPr>
            <p:ph type="sldImg"/>
          </p:nvPr>
        </p:nvSpPr>
        <p:spPr bwMode="auto">
          <a:xfrm>
            <a:off x="-16992600" y="-11796713"/>
            <a:ext cx="22159913" cy="12465051"/>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sp>
      <p:sp>
        <p:nvSpPr>
          <p:cNvPr id="24578" name="Text Box 2"/>
          <p:cNvSpPr txBox="1">
            <a:spLocks noGrp="1" noChangeArrowheads="1"/>
          </p:cNvSpPr>
          <p:nvPr>
            <p:ph type="body" idx="1"/>
          </p:nvPr>
        </p:nvSpPr>
        <p:spPr bwMode="auto">
          <a:xfrm>
            <a:off x="685800" y="4343400"/>
            <a:ext cx="5457825" cy="4086225"/>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ltLang="en-US" dirty="0"/>
          </a:p>
        </p:txBody>
      </p:sp>
    </p:spTree>
    <p:extLst>
      <p:ext uri="{BB962C8B-B14F-4D97-AF65-F5344CB8AC3E}">
        <p14:creationId xmlns:p14="http://schemas.microsoft.com/office/powerpoint/2010/main" val="369759405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4577" name="Text Box 1"/>
          <p:cNvSpPr txBox="1">
            <a:spLocks noGrp="1" noRot="1" noChangeAspect="1" noChangeArrowheads="1"/>
          </p:cNvSpPr>
          <p:nvPr>
            <p:ph type="sldImg"/>
          </p:nvPr>
        </p:nvSpPr>
        <p:spPr bwMode="auto">
          <a:xfrm>
            <a:off x="-16992600" y="-11796713"/>
            <a:ext cx="22159913" cy="12465051"/>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sp>
      <p:sp>
        <p:nvSpPr>
          <p:cNvPr id="24578" name="Text Box 2"/>
          <p:cNvSpPr txBox="1">
            <a:spLocks noGrp="1" noChangeArrowheads="1"/>
          </p:cNvSpPr>
          <p:nvPr>
            <p:ph type="body" idx="1"/>
          </p:nvPr>
        </p:nvSpPr>
        <p:spPr bwMode="auto">
          <a:xfrm>
            <a:off x="685800" y="4343400"/>
            <a:ext cx="5457825" cy="4086225"/>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ltLang="en-US" dirty="0"/>
          </a:p>
        </p:txBody>
      </p:sp>
    </p:spTree>
    <p:extLst>
      <p:ext uri="{BB962C8B-B14F-4D97-AF65-F5344CB8AC3E}">
        <p14:creationId xmlns:p14="http://schemas.microsoft.com/office/powerpoint/2010/main" val="365329203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4577" name="Text Box 1"/>
          <p:cNvSpPr txBox="1">
            <a:spLocks noGrp="1" noRot="1" noChangeAspect="1" noChangeArrowheads="1"/>
          </p:cNvSpPr>
          <p:nvPr>
            <p:ph type="sldImg"/>
          </p:nvPr>
        </p:nvSpPr>
        <p:spPr bwMode="auto">
          <a:xfrm>
            <a:off x="-16992600" y="-11796713"/>
            <a:ext cx="22159913" cy="12465051"/>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sp>
      <p:sp>
        <p:nvSpPr>
          <p:cNvPr id="24578" name="Text Box 2"/>
          <p:cNvSpPr txBox="1">
            <a:spLocks noGrp="1" noChangeArrowheads="1"/>
          </p:cNvSpPr>
          <p:nvPr>
            <p:ph type="body" idx="1"/>
          </p:nvPr>
        </p:nvSpPr>
        <p:spPr bwMode="auto">
          <a:xfrm>
            <a:off x="685800" y="4343400"/>
            <a:ext cx="5457825" cy="4086225"/>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r>
              <a:rPr lang="en-US" b="0" i="0" dirty="0">
                <a:solidFill>
                  <a:srgbClr val="444444"/>
                </a:solidFill>
                <a:effectLst/>
                <a:latin typeface="Open Sans" panose="020B0606030504020204" pitchFamily="34" charset="0"/>
              </a:rPr>
              <a:t>From 1965 to 1966, Dr. King co-led the Chicago Freedom Movement, a campaign which sought to challenge discrimination in employment, education, and housing in Chicago. The Chicago Freedom Movement is widely believed to have created momentum that led towards the passage of the Fair Housing Act of 1968.</a:t>
            </a:r>
            <a:endParaRPr lang="en-US" altLang="en-US" dirty="0"/>
          </a:p>
        </p:txBody>
      </p:sp>
    </p:spTree>
    <p:extLst>
      <p:ext uri="{BB962C8B-B14F-4D97-AF65-F5344CB8AC3E}">
        <p14:creationId xmlns:p14="http://schemas.microsoft.com/office/powerpoint/2010/main" val="425402797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4577" name="Text Box 1"/>
          <p:cNvSpPr txBox="1">
            <a:spLocks noGrp="1" noRot="1" noChangeAspect="1" noChangeArrowheads="1"/>
          </p:cNvSpPr>
          <p:nvPr>
            <p:ph type="sldImg"/>
          </p:nvPr>
        </p:nvSpPr>
        <p:spPr bwMode="auto">
          <a:xfrm>
            <a:off x="-16992600" y="-11796713"/>
            <a:ext cx="22159913" cy="12465051"/>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sp>
      <p:sp>
        <p:nvSpPr>
          <p:cNvPr id="24578" name="Text Box 2"/>
          <p:cNvSpPr txBox="1">
            <a:spLocks noGrp="1" noChangeArrowheads="1"/>
          </p:cNvSpPr>
          <p:nvPr>
            <p:ph type="body" idx="1"/>
          </p:nvPr>
        </p:nvSpPr>
        <p:spPr bwMode="auto">
          <a:xfrm>
            <a:off x="685800" y="4343400"/>
            <a:ext cx="5457825" cy="4086225"/>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ltLang="en-US" dirty="0"/>
          </a:p>
        </p:txBody>
      </p:sp>
    </p:spTree>
    <p:extLst>
      <p:ext uri="{BB962C8B-B14F-4D97-AF65-F5344CB8AC3E}">
        <p14:creationId xmlns:p14="http://schemas.microsoft.com/office/powerpoint/2010/main" val="237182848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4577" name="Text Box 1"/>
          <p:cNvSpPr txBox="1">
            <a:spLocks noGrp="1" noRot="1" noChangeAspect="1" noChangeArrowheads="1"/>
          </p:cNvSpPr>
          <p:nvPr>
            <p:ph type="sldImg"/>
          </p:nvPr>
        </p:nvSpPr>
        <p:spPr bwMode="auto">
          <a:xfrm>
            <a:off x="-16992600" y="-11796713"/>
            <a:ext cx="22159913" cy="12465051"/>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sp>
      <p:sp>
        <p:nvSpPr>
          <p:cNvPr id="24578" name="Text Box 2"/>
          <p:cNvSpPr txBox="1">
            <a:spLocks noGrp="1" noChangeArrowheads="1"/>
          </p:cNvSpPr>
          <p:nvPr>
            <p:ph type="body" idx="1"/>
          </p:nvPr>
        </p:nvSpPr>
        <p:spPr bwMode="auto">
          <a:xfrm>
            <a:off x="685800" y="4343400"/>
            <a:ext cx="5457825" cy="4086225"/>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ltLang="en-US" dirty="0"/>
          </a:p>
        </p:txBody>
      </p:sp>
    </p:spTree>
    <p:extLst>
      <p:ext uri="{BB962C8B-B14F-4D97-AF65-F5344CB8AC3E}">
        <p14:creationId xmlns:p14="http://schemas.microsoft.com/office/powerpoint/2010/main" val="352039100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3048000" y="2244726"/>
            <a:ext cx="18288000" cy="4775200"/>
          </a:xfrm>
        </p:spPr>
        <p:txBody>
          <a:bodyPr anchor="b"/>
          <a:lstStyle>
            <a:lvl1pPr algn="ctr">
              <a:defRPr sz="12000"/>
            </a:lvl1pPr>
          </a:lstStyle>
          <a:p>
            <a:r>
              <a:rPr lang="en-US"/>
              <a:t>Click to edit Master title style</a:t>
            </a:r>
            <a:endParaRPr lang="en-US" dirty="0"/>
          </a:p>
        </p:txBody>
      </p:sp>
      <p:sp>
        <p:nvSpPr>
          <p:cNvPr id="3" name="Subtitle 2"/>
          <p:cNvSpPr>
            <a:spLocks noGrp="1"/>
          </p:cNvSpPr>
          <p:nvPr>
            <p:ph type="subTitle" idx="1"/>
          </p:nvPr>
        </p:nvSpPr>
        <p:spPr>
          <a:xfrm>
            <a:off x="3048000" y="7204076"/>
            <a:ext cx="18288000" cy="3311524"/>
          </a:xfrm>
        </p:spPr>
        <p:txBody>
          <a:bodyPr/>
          <a:lstStyle>
            <a:lvl1pPr marL="0" indent="0" algn="ctr">
              <a:buNone/>
              <a:defRPr sz="4800"/>
            </a:lvl1pPr>
            <a:lvl2pPr marL="914400" indent="0" algn="ctr">
              <a:buNone/>
              <a:defRPr sz="4000"/>
            </a:lvl2pPr>
            <a:lvl3pPr marL="1828800" indent="0" algn="ctr">
              <a:buNone/>
              <a:defRPr sz="3600"/>
            </a:lvl3pPr>
            <a:lvl4pPr marL="2743200" indent="0" algn="ctr">
              <a:buNone/>
              <a:defRPr sz="3200"/>
            </a:lvl4pPr>
            <a:lvl5pPr marL="3657600" indent="0" algn="ctr">
              <a:buNone/>
              <a:defRPr sz="3200"/>
            </a:lvl5pPr>
            <a:lvl6pPr marL="4572000" indent="0" algn="ctr">
              <a:buNone/>
              <a:defRPr sz="3200"/>
            </a:lvl6pPr>
            <a:lvl7pPr marL="5486400" indent="0" algn="ctr">
              <a:buNone/>
              <a:defRPr sz="3200"/>
            </a:lvl7pPr>
            <a:lvl8pPr marL="6400800" indent="0" algn="ctr">
              <a:buNone/>
              <a:defRPr sz="3200"/>
            </a:lvl8pPr>
            <a:lvl9pPr marL="7315200" indent="0" algn="ctr">
              <a:buNone/>
              <a:defRPr sz="32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dirty="0"/>
              <a:t>10/3/2021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320988727"/>
      </p:ext>
    </p:extLst>
  </p:cSld>
  <p:clrMapOvr>
    <a:masterClrMapping/>
  </p:clrMapOvr>
  <p:hf hdr="0" ftr="0" dt="0"/>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dirty="0"/>
              <a:t>10/3/2021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3100613254"/>
      </p:ext>
    </p:extLst>
  </p:cSld>
  <p:clrMapOvr>
    <a:masterClrMapping/>
  </p:clrMapOvr>
  <p:hf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7449800" y="730250"/>
            <a:ext cx="5257800" cy="11623676"/>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676400" y="730250"/>
            <a:ext cx="15468600" cy="11623676"/>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dirty="0"/>
              <a:t>10/3/2021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2304055124"/>
      </p:ext>
    </p:extLst>
  </p:cSld>
  <p:clrMapOvr>
    <a:masterClrMapping/>
  </p:clrMapOvr>
  <p:hf hdr="0" ftr="0" dt="0"/>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Big Picture">
    <p:spTree>
      <p:nvGrpSpPr>
        <p:cNvPr id="1" name=""/>
        <p:cNvGrpSpPr/>
        <p:nvPr/>
      </p:nvGrpSpPr>
      <p:grpSpPr>
        <a:xfrm>
          <a:off x="0" y="0"/>
          <a:ext cx="0" cy="0"/>
          <a:chOff x="0" y="0"/>
          <a:chExt cx="0" cy="0"/>
        </a:xfrm>
      </p:grpSpPr>
      <p:sp>
        <p:nvSpPr>
          <p:cNvPr id="49" name="Picture Placeholder 13"/>
          <p:cNvSpPr>
            <a:spLocks noGrp="1"/>
          </p:cNvSpPr>
          <p:nvPr>
            <p:ph type="pic" sz="quarter" idx="14"/>
          </p:nvPr>
        </p:nvSpPr>
        <p:spPr>
          <a:xfrm>
            <a:off x="0" y="0"/>
            <a:ext cx="24384000" cy="13716000"/>
          </a:xfrm>
          <a:prstGeom prst="rect">
            <a:avLst/>
          </a:prstGeom>
          <a:solidFill>
            <a:schemeClr val="bg1">
              <a:lumMod val="95000"/>
            </a:schemeClr>
          </a:solidFill>
          <a:effectLst/>
        </p:spPr>
        <p:txBody>
          <a:bodyPr>
            <a:normAutofit/>
          </a:bodyPr>
          <a:lstStyle>
            <a:lvl1pPr marL="0" indent="0">
              <a:buNone/>
              <a:defRPr sz="2401" b="0" i="0">
                <a:ln>
                  <a:noFill/>
                </a:ln>
                <a:solidFill>
                  <a:schemeClr val="tx2"/>
                </a:solidFill>
                <a:latin typeface="Nunito Light" charset="0"/>
                <a:ea typeface="Nunito Light" charset="0"/>
                <a:cs typeface="Nunito Light" charset="0"/>
              </a:defRPr>
            </a:lvl1pPr>
          </a:lstStyle>
          <a:p>
            <a:endParaRPr lang="en-US" dirty="0"/>
          </a:p>
        </p:txBody>
      </p:sp>
    </p:spTree>
    <p:extLst>
      <p:ext uri="{BB962C8B-B14F-4D97-AF65-F5344CB8AC3E}">
        <p14:creationId xmlns:p14="http://schemas.microsoft.com/office/powerpoint/2010/main" val="3705786359"/>
      </p:ext>
    </p:extLst>
  </p:cSld>
  <p:clrMapOvr>
    <a:masterClrMapping/>
  </p:clrMapOvr>
  <p:transition advClick="0"/>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Welcome Message">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8C420AD4-248A-4070-B79E-6CFF4FAFA7C7}"/>
              </a:ext>
            </a:extLst>
          </p:cNvPr>
          <p:cNvSpPr/>
          <p:nvPr userDrawn="1"/>
        </p:nvSpPr>
        <p:spPr>
          <a:xfrm>
            <a:off x="0" y="0"/>
            <a:ext cx="11354899" cy="13716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1" dirty="0">
              <a:solidFill>
                <a:schemeClr val="accent1">
                  <a:lumMod val="50000"/>
                </a:schemeClr>
              </a:solidFill>
              <a:latin typeface="Nunito Light" charset="0"/>
            </a:endParaRPr>
          </a:p>
        </p:txBody>
      </p:sp>
      <p:sp>
        <p:nvSpPr>
          <p:cNvPr id="29" name="Picture Placeholder 13"/>
          <p:cNvSpPr>
            <a:spLocks noGrp="1"/>
          </p:cNvSpPr>
          <p:nvPr>
            <p:ph type="pic" sz="quarter" idx="14"/>
          </p:nvPr>
        </p:nvSpPr>
        <p:spPr>
          <a:xfrm>
            <a:off x="14437443" y="3094763"/>
            <a:ext cx="6551837" cy="7515923"/>
          </a:xfrm>
          <a:prstGeom prst="rect">
            <a:avLst/>
          </a:prstGeom>
          <a:solidFill>
            <a:schemeClr val="bg1">
              <a:lumMod val="95000"/>
            </a:schemeClr>
          </a:solidFill>
          <a:effectLst/>
        </p:spPr>
        <p:txBody>
          <a:bodyPr>
            <a:normAutofit/>
          </a:bodyPr>
          <a:lstStyle>
            <a:lvl1pPr marL="0" indent="0">
              <a:buNone/>
              <a:defRPr sz="2401" b="0" i="0">
                <a:ln>
                  <a:noFill/>
                </a:ln>
                <a:solidFill>
                  <a:schemeClr val="tx2"/>
                </a:solidFill>
                <a:latin typeface="Nunito Light" charset="0"/>
                <a:ea typeface="Nunito Light" charset="0"/>
                <a:cs typeface="Nunito Light" charset="0"/>
              </a:defRPr>
            </a:lvl1pPr>
          </a:lstStyle>
          <a:p>
            <a:endParaRPr lang="en-US" dirty="0"/>
          </a:p>
        </p:txBody>
      </p:sp>
      <p:sp>
        <p:nvSpPr>
          <p:cNvPr id="3" name="Text Placeholder 2">
            <a:extLst>
              <a:ext uri="{FF2B5EF4-FFF2-40B4-BE49-F238E27FC236}">
                <a16:creationId xmlns:a16="http://schemas.microsoft.com/office/drawing/2014/main" id="{0A3714AD-FA2E-4F39-A54A-FD2E9E5003C6}"/>
              </a:ext>
            </a:extLst>
          </p:cNvPr>
          <p:cNvSpPr>
            <a:spLocks noGrp="1"/>
          </p:cNvSpPr>
          <p:nvPr>
            <p:ph type="body" sz="quarter" idx="15"/>
          </p:nvPr>
        </p:nvSpPr>
        <p:spPr>
          <a:xfrm>
            <a:off x="1436199" y="3094762"/>
            <a:ext cx="8804162" cy="7515923"/>
          </a:xfrm>
          <a:prstGeom prst="rect">
            <a:avLst/>
          </a:prstGeom>
        </p:spPr>
        <p:txBody>
          <a:bodyPr/>
          <a:lstStyle>
            <a:lvl1pPr>
              <a:defRPr>
                <a:solidFill>
                  <a:schemeClr val="bg1"/>
                </a:solidFill>
                <a:latin typeface="+mn-lt"/>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912865272"/>
      </p:ext>
    </p:extLst>
  </p:cSld>
  <p:clrMapOvr>
    <a:masterClrMapping/>
  </p:clrMapOvr>
  <p:transition spd="slow">
    <p:fade/>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Default">
    <p:spTree>
      <p:nvGrpSpPr>
        <p:cNvPr id="1" name=""/>
        <p:cNvGrpSpPr/>
        <p:nvPr/>
      </p:nvGrpSpPr>
      <p:grpSpPr>
        <a:xfrm>
          <a:off x="0" y="0"/>
          <a:ext cx="0" cy="0"/>
          <a:chOff x="0" y="0"/>
          <a:chExt cx="0" cy="0"/>
        </a:xfrm>
      </p:grpSpPr>
      <p:grpSp>
        <p:nvGrpSpPr>
          <p:cNvPr id="49" name="Group 48"/>
          <p:cNvGrpSpPr/>
          <p:nvPr userDrawn="1"/>
        </p:nvGrpSpPr>
        <p:grpSpPr>
          <a:xfrm rot="10800000">
            <a:off x="-24970" y="10969127"/>
            <a:ext cx="24541543" cy="4304369"/>
            <a:chOff x="0" y="-156114"/>
            <a:chExt cx="24535152" cy="4304369"/>
          </a:xfrm>
        </p:grpSpPr>
        <p:sp>
          <p:nvSpPr>
            <p:cNvPr id="50" name="Freeform 49"/>
            <p:cNvSpPr>
              <a:spLocks noChangeArrowheads="1"/>
            </p:cNvSpPr>
            <p:nvPr/>
          </p:nvSpPr>
          <p:spPr bwMode="auto">
            <a:xfrm>
              <a:off x="23378291" y="2431564"/>
              <a:ext cx="1134322" cy="1716691"/>
            </a:xfrm>
            <a:custGeom>
              <a:avLst/>
              <a:gdLst>
                <a:gd name="T0" fmla="*/ 0 w 1152"/>
                <a:gd name="T1" fmla="*/ 1739 h 1740"/>
                <a:gd name="T2" fmla="*/ 1151 w 1152"/>
                <a:gd name="T3" fmla="*/ 918 h 1740"/>
                <a:gd name="T4" fmla="*/ 1151 w 1152"/>
                <a:gd name="T5" fmla="*/ 0 h 1740"/>
                <a:gd name="T6" fmla="*/ 0 w 1152"/>
                <a:gd name="T7" fmla="*/ 1739 h 1740"/>
              </a:gdLst>
              <a:ahLst/>
              <a:cxnLst>
                <a:cxn ang="0">
                  <a:pos x="T0" y="T1"/>
                </a:cxn>
                <a:cxn ang="0">
                  <a:pos x="T2" y="T3"/>
                </a:cxn>
                <a:cxn ang="0">
                  <a:pos x="T4" y="T5"/>
                </a:cxn>
                <a:cxn ang="0">
                  <a:pos x="T6" y="T7"/>
                </a:cxn>
              </a:cxnLst>
              <a:rect l="0" t="0" r="r" b="b"/>
              <a:pathLst>
                <a:path w="1152" h="1740">
                  <a:moveTo>
                    <a:pt x="0" y="1739"/>
                  </a:moveTo>
                  <a:lnTo>
                    <a:pt x="1151" y="918"/>
                  </a:lnTo>
                  <a:lnTo>
                    <a:pt x="1151" y="0"/>
                  </a:lnTo>
                  <a:lnTo>
                    <a:pt x="0" y="1739"/>
                  </a:lnTo>
                </a:path>
              </a:pathLst>
            </a:custGeom>
            <a:solidFill>
              <a:schemeClr val="accent3"/>
            </a:solidFill>
            <a:ln>
              <a:noFill/>
            </a:ln>
            <a:effectLst/>
          </p:spPr>
          <p:txBody>
            <a:bodyPr wrap="none" anchor="ctr"/>
            <a:lstStyle/>
            <a:p>
              <a:endParaRPr lang="en-US" sz="7199" b="0" i="0" dirty="0">
                <a:latin typeface="Nunito Light" charset="0"/>
              </a:endParaRPr>
            </a:p>
          </p:txBody>
        </p:sp>
        <p:sp>
          <p:nvSpPr>
            <p:cNvPr id="51" name="Freeform 50"/>
            <p:cNvSpPr>
              <a:spLocks noChangeArrowheads="1"/>
            </p:cNvSpPr>
            <p:nvPr/>
          </p:nvSpPr>
          <p:spPr bwMode="auto">
            <a:xfrm>
              <a:off x="23079221" y="-88970"/>
              <a:ext cx="1455931" cy="4233061"/>
            </a:xfrm>
            <a:custGeom>
              <a:avLst/>
              <a:gdLst>
                <a:gd name="T0" fmla="*/ 0 w 1479"/>
                <a:gd name="T1" fmla="*/ 0 h 4296"/>
                <a:gd name="T2" fmla="*/ 327 w 1479"/>
                <a:gd name="T3" fmla="*/ 4295 h 4296"/>
                <a:gd name="T4" fmla="*/ 1478 w 1479"/>
                <a:gd name="T5" fmla="*/ 2556 h 4296"/>
                <a:gd name="T6" fmla="*/ 1478 w 1479"/>
                <a:gd name="T7" fmla="*/ 0 h 4296"/>
                <a:gd name="T8" fmla="*/ 0 w 1479"/>
                <a:gd name="T9" fmla="*/ 0 h 4296"/>
              </a:gdLst>
              <a:ahLst/>
              <a:cxnLst>
                <a:cxn ang="0">
                  <a:pos x="T0" y="T1"/>
                </a:cxn>
                <a:cxn ang="0">
                  <a:pos x="T2" y="T3"/>
                </a:cxn>
                <a:cxn ang="0">
                  <a:pos x="T4" y="T5"/>
                </a:cxn>
                <a:cxn ang="0">
                  <a:pos x="T6" y="T7"/>
                </a:cxn>
                <a:cxn ang="0">
                  <a:pos x="T8" y="T9"/>
                </a:cxn>
              </a:cxnLst>
              <a:rect l="0" t="0" r="r" b="b"/>
              <a:pathLst>
                <a:path w="1479" h="4296">
                  <a:moveTo>
                    <a:pt x="0" y="0"/>
                  </a:moveTo>
                  <a:lnTo>
                    <a:pt x="327" y="4295"/>
                  </a:lnTo>
                  <a:lnTo>
                    <a:pt x="1478" y="2556"/>
                  </a:lnTo>
                  <a:lnTo>
                    <a:pt x="1478" y="0"/>
                  </a:lnTo>
                  <a:lnTo>
                    <a:pt x="0" y="0"/>
                  </a:lnTo>
                </a:path>
              </a:pathLst>
            </a:custGeom>
            <a:solidFill>
              <a:schemeClr val="accent3">
                <a:lumMod val="60000"/>
                <a:lumOff val="40000"/>
              </a:schemeClr>
            </a:solidFill>
            <a:ln>
              <a:noFill/>
            </a:ln>
            <a:effectLst/>
          </p:spPr>
          <p:txBody>
            <a:bodyPr wrap="none" anchor="ctr"/>
            <a:lstStyle/>
            <a:p>
              <a:endParaRPr lang="en-US" sz="7199" b="0" i="0" dirty="0">
                <a:latin typeface="Nunito Light" charset="0"/>
              </a:endParaRPr>
            </a:p>
          </p:txBody>
        </p:sp>
        <p:sp>
          <p:nvSpPr>
            <p:cNvPr id="52" name="Freeform 51"/>
            <p:cNvSpPr>
              <a:spLocks noChangeArrowheads="1"/>
            </p:cNvSpPr>
            <p:nvPr/>
          </p:nvSpPr>
          <p:spPr bwMode="auto">
            <a:xfrm>
              <a:off x="20776620" y="-88970"/>
              <a:ext cx="2646748" cy="4233061"/>
            </a:xfrm>
            <a:custGeom>
              <a:avLst/>
              <a:gdLst>
                <a:gd name="T0" fmla="*/ 0 w 2687"/>
                <a:gd name="T1" fmla="*/ 0 h 4296"/>
                <a:gd name="T2" fmla="*/ 2686 w 2687"/>
                <a:gd name="T3" fmla="*/ 4295 h 4296"/>
                <a:gd name="T4" fmla="*/ 2359 w 2687"/>
                <a:gd name="T5" fmla="*/ 0 h 4296"/>
                <a:gd name="T6" fmla="*/ 0 w 2687"/>
                <a:gd name="T7" fmla="*/ 0 h 4296"/>
              </a:gdLst>
              <a:ahLst/>
              <a:cxnLst>
                <a:cxn ang="0">
                  <a:pos x="T0" y="T1"/>
                </a:cxn>
                <a:cxn ang="0">
                  <a:pos x="T2" y="T3"/>
                </a:cxn>
                <a:cxn ang="0">
                  <a:pos x="T4" y="T5"/>
                </a:cxn>
                <a:cxn ang="0">
                  <a:pos x="T6" y="T7"/>
                </a:cxn>
              </a:cxnLst>
              <a:rect l="0" t="0" r="r" b="b"/>
              <a:pathLst>
                <a:path w="2687" h="4296">
                  <a:moveTo>
                    <a:pt x="0" y="0"/>
                  </a:moveTo>
                  <a:lnTo>
                    <a:pt x="2686" y="4295"/>
                  </a:lnTo>
                  <a:lnTo>
                    <a:pt x="2359" y="0"/>
                  </a:lnTo>
                  <a:lnTo>
                    <a:pt x="0" y="0"/>
                  </a:lnTo>
                </a:path>
              </a:pathLst>
            </a:custGeom>
            <a:solidFill>
              <a:schemeClr val="accent3"/>
            </a:solidFill>
            <a:ln>
              <a:noFill/>
            </a:ln>
            <a:effectLst/>
          </p:spPr>
          <p:txBody>
            <a:bodyPr wrap="none" anchor="ctr"/>
            <a:lstStyle/>
            <a:p>
              <a:endParaRPr lang="en-US" sz="7199" b="0" i="0" dirty="0">
                <a:latin typeface="Nunito Light" charset="0"/>
              </a:endParaRPr>
            </a:p>
          </p:txBody>
        </p:sp>
        <p:sp>
          <p:nvSpPr>
            <p:cNvPr id="53" name="Freeform 52"/>
            <p:cNvSpPr>
              <a:spLocks noChangeArrowheads="1"/>
            </p:cNvSpPr>
            <p:nvPr/>
          </p:nvSpPr>
          <p:spPr bwMode="auto">
            <a:xfrm>
              <a:off x="20420243" y="-88970"/>
              <a:ext cx="3003125" cy="4233061"/>
            </a:xfrm>
            <a:custGeom>
              <a:avLst/>
              <a:gdLst>
                <a:gd name="T0" fmla="*/ 0 w 3049"/>
                <a:gd name="T1" fmla="*/ 0 h 4296"/>
                <a:gd name="T2" fmla="*/ 43 w 3049"/>
                <a:gd name="T3" fmla="*/ 3187 h 4296"/>
                <a:gd name="T4" fmla="*/ 3048 w 3049"/>
                <a:gd name="T5" fmla="*/ 4295 h 4296"/>
                <a:gd name="T6" fmla="*/ 362 w 3049"/>
                <a:gd name="T7" fmla="*/ 0 h 4296"/>
                <a:gd name="T8" fmla="*/ 0 w 3049"/>
                <a:gd name="T9" fmla="*/ 0 h 4296"/>
              </a:gdLst>
              <a:ahLst/>
              <a:cxnLst>
                <a:cxn ang="0">
                  <a:pos x="T0" y="T1"/>
                </a:cxn>
                <a:cxn ang="0">
                  <a:pos x="T2" y="T3"/>
                </a:cxn>
                <a:cxn ang="0">
                  <a:pos x="T4" y="T5"/>
                </a:cxn>
                <a:cxn ang="0">
                  <a:pos x="T6" y="T7"/>
                </a:cxn>
                <a:cxn ang="0">
                  <a:pos x="T8" y="T9"/>
                </a:cxn>
              </a:cxnLst>
              <a:rect l="0" t="0" r="r" b="b"/>
              <a:pathLst>
                <a:path w="3049" h="4296">
                  <a:moveTo>
                    <a:pt x="0" y="0"/>
                  </a:moveTo>
                  <a:lnTo>
                    <a:pt x="43" y="3187"/>
                  </a:lnTo>
                  <a:lnTo>
                    <a:pt x="3048" y="4295"/>
                  </a:lnTo>
                  <a:lnTo>
                    <a:pt x="362" y="0"/>
                  </a:lnTo>
                  <a:lnTo>
                    <a:pt x="0" y="0"/>
                  </a:lnTo>
                </a:path>
              </a:pathLst>
            </a:custGeom>
            <a:solidFill>
              <a:schemeClr val="accent3">
                <a:lumMod val="60000"/>
                <a:lumOff val="40000"/>
              </a:schemeClr>
            </a:solidFill>
            <a:ln>
              <a:noFill/>
            </a:ln>
            <a:effectLst/>
          </p:spPr>
          <p:txBody>
            <a:bodyPr wrap="none" anchor="ctr"/>
            <a:lstStyle/>
            <a:p>
              <a:endParaRPr lang="en-US" sz="7199" b="0" i="0" dirty="0">
                <a:latin typeface="Nunito Light" charset="0"/>
              </a:endParaRPr>
            </a:p>
          </p:txBody>
        </p:sp>
        <p:sp>
          <p:nvSpPr>
            <p:cNvPr id="54" name="Freeform 53"/>
            <p:cNvSpPr>
              <a:spLocks noChangeArrowheads="1"/>
            </p:cNvSpPr>
            <p:nvPr/>
          </p:nvSpPr>
          <p:spPr bwMode="auto">
            <a:xfrm>
              <a:off x="17677877" y="-88971"/>
              <a:ext cx="2785824" cy="3142198"/>
            </a:xfrm>
            <a:custGeom>
              <a:avLst/>
              <a:gdLst>
                <a:gd name="T0" fmla="*/ 2126 w 2826"/>
                <a:gd name="T1" fmla="*/ 0 h 3188"/>
                <a:gd name="T2" fmla="*/ 0 w 2826"/>
                <a:gd name="T3" fmla="*/ 1954 h 3188"/>
                <a:gd name="T4" fmla="*/ 2825 w 2826"/>
                <a:gd name="T5" fmla="*/ 3187 h 3188"/>
                <a:gd name="T6" fmla="*/ 2782 w 2826"/>
                <a:gd name="T7" fmla="*/ 0 h 3188"/>
                <a:gd name="T8" fmla="*/ 2126 w 2826"/>
                <a:gd name="T9" fmla="*/ 0 h 3188"/>
              </a:gdLst>
              <a:ahLst/>
              <a:cxnLst>
                <a:cxn ang="0">
                  <a:pos x="T0" y="T1"/>
                </a:cxn>
                <a:cxn ang="0">
                  <a:pos x="T2" y="T3"/>
                </a:cxn>
                <a:cxn ang="0">
                  <a:pos x="T4" y="T5"/>
                </a:cxn>
                <a:cxn ang="0">
                  <a:pos x="T6" y="T7"/>
                </a:cxn>
                <a:cxn ang="0">
                  <a:pos x="T8" y="T9"/>
                </a:cxn>
              </a:cxnLst>
              <a:rect l="0" t="0" r="r" b="b"/>
              <a:pathLst>
                <a:path w="2826" h="3188">
                  <a:moveTo>
                    <a:pt x="2126" y="0"/>
                  </a:moveTo>
                  <a:lnTo>
                    <a:pt x="0" y="1954"/>
                  </a:lnTo>
                  <a:lnTo>
                    <a:pt x="2825" y="3187"/>
                  </a:lnTo>
                  <a:lnTo>
                    <a:pt x="2782" y="0"/>
                  </a:lnTo>
                  <a:lnTo>
                    <a:pt x="2126" y="0"/>
                  </a:lnTo>
                </a:path>
              </a:pathLst>
            </a:custGeom>
            <a:solidFill>
              <a:schemeClr val="accent3"/>
            </a:solidFill>
            <a:ln>
              <a:noFill/>
            </a:ln>
            <a:effectLst/>
          </p:spPr>
          <p:txBody>
            <a:bodyPr wrap="none" anchor="ctr"/>
            <a:lstStyle/>
            <a:p>
              <a:endParaRPr lang="en-US" sz="7199" b="0" i="0" dirty="0">
                <a:latin typeface="Nunito Light" charset="0"/>
              </a:endParaRPr>
            </a:p>
          </p:txBody>
        </p:sp>
        <p:sp>
          <p:nvSpPr>
            <p:cNvPr id="55" name="Freeform 54"/>
            <p:cNvSpPr>
              <a:spLocks noChangeArrowheads="1"/>
            </p:cNvSpPr>
            <p:nvPr/>
          </p:nvSpPr>
          <p:spPr bwMode="auto">
            <a:xfrm>
              <a:off x="17608342" y="-88971"/>
              <a:ext cx="2168684" cy="1925303"/>
            </a:xfrm>
            <a:custGeom>
              <a:avLst/>
              <a:gdLst>
                <a:gd name="T0" fmla="*/ 0 w 2199"/>
                <a:gd name="T1" fmla="*/ 0 h 1955"/>
                <a:gd name="T2" fmla="*/ 72 w 2199"/>
                <a:gd name="T3" fmla="*/ 1954 h 1955"/>
                <a:gd name="T4" fmla="*/ 2198 w 2199"/>
                <a:gd name="T5" fmla="*/ 0 h 1955"/>
                <a:gd name="T6" fmla="*/ 0 w 2199"/>
                <a:gd name="T7" fmla="*/ 0 h 1955"/>
              </a:gdLst>
              <a:ahLst/>
              <a:cxnLst>
                <a:cxn ang="0">
                  <a:pos x="T0" y="T1"/>
                </a:cxn>
                <a:cxn ang="0">
                  <a:pos x="T2" y="T3"/>
                </a:cxn>
                <a:cxn ang="0">
                  <a:pos x="T4" y="T5"/>
                </a:cxn>
                <a:cxn ang="0">
                  <a:pos x="T6" y="T7"/>
                </a:cxn>
              </a:cxnLst>
              <a:rect l="0" t="0" r="r" b="b"/>
              <a:pathLst>
                <a:path w="2199" h="1955">
                  <a:moveTo>
                    <a:pt x="0" y="0"/>
                  </a:moveTo>
                  <a:lnTo>
                    <a:pt x="72" y="1954"/>
                  </a:lnTo>
                  <a:lnTo>
                    <a:pt x="2198" y="0"/>
                  </a:lnTo>
                  <a:lnTo>
                    <a:pt x="0" y="0"/>
                  </a:lnTo>
                </a:path>
              </a:pathLst>
            </a:custGeom>
            <a:solidFill>
              <a:schemeClr val="accent3">
                <a:lumMod val="60000"/>
                <a:lumOff val="40000"/>
              </a:schemeClr>
            </a:solidFill>
            <a:ln>
              <a:noFill/>
            </a:ln>
            <a:effectLst/>
          </p:spPr>
          <p:txBody>
            <a:bodyPr wrap="none" anchor="ctr"/>
            <a:lstStyle/>
            <a:p>
              <a:endParaRPr lang="en-US" sz="7199" b="0" i="0" dirty="0">
                <a:latin typeface="Nunito Light" charset="0"/>
              </a:endParaRPr>
            </a:p>
          </p:txBody>
        </p:sp>
        <p:sp>
          <p:nvSpPr>
            <p:cNvPr id="56" name="Freeform 55"/>
            <p:cNvSpPr>
              <a:spLocks noChangeArrowheads="1"/>
            </p:cNvSpPr>
            <p:nvPr/>
          </p:nvSpPr>
          <p:spPr bwMode="auto">
            <a:xfrm>
              <a:off x="14888518" y="-88734"/>
              <a:ext cx="2811899" cy="1925303"/>
            </a:xfrm>
            <a:custGeom>
              <a:avLst/>
              <a:gdLst>
                <a:gd name="T0" fmla="*/ 0 w 2852"/>
                <a:gd name="T1" fmla="*/ 0 h 1955"/>
                <a:gd name="T2" fmla="*/ 2851 w 2852"/>
                <a:gd name="T3" fmla="*/ 1954 h 1955"/>
                <a:gd name="T4" fmla="*/ 2779 w 2852"/>
                <a:gd name="T5" fmla="*/ 0 h 1955"/>
                <a:gd name="T6" fmla="*/ 0 w 2852"/>
                <a:gd name="T7" fmla="*/ 0 h 1955"/>
              </a:gdLst>
              <a:ahLst/>
              <a:cxnLst>
                <a:cxn ang="0">
                  <a:pos x="T0" y="T1"/>
                </a:cxn>
                <a:cxn ang="0">
                  <a:pos x="T2" y="T3"/>
                </a:cxn>
                <a:cxn ang="0">
                  <a:pos x="T4" y="T5"/>
                </a:cxn>
                <a:cxn ang="0">
                  <a:pos x="T6" y="T7"/>
                </a:cxn>
              </a:cxnLst>
              <a:rect l="0" t="0" r="r" b="b"/>
              <a:pathLst>
                <a:path w="2852" h="1955">
                  <a:moveTo>
                    <a:pt x="0" y="0"/>
                  </a:moveTo>
                  <a:lnTo>
                    <a:pt x="2851" y="1954"/>
                  </a:lnTo>
                  <a:lnTo>
                    <a:pt x="2779" y="0"/>
                  </a:lnTo>
                  <a:lnTo>
                    <a:pt x="0" y="0"/>
                  </a:lnTo>
                </a:path>
              </a:pathLst>
            </a:custGeom>
            <a:solidFill>
              <a:schemeClr val="accent3"/>
            </a:solidFill>
            <a:ln>
              <a:noFill/>
            </a:ln>
            <a:effectLst/>
          </p:spPr>
          <p:txBody>
            <a:bodyPr wrap="none" anchor="ctr"/>
            <a:lstStyle/>
            <a:p>
              <a:endParaRPr lang="en-US" sz="7199" b="0" i="0" dirty="0">
                <a:latin typeface="Nunito Light" charset="0"/>
              </a:endParaRPr>
            </a:p>
          </p:txBody>
        </p:sp>
        <p:sp>
          <p:nvSpPr>
            <p:cNvPr id="57" name="Freeform 56"/>
            <p:cNvSpPr>
              <a:spLocks noChangeArrowheads="1"/>
            </p:cNvSpPr>
            <p:nvPr/>
          </p:nvSpPr>
          <p:spPr bwMode="auto">
            <a:xfrm>
              <a:off x="13589856" y="-88970"/>
              <a:ext cx="4137447" cy="3520308"/>
            </a:xfrm>
            <a:custGeom>
              <a:avLst/>
              <a:gdLst>
                <a:gd name="T0" fmla="*/ 0 w 4196"/>
                <a:gd name="T1" fmla="*/ 0 h 3572"/>
                <a:gd name="T2" fmla="*/ 1886 w 4196"/>
                <a:gd name="T3" fmla="*/ 3571 h 3572"/>
                <a:gd name="T4" fmla="*/ 4195 w 4196"/>
                <a:gd name="T5" fmla="*/ 1954 h 3572"/>
                <a:gd name="T6" fmla="*/ 1344 w 4196"/>
                <a:gd name="T7" fmla="*/ 0 h 3572"/>
                <a:gd name="T8" fmla="*/ 0 w 4196"/>
                <a:gd name="T9" fmla="*/ 0 h 3572"/>
              </a:gdLst>
              <a:ahLst/>
              <a:cxnLst>
                <a:cxn ang="0">
                  <a:pos x="T0" y="T1"/>
                </a:cxn>
                <a:cxn ang="0">
                  <a:pos x="T2" y="T3"/>
                </a:cxn>
                <a:cxn ang="0">
                  <a:pos x="T4" y="T5"/>
                </a:cxn>
                <a:cxn ang="0">
                  <a:pos x="T6" y="T7"/>
                </a:cxn>
                <a:cxn ang="0">
                  <a:pos x="T8" y="T9"/>
                </a:cxn>
              </a:cxnLst>
              <a:rect l="0" t="0" r="r" b="b"/>
              <a:pathLst>
                <a:path w="4196" h="3572">
                  <a:moveTo>
                    <a:pt x="0" y="0"/>
                  </a:moveTo>
                  <a:lnTo>
                    <a:pt x="1886" y="3571"/>
                  </a:lnTo>
                  <a:lnTo>
                    <a:pt x="4195" y="1954"/>
                  </a:lnTo>
                  <a:lnTo>
                    <a:pt x="1344" y="0"/>
                  </a:lnTo>
                  <a:lnTo>
                    <a:pt x="0" y="0"/>
                  </a:lnTo>
                </a:path>
              </a:pathLst>
            </a:custGeom>
            <a:solidFill>
              <a:schemeClr val="accent3">
                <a:lumMod val="60000"/>
                <a:lumOff val="40000"/>
              </a:schemeClr>
            </a:solidFill>
            <a:ln>
              <a:noFill/>
            </a:ln>
            <a:effectLst/>
          </p:spPr>
          <p:txBody>
            <a:bodyPr wrap="none" anchor="ctr"/>
            <a:lstStyle/>
            <a:p>
              <a:endParaRPr lang="en-US" sz="7199" b="0" i="0" dirty="0">
                <a:latin typeface="Nunito Light" charset="0"/>
              </a:endParaRPr>
            </a:p>
          </p:txBody>
        </p:sp>
        <p:sp>
          <p:nvSpPr>
            <p:cNvPr id="58" name="Freeform 57"/>
            <p:cNvSpPr>
              <a:spLocks noChangeArrowheads="1"/>
            </p:cNvSpPr>
            <p:nvPr/>
          </p:nvSpPr>
          <p:spPr bwMode="auto">
            <a:xfrm>
              <a:off x="11104147" y="-111272"/>
              <a:ext cx="4346058" cy="3520308"/>
            </a:xfrm>
            <a:custGeom>
              <a:avLst/>
              <a:gdLst>
                <a:gd name="T0" fmla="*/ 965 w 4408"/>
                <a:gd name="T1" fmla="*/ 0 h 3572"/>
                <a:gd name="T2" fmla="*/ 0 w 4408"/>
                <a:gd name="T3" fmla="*/ 1760 h 3572"/>
                <a:gd name="T4" fmla="*/ 4407 w 4408"/>
                <a:gd name="T5" fmla="*/ 3571 h 3572"/>
                <a:gd name="T6" fmla="*/ 2521 w 4408"/>
                <a:gd name="T7" fmla="*/ 0 h 3572"/>
                <a:gd name="T8" fmla="*/ 965 w 4408"/>
                <a:gd name="T9" fmla="*/ 0 h 3572"/>
              </a:gdLst>
              <a:ahLst/>
              <a:cxnLst>
                <a:cxn ang="0">
                  <a:pos x="T0" y="T1"/>
                </a:cxn>
                <a:cxn ang="0">
                  <a:pos x="T2" y="T3"/>
                </a:cxn>
                <a:cxn ang="0">
                  <a:pos x="T4" y="T5"/>
                </a:cxn>
                <a:cxn ang="0">
                  <a:pos x="T6" y="T7"/>
                </a:cxn>
                <a:cxn ang="0">
                  <a:pos x="T8" y="T9"/>
                </a:cxn>
              </a:cxnLst>
              <a:rect l="0" t="0" r="r" b="b"/>
              <a:pathLst>
                <a:path w="4408" h="3572">
                  <a:moveTo>
                    <a:pt x="965" y="0"/>
                  </a:moveTo>
                  <a:lnTo>
                    <a:pt x="0" y="1760"/>
                  </a:lnTo>
                  <a:lnTo>
                    <a:pt x="4407" y="3571"/>
                  </a:lnTo>
                  <a:lnTo>
                    <a:pt x="2521" y="0"/>
                  </a:lnTo>
                  <a:lnTo>
                    <a:pt x="965" y="0"/>
                  </a:lnTo>
                </a:path>
              </a:pathLst>
            </a:custGeom>
            <a:solidFill>
              <a:schemeClr val="accent2"/>
            </a:solidFill>
            <a:ln>
              <a:noFill/>
            </a:ln>
            <a:effectLst/>
          </p:spPr>
          <p:txBody>
            <a:bodyPr wrap="none" anchor="ctr"/>
            <a:lstStyle/>
            <a:p>
              <a:endParaRPr lang="en-US" sz="7199" b="0" i="0" dirty="0">
                <a:latin typeface="Nunito Light" charset="0"/>
              </a:endParaRPr>
            </a:p>
          </p:txBody>
        </p:sp>
        <p:sp>
          <p:nvSpPr>
            <p:cNvPr id="59" name="Freeform 58"/>
            <p:cNvSpPr>
              <a:spLocks noChangeArrowheads="1"/>
            </p:cNvSpPr>
            <p:nvPr/>
          </p:nvSpPr>
          <p:spPr bwMode="auto">
            <a:xfrm>
              <a:off x="9793019" y="-88970"/>
              <a:ext cx="369415" cy="195571"/>
            </a:xfrm>
            <a:custGeom>
              <a:avLst/>
              <a:gdLst>
                <a:gd name="T0" fmla="*/ 112 w 374"/>
                <a:gd name="T1" fmla="*/ 0 h 198"/>
                <a:gd name="T2" fmla="*/ 0 w 374"/>
                <a:gd name="T3" fmla="*/ 197 h 198"/>
                <a:gd name="T4" fmla="*/ 373 w 374"/>
                <a:gd name="T5" fmla="*/ 0 h 198"/>
                <a:gd name="T6" fmla="*/ 112 w 374"/>
                <a:gd name="T7" fmla="*/ 0 h 198"/>
              </a:gdLst>
              <a:ahLst/>
              <a:cxnLst>
                <a:cxn ang="0">
                  <a:pos x="T0" y="T1"/>
                </a:cxn>
                <a:cxn ang="0">
                  <a:pos x="T2" y="T3"/>
                </a:cxn>
                <a:cxn ang="0">
                  <a:pos x="T4" y="T5"/>
                </a:cxn>
                <a:cxn ang="0">
                  <a:pos x="T6" y="T7"/>
                </a:cxn>
              </a:cxnLst>
              <a:rect l="0" t="0" r="r" b="b"/>
              <a:pathLst>
                <a:path w="374" h="198">
                  <a:moveTo>
                    <a:pt x="112" y="0"/>
                  </a:moveTo>
                  <a:lnTo>
                    <a:pt x="0" y="197"/>
                  </a:lnTo>
                  <a:lnTo>
                    <a:pt x="373" y="0"/>
                  </a:lnTo>
                  <a:lnTo>
                    <a:pt x="112" y="0"/>
                  </a:lnTo>
                </a:path>
              </a:pathLst>
            </a:custGeom>
            <a:solidFill>
              <a:schemeClr val="accent2">
                <a:lumMod val="75000"/>
              </a:schemeClr>
            </a:solidFill>
            <a:ln>
              <a:noFill/>
            </a:ln>
            <a:effectLst/>
          </p:spPr>
          <p:txBody>
            <a:bodyPr wrap="none" anchor="ctr"/>
            <a:lstStyle/>
            <a:p>
              <a:endParaRPr lang="en-US" sz="7199" b="0" i="0" dirty="0">
                <a:latin typeface="Nunito Light" charset="0"/>
              </a:endParaRPr>
            </a:p>
          </p:txBody>
        </p:sp>
        <p:sp>
          <p:nvSpPr>
            <p:cNvPr id="60" name="Freeform 13"/>
            <p:cNvSpPr>
              <a:spLocks noChangeArrowheads="1"/>
            </p:cNvSpPr>
            <p:nvPr/>
          </p:nvSpPr>
          <p:spPr bwMode="auto">
            <a:xfrm>
              <a:off x="9698211" y="-88970"/>
              <a:ext cx="225996" cy="195571"/>
            </a:xfrm>
            <a:custGeom>
              <a:avLst/>
              <a:gdLst>
                <a:gd name="T0" fmla="*/ 0 w 231"/>
                <a:gd name="T1" fmla="*/ 0 h 198"/>
                <a:gd name="T2" fmla="*/ 118 w 231"/>
                <a:gd name="T3" fmla="*/ 197 h 198"/>
                <a:gd name="T4" fmla="*/ 230 w 231"/>
                <a:gd name="T5" fmla="*/ 0 h 198"/>
                <a:gd name="T6" fmla="*/ 0 w 231"/>
                <a:gd name="T7" fmla="*/ 0 h 198"/>
              </a:gdLst>
              <a:ahLst/>
              <a:cxnLst>
                <a:cxn ang="0">
                  <a:pos x="T0" y="T1"/>
                </a:cxn>
                <a:cxn ang="0">
                  <a:pos x="T2" y="T3"/>
                </a:cxn>
                <a:cxn ang="0">
                  <a:pos x="T4" y="T5"/>
                </a:cxn>
                <a:cxn ang="0">
                  <a:pos x="T6" y="T7"/>
                </a:cxn>
              </a:cxnLst>
              <a:rect l="0" t="0" r="r" b="b"/>
              <a:pathLst>
                <a:path w="231" h="198">
                  <a:moveTo>
                    <a:pt x="0" y="0"/>
                  </a:moveTo>
                  <a:lnTo>
                    <a:pt x="118" y="197"/>
                  </a:lnTo>
                  <a:lnTo>
                    <a:pt x="230" y="0"/>
                  </a:lnTo>
                  <a:lnTo>
                    <a:pt x="0" y="0"/>
                  </a:lnTo>
                </a:path>
              </a:pathLst>
            </a:custGeom>
            <a:solidFill>
              <a:schemeClr val="accent2">
                <a:lumMod val="75000"/>
              </a:schemeClr>
            </a:solidFill>
            <a:ln>
              <a:noFill/>
            </a:ln>
            <a:effectLst/>
          </p:spPr>
          <p:txBody>
            <a:bodyPr wrap="none" anchor="ctr"/>
            <a:lstStyle/>
            <a:p>
              <a:endParaRPr lang="en-US" sz="7199" b="0" i="0" dirty="0">
                <a:latin typeface="Nunito Light" charset="0"/>
              </a:endParaRPr>
            </a:p>
          </p:txBody>
        </p:sp>
        <p:sp>
          <p:nvSpPr>
            <p:cNvPr id="61" name="Freeform 14"/>
            <p:cNvSpPr>
              <a:spLocks noChangeArrowheads="1"/>
            </p:cNvSpPr>
            <p:nvPr/>
          </p:nvSpPr>
          <p:spPr bwMode="auto">
            <a:xfrm>
              <a:off x="8502000" y="61758"/>
              <a:ext cx="2646751" cy="2259950"/>
            </a:xfrm>
            <a:custGeom>
              <a:avLst/>
              <a:gdLst>
                <a:gd name="T0" fmla="*/ 2685 w 2686"/>
                <a:gd name="T1" fmla="*/ 1563 h 2292"/>
                <a:gd name="T2" fmla="*/ 1308 w 2686"/>
                <a:gd name="T3" fmla="*/ 0 h 2292"/>
                <a:gd name="T4" fmla="*/ 0 w 2686"/>
                <a:gd name="T5" fmla="*/ 2291 h 2292"/>
                <a:gd name="T6" fmla="*/ 2685 w 2686"/>
                <a:gd name="T7" fmla="*/ 1563 h 2292"/>
              </a:gdLst>
              <a:ahLst/>
              <a:cxnLst>
                <a:cxn ang="0">
                  <a:pos x="T0" y="T1"/>
                </a:cxn>
                <a:cxn ang="0">
                  <a:pos x="T2" y="T3"/>
                </a:cxn>
                <a:cxn ang="0">
                  <a:pos x="T4" y="T5"/>
                </a:cxn>
                <a:cxn ang="0">
                  <a:pos x="T6" y="T7"/>
                </a:cxn>
              </a:cxnLst>
              <a:rect l="0" t="0" r="r" b="b"/>
              <a:pathLst>
                <a:path w="2686" h="2292">
                  <a:moveTo>
                    <a:pt x="2685" y="1563"/>
                  </a:moveTo>
                  <a:lnTo>
                    <a:pt x="1308" y="0"/>
                  </a:lnTo>
                  <a:lnTo>
                    <a:pt x="0" y="2291"/>
                  </a:lnTo>
                  <a:lnTo>
                    <a:pt x="2685" y="1563"/>
                  </a:lnTo>
                </a:path>
              </a:pathLst>
            </a:custGeom>
            <a:solidFill>
              <a:schemeClr val="accent2"/>
            </a:solidFill>
            <a:ln>
              <a:noFill/>
            </a:ln>
            <a:effectLst/>
          </p:spPr>
          <p:txBody>
            <a:bodyPr wrap="none" anchor="ctr"/>
            <a:lstStyle/>
            <a:p>
              <a:endParaRPr lang="en-US" sz="7199" b="0" i="0" dirty="0">
                <a:latin typeface="Nunito Light" charset="0"/>
              </a:endParaRPr>
            </a:p>
          </p:txBody>
        </p:sp>
        <p:sp>
          <p:nvSpPr>
            <p:cNvPr id="62" name="Freeform 15"/>
            <p:cNvSpPr>
              <a:spLocks noChangeArrowheads="1"/>
            </p:cNvSpPr>
            <p:nvPr/>
          </p:nvSpPr>
          <p:spPr bwMode="auto">
            <a:xfrm>
              <a:off x="6821130" y="61996"/>
              <a:ext cx="2985743" cy="2259950"/>
            </a:xfrm>
            <a:custGeom>
              <a:avLst/>
              <a:gdLst>
                <a:gd name="T0" fmla="*/ 3029 w 3030"/>
                <a:gd name="T1" fmla="*/ 0 h 2292"/>
                <a:gd name="T2" fmla="*/ 0 w 3030"/>
                <a:gd name="T3" fmla="*/ 624 h 2292"/>
                <a:gd name="T4" fmla="*/ 1721 w 3030"/>
                <a:gd name="T5" fmla="*/ 2291 h 2292"/>
                <a:gd name="T6" fmla="*/ 3029 w 3030"/>
                <a:gd name="T7" fmla="*/ 0 h 2292"/>
              </a:gdLst>
              <a:ahLst/>
              <a:cxnLst>
                <a:cxn ang="0">
                  <a:pos x="T0" y="T1"/>
                </a:cxn>
                <a:cxn ang="0">
                  <a:pos x="T2" y="T3"/>
                </a:cxn>
                <a:cxn ang="0">
                  <a:pos x="T4" y="T5"/>
                </a:cxn>
                <a:cxn ang="0">
                  <a:pos x="T6" y="T7"/>
                </a:cxn>
              </a:cxnLst>
              <a:rect l="0" t="0" r="r" b="b"/>
              <a:pathLst>
                <a:path w="3030" h="2292">
                  <a:moveTo>
                    <a:pt x="3029" y="0"/>
                  </a:moveTo>
                  <a:lnTo>
                    <a:pt x="0" y="624"/>
                  </a:lnTo>
                  <a:lnTo>
                    <a:pt x="1721" y="2291"/>
                  </a:lnTo>
                  <a:lnTo>
                    <a:pt x="3029" y="0"/>
                  </a:lnTo>
                </a:path>
              </a:pathLst>
            </a:custGeom>
            <a:solidFill>
              <a:schemeClr val="accent2">
                <a:lumMod val="75000"/>
              </a:schemeClr>
            </a:solidFill>
            <a:ln>
              <a:noFill/>
            </a:ln>
            <a:effectLst/>
          </p:spPr>
          <p:txBody>
            <a:bodyPr wrap="none" anchor="ctr"/>
            <a:lstStyle/>
            <a:p>
              <a:endParaRPr lang="en-US" sz="7199" b="0" i="0" dirty="0">
                <a:latin typeface="Nunito Light" charset="0"/>
              </a:endParaRPr>
            </a:p>
          </p:txBody>
        </p:sp>
        <p:sp>
          <p:nvSpPr>
            <p:cNvPr id="63" name="Freeform 16"/>
            <p:cNvSpPr>
              <a:spLocks noChangeArrowheads="1"/>
            </p:cNvSpPr>
            <p:nvPr/>
          </p:nvSpPr>
          <p:spPr bwMode="auto">
            <a:xfrm>
              <a:off x="6829814" y="-88970"/>
              <a:ext cx="2985743" cy="808366"/>
            </a:xfrm>
            <a:custGeom>
              <a:avLst/>
              <a:gdLst>
                <a:gd name="T0" fmla="*/ 61 w 3030"/>
                <a:gd name="T1" fmla="*/ 0 h 822"/>
                <a:gd name="T2" fmla="*/ 0 w 3030"/>
                <a:gd name="T3" fmla="*/ 821 h 822"/>
                <a:gd name="T4" fmla="*/ 3029 w 3030"/>
                <a:gd name="T5" fmla="*/ 197 h 822"/>
                <a:gd name="T6" fmla="*/ 2911 w 3030"/>
                <a:gd name="T7" fmla="*/ 0 h 822"/>
                <a:gd name="T8" fmla="*/ 61 w 3030"/>
                <a:gd name="T9" fmla="*/ 0 h 822"/>
              </a:gdLst>
              <a:ahLst/>
              <a:cxnLst>
                <a:cxn ang="0">
                  <a:pos x="T0" y="T1"/>
                </a:cxn>
                <a:cxn ang="0">
                  <a:pos x="T2" y="T3"/>
                </a:cxn>
                <a:cxn ang="0">
                  <a:pos x="T4" y="T5"/>
                </a:cxn>
                <a:cxn ang="0">
                  <a:pos x="T6" y="T7"/>
                </a:cxn>
                <a:cxn ang="0">
                  <a:pos x="T8" y="T9"/>
                </a:cxn>
              </a:cxnLst>
              <a:rect l="0" t="0" r="r" b="b"/>
              <a:pathLst>
                <a:path w="3030" h="822">
                  <a:moveTo>
                    <a:pt x="61" y="0"/>
                  </a:moveTo>
                  <a:lnTo>
                    <a:pt x="0" y="821"/>
                  </a:lnTo>
                  <a:lnTo>
                    <a:pt x="3029" y="197"/>
                  </a:lnTo>
                  <a:lnTo>
                    <a:pt x="2911" y="0"/>
                  </a:lnTo>
                  <a:lnTo>
                    <a:pt x="61" y="0"/>
                  </a:lnTo>
                </a:path>
              </a:pathLst>
            </a:custGeom>
            <a:solidFill>
              <a:schemeClr val="accent2">
                <a:lumMod val="50000"/>
              </a:schemeClr>
            </a:solidFill>
            <a:ln>
              <a:noFill/>
            </a:ln>
            <a:effectLst/>
          </p:spPr>
          <p:txBody>
            <a:bodyPr wrap="none" anchor="ctr"/>
            <a:lstStyle/>
            <a:p>
              <a:endParaRPr lang="en-US" sz="7199" b="0" i="0" dirty="0">
                <a:latin typeface="Nunito Light" charset="0"/>
              </a:endParaRPr>
            </a:p>
          </p:txBody>
        </p:sp>
        <p:sp>
          <p:nvSpPr>
            <p:cNvPr id="64" name="Freeform 17"/>
            <p:cNvSpPr>
              <a:spLocks noChangeArrowheads="1"/>
            </p:cNvSpPr>
            <p:nvPr/>
          </p:nvSpPr>
          <p:spPr bwMode="auto">
            <a:xfrm>
              <a:off x="5975275" y="-88970"/>
              <a:ext cx="943094" cy="808366"/>
            </a:xfrm>
            <a:custGeom>
              <a:avLst/>
              <a:gdLst>
                <a:gd name="T0" fmla="*/ 0 w 955"/>
                <a:gd name="T1" fmla="*/ 0 h 822"/>
                <a:gd name="T2" fmla="*/ 893 w 955"/>
                <a:gd name="T3" fmla="*/ 821 h 822"/>
                <a:gd name="T4" fmla="*/ 954 w 955"/>
                <a:gd name="T5" fmla="*/ 0 h 822"/>
                <a:gd name="T6" fmla="*/ 0 w 955"/>
                <a:gd name="T7" fmla="*/ 0 h 822"/>
              </a:gdLst>
              <a:ahLst/>
              <a:cxnLst>
                <a:cxn ang="0">
                  <a:pos x="T0" y="T1"/>
                </a:cxn>
                <a:cxn ang="0">
                  <a:pos x="T2" y="T3"/>
                </a:cxn>
                <a:cxn ang="0">
                  <a:pos x="T4" y="T5"/>
                </a:cxn>
                <a:cxn ang="0">
                  <a:pos x="T6" y="T7"/>
                </a:cxn>
              </a:cxnLst>
              <a:rect l="0" t="0" r="r" b="b"/>
              <a:pathLst>
                <a:path w="955" h="822">
                  <a:moveTo>
                    <a:pt x="0" y="0"/>
                  </a:moveTo>
                  <a:lnTo>
                    <a:pt x="893" y="821"/>
                  </a:lnTo>
                  <a:lnTo>
                    <a:pt x="954" y="0"/>
                  </a:lnTo>
                  <a:lnTo>
                    <a:pt x="0" y="0"/>
                  </a:lnTo>
                </a:path>
              </a:pathLst>
            </a:custGeom>
            <a:solidFill>
              <a:schemeClr val="accent1"/>
            </a:solidFill>
            <a:ln>
              <a:noFill/>
            </a:ln>
            <a:effectLst/>
          </p:spPr>
          <p:txBody>
            <a:bodyPr wrap="none" anchor="ctr"/>
            <a:lstStyle/>
            <a:p>
              <a:endParaRPr lang="en-US" sz="7199" b="0" i="0" dirty="0">
                <a:latin typeface="Nunito Light" charset="0"/>
              </a:endParaRPr>
            </a:p>
          </p:txBody>
        </p:sp>
        <p:sp>
          <p:nvSpPr>
            <p:cNvPr id="65" name="Freeform 18"/>
            <p:cNvSpPr>
              <a:spLocks noChangeArrowheads="1"/>
            </p:cNvSpPr>
            <p:nvPr/>
          </p:nvSpPr>
          <p:spPr bwMode="auto">
            <a:xfrm>
              <a:off x="5608571" y="674793"/>
              <a:ext cx="2916204" cy="1642810"/>
            </a:xfrm>
            <a:custGeom>
              <a:avLst/>
              <a:gdLst>
                <a:gd name="T0" fmla="*/ 2958 w 2959"/>
                <a:gd name="T1" fmla="*/ 1667 h 1668"/>
                <a:gd name="T2" fmla="*/ 1237 w 2959"/>
                <a:gd name="T3" fmla="*/ 0 h 1668"/>
                <a:gd name="T4" fmla="*/ 0 w 2959"/>
                <a:gd name="T5" fmla="*/ 1323 h 1668"/>
                <a:gd name="T6" fmla="*/ 2958 w 2959"/>
                <a:gd name="T7" fmla="*/ 1667 h 1668"/>
              </a:gdLst>
              <a:ahLst/>
              <a:cxnLst>
                <a:cxn ang="0">
                  <a:pos x="T0" y="T1"/>
                </a:cxn>
                <a:cxn ang="0">
                  <a:pos x="T2" y="T3"/>
                </a:cxn>
                <a:cxn ang="0">
                  <a:pos x="T4" y="T5"/>
                </a:cxn>
                <a:cxn ang="0">
                  <a:pos x="T6" y="T7"/>
                </a:cxn>
              </a:cxnLst>
              <a:rect l="0" t="0" r="r" b="b"/>
              <a:pathLst>
                <a:path w="2959" h="1668">
                  <a:moveTo>
                    <a:pt x="2958" y="1667"/>
                  </a:moveTo>
                  <a:lnTo>
                    <a:pt x="1237" y="0"/>
                  </a:lnTo>
                  <a:lnTo>
                    <a:pt x="0" y="1323"/>
                  </a:lnTo>
                  <a:lnTo>
                    <a:pt x="2958" y="1667"/>
                  </a:lnTo>
                </a:path>
              </a:pathLst>
            </a:custGeom>
            <a:solidFill>
              <a:schemeClr val="accent2"/>
            </a:solidFill>
            <a:ln>
              <a:noFill/>
            </a:ln>
            <a:effectLst/>
          </p:spPr>
          <p:txBody>
            <a:bodyPr wrap="none" anchor="ctr"/>
            <a:lstStyle/>
            <a:p>
              <a:endParaRPr lang="en-US" sz="7199" b="0" i="0" dirty="0">
                <a:latin typeface="Nunito Light" charset="0"/>
              </a:endParaRPr>
            </a:p>
          </p:txBody>
        </p:sp>
        <p:sp>
          <p:nvSpPr>
            <p:cNvPr id="66" name="Freeform 19"/>
            <p:cNvSpPr>
              <a:spLocks noChangeArrowheads="1"/>
            </p:cNvSpPr>
            <p:nvPr/>
          </p:nvSpPr>
          <p:spPr bwMode="auto">
            <a:xfrm>
              <a:off x="5092201" y="-155877"/>
              <a:ext cx="1760153" cy="2112184"/>
            </a:xfrm>
            <a:custGeom>
              <a:avLst/>
              <a:gdLst>
                <a:gd name="T0" fmla="*/ 0 w 1787"/>
                <a:gd name="T1" fmla="*/ 0 h 2145"/>
                <a:gd name="T2" fmla="*/ 549 w 1787"/>
                <a:gd name="T3" fmla="*/ 2144 h 2145"/>
                <a:gd name="T4" fmla="*/ 1786 w 1787"/>
                <a:gd name="T5" fmla="*/ 821 h 2145"/>
                <a:gd name="T6" fmla="*/ 893 w 1787"/>
                <a:gd name="T7" fmla="*/ 0 h 2145"/>
                <a:gd name="T8" fmla="*/ 0 w 1787"/>
                <a:gd name="T9" fmla="*/ 0 h 2145"/>
              </a:gdLst>
              <a:ahLst/>
              <a:cxnLst>
                <a:cxn ang="0">
                  <a:pos x="T0" y="T1"/>
                </a:cxn>
                <a:cxn ang="0">
                  <a:pos x="T2" y="T3"/>
                </a:cxn>
                <a:cxn ang="0">
                  <a:pos x="T4" y="T5"/>
                </a:cxn>
                <a:cxn ang="0">
                  <a:pos x="T6" y="T7"/>
                </a:cxn>
                <a:cxn ang="0">
                  <a:pos x="T8" y="T9"/>
                </a:cxn>
              </a:cxnLst>
              <a:rect l="0" t="0" r="r" b="b"/>
              <a:pathLst>
                <a:path w="1787" h="2145">
                  <a:moveTo>
                    <a:pt x="0" y="0"/>
                  </a:moveTo>
                  <a:lnTo>
                    <a:pt x="549" y="2144"/>
                  </a:lnTo>
                  <a:lnTo>
                    <a:pt x="1786" y="821"/>
                  </a:lnTo>
                  <a:lnTo>
                    <a:pt x="893" y="0"/>
                  </a:lnTo>
                  <a:lnTo>
                    <a:pt x="0" y="0"/>
                  </a:lnTo>
                </a:path>
              </a:pathLst>
            </a:custGeom>
            <a:solidFill>
              <a:schemeClr val="accent1"/>
            </a:solidFill>
            <a:ln>
              <a:noFill/>
            </a:ln>
            <a:effectLst/>
          </p:spPr>
          <p:txBody>
            <a:bodyPr wrap="none" anchor="ctr"/>
            <a:lstStyle/>
            <a:p>
              <a:endParaRPr lang="en-US" sz="7199" b="0" i="0" dirty="0">
                <a:latin typeface="Nunito Light" charset="0"/>
              </a:endParaRPr>
            </a:p>
          </p:txBody>
        </p:sp>
        <p:sp>
          <p:nvSpPr>
            <p:cNvPr id="67" name="Freeform 20"/>
            <p:cNvSpPr>
              <a:spLocks noChangeArrowheads="1"/>
            </p:cNvSpPr>
            <p:nvPr/>
          </p:nvSpPr>
          <p:spPr bwMode="auto">
            <a:xfrm>
              <a:off x="443059" y="190760"/>
              <a:ext cx="5232654" cy="2977052"/>
            </a:xfrm>
            <a:custGeom>
              <a:avLst/>
              <a:gdLst>
                <a:gd name="T0" fmla="*/ 5310 w 5311"/>
                <a:gd name="T1" fmla="*/ 1771 h 3020"/>
                <a:gd name="T2" fmla="*/ 853 w 5311"/>
                <a:gd name="T3" fmla="*/ 0 h 3020"/>
                <a:gd name="T4" fmla="*/ 0 w 5311"/>
                <a:gd name="T5" fmla="*/ 3019 h 3020"/>
                <a:gd name="T6" fmla="*/ 5310 w 5311"/>
                <a:gd name="T7" fmla="*/ 1771 h 3020"/>
              </a:gdLst>
              <a:ahLst/>
              <a:cxnLst>
                <a:cxn ang="0">
                  <a:pos x="T0" y="T1"/>
                </a:cxn>
                <a:cxn ang="0">
                  <a:pos x="T2" y="T3"/>
                </a:cxn>
                <a:cxn ang="0">
                  <a:pos x="T4" y="T5"/>
                </a:cxn>
                <a:cxn ang="0">
                  <a:pos x="T6" y="T7"/>
                </a:cxn>
              </a:cxnLst>
              <a:rect l="0" t="0" r="r" b="b"/>
              <a:pathLst>
                <a:path w="5311" h="3020">
                  <a:moveTo>
                    <a:pt x="5310" y="1771"/>
                  </a:moveTo>
                  <a:lnTo>
                    <a:pt x="853" y="0"/>
                  </a:lnTo>
                  <a:lnTo>
                    <a:pt x="0" y="3019"/>
                  </a:lnTo>
                  <a:lnTo>
                    <a:pt x="5310" y="1771"/>
                  </a:lnTo>
                </a:path>
              </a:pathLst>
            </a:custGeom>
            <a:solidFill>
              <a:schemeClr val="accent1">
                <a:lumMod val="50000"/>
              </a:schemeClr>
            </a:solidFill>
            <a:ln>
              <a:noFill/>
            </a:ln>
            <a:effectLst/>
          </p:spPr>
          <p:txBody>
            <a:bodyPr wrap="none" anchor="ctr"/>
            <a:lstStyle/>
            <a:p>
              <a:endParaRPr lang="en-US" sz="7199" b="0" i="0" dirty="0">
                <a:latin typeface="Nunito Light" charset="0"/>
              </a:endParaRPr>
            </a:p>
          </p:txBody>
        </p:sp>
        <p:sp>
          <p:nvSpPr>
            <p:cNvPr id="68" name="Freeform 21"/>
            <p:cNvSpPr>
              <a:spLocks noChangeArrowheads="1"/>
            </p:cNvSpPr>
            <p:nvPr/>
          </p:nvSpPr>
          <p:spPr bwMode="auto">
            <a:xfrm>
              <a:off x="1264131" y="-156113"/>
              <a:ext cx="4393864" cy="2112184"/>
            </a:xfrm>
            <a:custGeom>
              <a:avLst/>
              <a:gdLst>
                <a:gd name="T0" fmla="*/ 936 w 4458"/>
                <a:gd name="T1" fmla="*/ 0 h 2145"/>
                <a:gd name="T2" fmla="*/ 0 w 4458"/>
                <a:gd name="T3" fmla="*/ 373 h 2145"/>
                <a:gd name="T4" fmla="*/ 4457 w 4458"/>
                <a:gd name="T5" fmla="*/ 2144 h 2145"/>
                <a:gd name="T6" fmla="*/ 3908 w 4458"/>
                <a:gd name="T7" fmla="*/ 0 h 2145"/>
                <a:gd name="T8" fmla="*/ 936 w 4458"/>
                <a:gd name="T9" fmla="*/ 0 h 2145"/>
              </a:gdLst>
              <a:ahLst/>
              <a:cxnLst>
                <a:cxn ang="0">
                  <a:pos x="T0" y="T1"/>
                </a:cxn>
                <a:cxn ang="0">
                  <a:pos x="T2" y="T3"/>
                </a:cxn>
                <a:cxn ang="0">
                  <a:pos x="T4" y="T5"/>
                </a:cxn>
                <a:cxn ang="0">
                  <a:pos x="T6" y="T7"/>
                </a:cxn>
                <a:cxn ang="0">
                  <a:pos x="T8" y="T9"/>
                </a:cxn>
              </a:cxnLst>
              <a:rect l="0" t="0" r="r" b="b"/>
              <a:pathLst>
                <a:path w="4458" h="2145">
                  <a:moveTo>
                    <a:pt x="936" y="0"/>
                  </a:moveTo>
                  <a:lnTo>
                    <a:pt x="0" y="373"/>
                  </a:lnTo>
                  <a:lnTo>
                    <a:pt x="4457" y="2144"/>
                  </a:lnTo>
                  <a:lnTo>
                    <a:pt x="3908" y="0"/>
                  </a:lnTo>
                  <a:lnTo>
                    <a:pt x="936" y="0"/>
                  </a:lnTo>
                </a:path>
              </a:pathLst>
            </a:custGeom>
            <a:solidFill>
              <a:schemeClr val="accent1">
                <a:lumMod val="75000"/>
              </a:schemeClr>
            </a:solidFill>
            <a:ln>
              <a:noFill/>
            </a:ln>
            <a:effectLst/>
          </p:spPr>
          <p:txBody>
            <a:bodyPr wrap="none" anchor="ctr"/>
            <a:lstStyle/>
            <a:p>
              <a:endParaRPr lang="en-US" sz="7199" b="0" i="0" dirty="0">
                <a:latin typeface="Nunito Light" charset="0"/>
              </a:endParaRPr>
            </a:p>
          </p:txBody>
        </p:sp>
        <p:sp>
          <p:nvSpPr>
            <p:cNvPr id="69" name="Freeform 22"/>
            <p:cNvSpPr>
              <a:spLocks noChangeArrowheads="1"/>
            </p:cNvSpPr>
            <p:nvPr/>
          </p:nvSpPr>
          <p:spPr bwMode="auto">
            <a:xfrm>
              <a:off x="1264131" y="-133574"/>
              <a:ext cx="921364" cy="369415"/>
            </a:xfrm>
            <a:custGeom>
              <a:avLst/>
              <a:gdLst>
                <a:gd name="T0" fmla="*/ 72 w 937"/>
                <a:gd name="T1" fmla="*/ 0 h 374"/>
                <a:gd name="T2" fmla="*/ 0 w 937"/>
                <a:gd name="T3" fmla="*/ 373 h 374"/>
                <a:gd name="T4" fmla="*/ 936 w 937"/>
                <a:gd name="T5" fmla="*/ 0 h 374"/>
                <a:gd name="T6" fmla="*/ 72 w 937"/>
                <a:gd name="T7" fmla="*/ 0 h 374"/>
              </a:gdLst>
              <a:ahLst/>
              <a:cxnLst>
                <a:cxn ang="0">
                  <a:pos x="T0" y="T1"/>
                </a:cxn>
                <a:cxn ang="0">
                  <a:pos x="T2" y="T3"/>
                </a:cxn>
                <a:cxn ang="0">
                  <a:pos x="T4" y="T5"/>
                </a:cxn>
                <a:cxn ang="0">
                  <a:pos x="T6" y="T7"/>
                </a:cxn>
              </a:cxnLst>
              <a:rect l="0" t="0" r="r" b="b"/>
              <a:pathLst>
                <a:path w="937" h="374">
                  <a:moveTo>
                    <a:pt x="72" y="0"/>
                  </a:moveTo>
                  <a:lnTo>
                    <a:pt x="0" y="373"/>
                  </a:lnTo>
                  <a:lnTo>
                    <a:pt x="936" y="0"/>
                  </a:lnTo>
                  <a:lnTo>
                    <a:pt x="72" y="0"/>
                  </a:lnTo>
                </a:path>
              </a:pathLst>
            </a:custGeom>
            <a:solidFill>
              <a:schemeClr val="accent1"/>
            </a:solidFill>
            <a:ln>
              <a:noFill/>
            </a:ln>
            <a:effectLst/>
          </p:spPr>
          <p:txBody>
            <a:bodyPr wrap="none" anchor="ctr"/>
            <a:lstStyle/>
            <a:p>
              <a:endParaRPr lang="en-US" sz="7199" b="0" i="0" dirty="0">
                <a:latin typeface="Nunito Light" charset="0"/>
              </a:endParaRPr>
            </a:p>
          </p:txBody>
        </p:sp>
        <p:sp>
          <p:nvSpPr>
            <p:cNvPr id="70" name="Freeform 23"/>
            <p:cNvSpPr>
              <a:spLocks noChangeArrowheads="1"/>
            </p:cNvSpPr>
            <p:nvPr/>
          </p:nvSpPr>
          <p:spPr bwMode="auto">
            <a:xfrm>
              <a:off x="734484" y="-133574"/>
              <a:ext cx="621488" cy="369415"/>
            </a:xfrm>
            <a:custGeom>
              <a:avLst/>
              <a:gdLst>
                <a:gd name="T0" fmla="*/ 0 w 629"/>
                <a:gd name="T1" fmla="*/ 0 h 374"/>
                <a:gd name="T2" fmla="*/ 556 w 629"/>
                <a:gd name="T3" fmla="*/ 373 h 374"/>
                <a:gd name="T4" fmla="*/ 628 w 629"/>
                <a:gd name="T5" fmla="*/ 0 h 374"/>
                <a:gd name="T6" fmla="*/ 0 w 629"/>
                <a:gd name="T7" fmla="*/ 0 h 374"/>
              </a:gdLst>
              <a:ahLst/>
              <a:cxnLst>
                <a:cxn ang="0">
                  <a:pos x="T0" y="T1"/>
                </a:cxn>
                <a:cxn ang="0">
                  <a:pos x="T2" y="T3"/>
                </a:cxn>
                <a:cxn ang="0">
                  <a:pos x="T4" y="T5"/>
                </a:cxn>
                <a:cxn ang="0">
                  <a:pos x="T6" y="T7"/>
                </a:cxn>
              </a:cxnLst>
              <a:rect l="0" t="0" r="r" b="b"/>
              <a:pathLst>
                <a:path w="629" h="374">
                  <a:moveTo>
                    <a:pt x="0" y="0"/>
                  </a:moveTo>
                  <a:lnTo>
                    <a:pt x="556" y="373"/>
                  </a:lnTo>
                  <a:lnTo>
                    <a:pt x="628" y="0"/>
                  </a:lnTo>
                  <a:lnTo>
                    <a:pt x="0" y="0"/>
                  </a:lnTo>
                </a:path>
              </a:pathLst>
            </a:custGeom>
            <a:solidFill>
              <a:schemeClr val="accent1"/>
            </a:solidFill>
            <a:ln>
              <a:noFill/>
            </a:ln>
            <a:effectLst/>
          </p:spPr>
          <p:txBody>
            <a:bodyPr wrap="none" anchor="ctr"/>
            <a:lstStyle/>
            <a:p>
              <a:endParaRPr lang="en-US" sz="7199" b="0" i="0" dirty="0">
                <a:latin typeface="Nunito Light" charset="0"/>
              </a:endParaRPr>
            </a:p>
          </p:txBody>
        </p:sp>
        <p:sp>
          <p:nvSpPr>
            <p:cNvPr id="71" name="Freeform 24"/>
            <p:cNvSpPr>
              <a:spLocks noChangeArrowheads="1"/>
            </p:cNvSpPr>
            <p:nvPr/>
          </p:nvSpPr>
          <p:spPr bwMode="auto">
            <a:xfrm>
              <a:off x="0" y="885559"/>
              <a:ext cx="447642" cy="2259950"/>
            </a:xfrm>
            <a:custGeom>
              <a:avLst/>
              <a:gdLst>
                <a:gd name="T0" fmla="*/ 0 w 453"/>
                <a:gd name="T1" fmla="*/ 2104 h 2292"/>
                <a:gd name="T2" fmla="*/ 452 w 453"/>
                <a:gd name="T3" fmla="*/ 2291 h 2292"/>
                <a:gd name="T4" fmla="*/ 0 w 453"/>
                <a:gd name="T5" fmla="*/ 0 h 2292"/>
                <a:gd name="T6" fmla="*/ 0 w 453"/>
                <a:gd name="T7" fmla="*/ 2104 h 2292"/>
              </a:gdLst>
              <a:ahLst/>
              <a:cxnLst>
                <a:cxn ang="0">
                  <a:pos x="T0" y="T1"/>
                </a:cxn>
                <a:cxn ang="0">
                  <a:pos x="T2" y="T3"/>
                </a:cxn>
                <a:cxn ang="0">
                  <a:pos x="T4" y="T5"/>
                </a:cxn>
                <a:cxn ang="0">
                  <a:pos x="T6" y="T7"/>
                </a:cxn>
              </a:cxnLst>
              <a:rect l="0" t="0" r="r" b="b"/>
              <a:pathLst>
                <a:path w="453" h="2292">
                  <a:moveTo>
                    <a:pt x="0" y="2104"/>
                  </a:moveTo>
                  <a:lnTo>
                    <a:pt x="452" y="2291"/>
                  </a:lnTo>
                  <a:lnTo>
                    <a:pt x="0" y="0"/>
                  </a:lnTo>
                  <a:lnTo>
                    <a:pt x="0" y="2104"/>
                  </a:lnTo>
                </a:path>
              </a:pathLst>
            </a:custGeom>
            <a:solidFill>
              <a:schemeClr val="accent1">
                <a:lumMod val="50000"/>
              </a:schemeClr>
            </a:solidFill>
            <a:ln>
              <a:noFill/>
            </a:ln>
            <a:effectLst/>
          </p:spPr>
          <p:txBody>
            <a:bodyPr wrap="none" anchor="ctr"/>
            <a:lstStyle/>
            <a:p>
              <a:endParaRPr lang="en-US" sz="7199" b="0" i="0" dirty="0">
                <a:latin typeface="Nunito Light" charset="0"/>
              </a:endParaRPr>
            </a:p>
          </p:txBody>
        </p:sp>
        <p:sp>
          <p:nvSpPr>
            <p:cNvPr id="72" name="Freeform 25"/>
            <p:cNvSpPr>
              <a:spLocks noChangeArrowheads="1"/>
            </p:cNvSpPr>
            <p:nvPr/>
          </p:nvSpPr>
          <p:spPr bwMode="auto">
            <a:xfrm>
              <a:off x="0" y="-156114"/>
              <a:ext cx="1286433" cy="3342117"/>
            </a:xfrm>
            <a:custGeom>
              <a:avLst/>
              <a:gdLst>
                <a:gd name="T0" fmla="*/ 0 w 1306"/>
                <a:gd name="T1" fmla="*/ 0 h 3393"/>
                <a:gd name="T2" fmla="*/ 0 w 1306"/>
                <a:gd name="T3" fmla="*/ 1101 h 3393"/>
                <a:gd name="T4" fmla="*/ 452 w 1306"/>
                <a:gd name="T5" fmla="*/ 3392 h 3393"/>
                <a:gd name="T6" fmla="*/ 1305 w 1306"/>
                <a:gd name="T7" fmla="*/ 373 h 3393"/>
                <a:gd name="T8" fmla="*/ 749 w 1306"/>
                <a:gd name="T9" fmla="*/ 0 h 3393"/>
                <a:gd name="T10" fmla="*/ 0 w 1306"/>
                <a:gd name="T11" fmla="*/ 0 h 3393"/>
              </a:gdLst>
              <a:ahLst/>
              <a:cxnLst>
                <a:cxn ang="0">
                  <a:pos x="T0" y="T1"/>
                </a:cxn>
                <a:cxn ang="0">
                  <a:pos x="T2" y="T3"/>
                </a:cxn>
                <a:cxn ang="0">
                  <a:pos x="T4" y="T5"/>
                </a:cxn>
                <a:cxn ang="0">
                  <a:pos x="T6" y="T7"/>
                </a:cxn>
                <a:cxn ang="0">
                  <a:pos x="T8" y="T9"/>
                </a:cxn>
                <a:cxn ang="0">
                  <a:pos x="T10" y="T11"/>
                </a:cxn>
              </a:cxnLst>
              <a:rect l="0" t="0" r="r" b="b"/>
              <a:pathLst>
                <a:path w="1306" h="3393">
                  <a:moveTo>
                    <a:pt x="0" y="0"/>
                  </a:moveTo>
                  <a:lnTo>
                    <a:pt x="0" y="1101"/>
                  </a:lnTo>
                  <a:lnTo>
                    <a:pt x="452" y="3392"/>
                  </a:lnTo>
                  <a:lnTo>
                    <a:pt x="1305" y="373"/>
                  </a:lnTo>
                  <a:lnTo>
                    <a:pt x="749" y="0"/>
                  </a:lnTo>
                  <a:lnTo>
                    <a:pt x="0" y="0"/>
                  </a:lnTo>
                </a:path>
              </a:pathLst>
            </a:custGeom>
            <a:solidFill>
              <a:schemeClr val="accent1">
                <a:lumMod val="75000"/>
              </a:schemeClr>
            </a:solidFill>
            <a:ln>
              <a:noFill/>
            </a:ln>
            <a:effectLst/>
          </p:spPr>
          <p:txBody>
            <a:bodyPr wrap="none" anchor="ctr"/>
            <a:lstStyle/>
            <a:p>
              <a:endParaRPr lang="en-US" sz="7199" b="0" i="0" dirty="0">
                <a:latin typeface="Nunito Light" charset="0"/>
              </a:endParaRPr>
            </a:p>
          </p:txBody>
        </p:sp>
        <p:sp>
          <p:nvSpPr>
            <p:cNvPr id="73" name="Freeform 26"/>
            <p:cNvSpPr>
              <a:spLocks noChangeArrowheads="1"/>
            </p:cNvSpPr>
            <p:nvPr/>
          </p:nvSpPr>
          <p:spPr bwMode="auto">
            <a:xfrm>
              <a:off x="8462804" y="1591817"/>
              <a:ext cx="6988462" cy="1786231"/>
            </a:xfrm>
            <a:custGeom>
              <a:avLst/>
              <a:gdLst>
                <a:gd name="T0" fmla="*/ 7092 w 7093"/>
                <a:gd name="T1" fmla="*/ 1811 h 1812"/>
                <a:gd name="T2" fmla="*/ 0 w 7093"/>
                <a:gd name="T3" fmla="*/ 728 h 1812"/>
                <a:gd name="T4" fmla="*/ 2685 w 7093"/>
                <a:gd name="T5" fmla="*/ 0 h 1812"/>
                <a:gd name="T6" fmla="*/ 7092 w 7093"/>
                <a:gd name="T7" fmla="*/ 1811 h 1812"/>
              </a:gdLst>
              <a:ahLst/>
              <a:cxnLst>
                <a:cxn ang="0">
                  <a:pos x="T0" y="T1"/>
                </a:cxn>
                <a:cxn ang="0">
                  <a:pos x="T2" y="T3"/>
                </a:cxn>
                <a:cxn ang="0">
                  <a:pos x="T4" y="T5"/>
                </a:cxn>
                <a:cxn ang="0">
                  <a:pos x="T6" y="T7"/>
                </a:cxn>
              </a:cxnLst>
              <a:rect l="0" t="0" r="r" b="b"/>
              <a:pathLst>
                <a:path w="7093" h="1812">
                  <a:moveTo>
                    <a:pt x="7092" y="1811"/>
                  </a:moveTo>
                  <a:lnTo>
                    <a:pt x="0" y="728"/>
                  </a:lnTo>
                  <a:lnTo>
                    <a:pt x="2685" y="0"/>
                  </a:lnTo>
                  <a:lnTo>
                    <a:pt x="7092" y="1811"/>
                  </a:lnTo>
                </a:path>
              </a:pathLst>
            </a:custGeom>
            <a:solidFill>
              <a:schemeClr val="accent2">
                <a:lumMod val="75000"/>
              </a:schemeClr>
            </a:solidFill>
            <a:ln>
              <a:noFill/>
            </a:ln>
            <a:effectLst/>
          </p:spPr>
          <p:txBody>
            <a:bodyPr wrap="none" anchor="ctr"/>
            <a:lstStyle/>
            <a:p>
              <a:endParaRPr lang="en-US" sz="7199" b="0" i="0" dirty="0">
                <a:latin typeface="Nunito Light" charset="0"/>
              </a:endParaRPr>
            </a:p>
          </p:txBody>
        </p:sp>
        <p:sp>
          <p:nvSpPr>
            <p:cNvPr id="74" name="Freeform 12"/>
            <p:cNvSpPr>
              <a:spLocks noChangeArrowheads="1"/>
            </p:cNvSpPr>
            <p:nvPr/>
          </p:nvSpPr>
          <p:spPr bwMode="auto">
            <a:xfrm>
              <a:off x="9776123" y="-125128"/>
              <a:ext cx="2307757" cy="1734076"/>
            </a:xfrm>
            <a:custGeom>
              <a:avLst/>
              <a:gdLst>
                <a:gd name="T0" fmla="*/ 373 w 2343"/>
                <a:gd name="T1" fmla="*/ 0 h 1761"/>
                <a:gd name="T2" fmla="*/ 0 w 2343"/>
                <a:gd name="T3" fmla="*/ 197 h 1761"/>
                <a:gd name="T4" fmla="*/ 1377 w 2343"/>
                <a:gd name="T5" fmla="*/ 1760 h 1761"/>
                <a:gd name="T6" fmla="*/ 2342 w 2343"/>
                <a:gd name="T7" fmla="*/ 0 h 1761"/>
                <a:gd name="T8" fmla="*/ 373 w 2343"/>
                <a:gd name="T9" fmla="*/ 0 h 1761"/>
              </a:gdLst>
              <a:ahLst/>
              <a:cxnLst>
                <a:cxn ang="0">
                  <a:pos x="T0" y="T1"/>
                </a:cxn>
                <a:cxn ang="0">
                  <a:pos x="T2" y="T3"/>
                </a:cxn>
                <a:cxn ang="0">
                  <a:pos x="T4" y="T5"/>
                </a:cxn>
                <a:cxn ang="0">
                  <a:pos x="T6" y="T7"/>
                </a:cxn>
                <a:cxn ang="0">
                  <a:pos x="T8" y="T9"/>
                </a:cxn>
              </a:cxnLst>
              <a:rect l="0" t="0" r="r" b="b"/>
              <a:pathLst>
                <a:path w="2343" h="1761">
                  <a:moveTo>
                    <a:pt x="373" y="0"/>
                  </a:moveTo>
                  <a:lnTo>
                    <a:pt x="0" y="197"/>
                  </a:lnTo>
                  <a:lnTo>
                    <a:pt x="1377" y="1760"/>
                  </a:lnTo>
                  <a:lnTo>
                    <a:pt x="2342" y="0"/>
                  </a:lnTo>
                  <a:lnTo>
                    <a:pt x="373" y="0"/>
                  </a:lnTo>
                </a:path>
              </a:pathLst>
            </a:custGeom>
            <a:solidFill>
              <a:schemeClr val="accent2">
                <a:lumMod val="75000"/>
              </a:schemeClr>
            </a:solidFill>
            <a:ln>
              <a:noFill/>
            </a:ln>
            <a:effectLst/>
          </p:spPr>
          <p:txBody>
            <a:bodyPr wrap="none" anchor="ctr"/>
            <a:lstStyle/>
            <a:p>
              <a:endParaRPr lang="en-US" sz="7199" b="0" i="0" dirty="0">
                <a:latin typeface="Nunito Light" charset="0"/>
              </a:endParaRPr>
            </a:p>
          </p:txBody>
        </p:sp>
      </p:grpSp>
      <p:sp>
        <p:nvSpPr>
          <p:cNvPr id="2" name="Title 1">
            <a:extLst>
              <a:ext uri="{FF2B5EF4-FFF2-40B4-BE49-F238E27FC236}">
                <a16:creationId xmlns:a16="http://schemas.microsoft.com/office/drawing/2014/main" id="{51D3F431-7229-4586-9308-70494B9511EB}"/>
              </a:ext>
            </a:extLst>
          </p:cNvPr>
          <p:cNvSpPr>
            <a:spLocks noGrp="1"/>
          </p:cNvSpPr>
          <p:nvPr>
            <p:ph type="title"/>
          </p:nvPr>
        </p:nvSpPr>
        <p:spPr>
          <a:xfrm>
            <a:off x="1676837" y="730251"/>
            <a:ext cx="21030327" cy="2651125"/>
          </a:xfrm>
          <a:prstGeom prst="rect">
            <a:avLst/>
          </a:prstGeom>
        </p:spPr>
        <p:txBody>
          <a:bodyPr/>
          <a:lstStyle>
            <a:lvl1pPr>
              <a:defRPr>
                <a:latin typeface="+mj-lt"/>
              </a:defRPr>
            </a:lvl1pPr>
          </a:lstStyle>
          <a:p>
            <a:endParaRPr lang="en-US" dirty="0"/>
          </a:p>
        </p:txBody>
      </p:sp>
      <p:sp>
        <p:nvSpPr>
          <p:cNvPr id="4" name="Text Placeholder 3">
            <a:extLst>
              <a:ext uri="{FF2B5EF4-FFF2-40B4-BE49-F238E27FC236}">
                <a16:creationId xmlns:a16="http://schemas.microsoft.com/office/drawing/2014/main" id="{DD8A2AF0-8544-4962-8CD0-4D3519F0A937}"/>
              </a:ext>
            </a:extLst>
          </p:cNvPr>
          <p:cNvSpPr>
            <a:spLocks noGrp="1"/>
          </p:cNvSpPr>
          <p:nvPr>
            <p:ph type="body" sz="quarter" idx="10"/>
          </p:nvPr>
        </p:nvSpPr>
        <p:spPr>
          <a:xfrm>
            <a:off x="1676837" y="4253796"/>
            <a:ext cx="21030327" cy="6612643"/>
          </a:xfrm>
          <a:prstGeom prst="rect">
            <a:avLst/>
          </a:prstGeom>
        </p:spPr>
        <p:txBody>
          <a:bodyPr/>
          <a:lstStyle>
            <a:lvl1pPr marL="0" indent="0">
              <a:buNone/>
              <a:defRPr>
                <a:latin typeface="+mn-lt"/>
              </a:defRPr>
            </a:lvl1pPr>
            <a:lvl2pPr>
              <a:defRPr>
                <a:latin typeface="+mn-lt"/>
              </a:defRPr>
            </a:lvl2pPr>
            <a:lvl3pPr>
              <a:defRPr>
                <a:latin typeface="+mn-lt"/>
              </a:defRPr>
            </a:lvl3pPr>
            <a:lvl4pPr>
              <a:defRPr>
                <a:latin typeface="+mn-lt"/>
              </a:defRPr>
            </a:lvl4pPr>
            <a:lvl5pPr>
              <a:defRPr>
                <a:latin typeface="+mn-lt"/>
              </a:defRPr>
            </a:lvl5pPr>
          </a:lstStyle>
          <a:p>
            <a:pPr lvl="0"/>
            <a:endParaRPr lang="en-US" dirty="0"/>
          </a:p>
        </p:txBody>
      </p:sp>
    </p:spTree>
    <p:extLst>
      <p:ext uri="{BB962C8B-B14F-4D97-AF65-F5344CB8AC3E}">
        <p14:creationId xmlns:p14="http://schemas.microsoft.com/office/powerpoint/2010/main" val="3462634244"/>
      </p:ext>
    </p:extLst>
  </p:cSld>
  <p:clrMapOvr>
    <a:masterClrMapping/>
  </p:clrMapOvr>
  <p:transition advClick="0"/>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Two Columns">
    <p:spTree>
      <p:nvGrpSpPr>
        <p:cNvPr id="1" name=""/>
        <p:cNvGrpSpPr/>
        <p:nvPr/>
      </p:nvGrpSpPr>
      <p:grpSpPr>
        <a:xfrm>
          <a:off x="0" y="0"/>
          <a:ext cx="0" cy="0"/>
          <a:chOff x="0" y="0"/>
          <a:chExt cx="0" cy="0"/>
        </a:xfrm>
      </p:grpSpPr>
      <p:grpSp>
        <p:nvGrpSpPr>
          <p:cNvPr id="2" name="Group 1"/>
          <p:cNvGrpSpPr/>
          <p:nvPr userDrawn="1"/>
        </p:nvGrpSpPr>
        <p:grpSpPr>
          <a:xfrm rot="10800000">
            <a:off x="-23452" y="10974730"/>
            <a:ext cx="24541543" cy="4304369"/>
            <a:chOff x="0" y="-156114"/>
            <a:chExt cx="24535152" cy="4304369"/>
          </a:xfrm>
        </p:grpSpPr>
        <p:sp>
          <p:nvSpPr>
            <p:cNvPr id="3" name="Freeform 2"/>
            <p:cNvSpPr>
              <a:spLocks noChangeArrowheads="1"/>
            </p:cNvSpPr>
            <p:nvPr/>
          </p:nvSpPr>
          <p:spPr bwMode="auto">
            <a:xfrm>
              <a:off x="23378291" y="2431564"/>
              <a:ext cx="1134322" cy="1716691"/>
            </a:xfrm>
            <a:custGeom>
              <a:avLst/>
              <a:gdLst>
                <a:gd name="T0" fmla="*/ 0 w 1152"/>
                <a:gd name="T1" fmla="*/ 1739 h 1740"/>
                <a:gd name="T2" fmla="*/ 1151 w 1152"/>
                <a:gd name="T3" fmla="*/ 918 h 1740"/>
                <a:gd name="T4" fmla="*/ 1151 w 1152"/>
                <a:gd name="T5" fmla="*/ 0 h 1740"/>
                <a:gd name="T6" fmla="*/ 0 w 1152"/>
                <a:gd name="T7" fmla="*/ 1739 h 1740"/>
              </a:gdLst>
              <a:ahLst/>
              <a:cxnLst>
                <a:cxn ang="0">
                  <a:pos x="T0" y="T1"/>
                </a:cxn>
                <a:cxn ang="0">
                  <a:pos x="T2" y="T3"/>
                </a:cxn>
                <a:cxn ang="0">
                  <a:pos x="T4" y="T5"/>
                </a:cxn>
                <a:cxn ang="0">
                  <a:pos x="T6" y="T7"/>
                </a:cxn>
              </a:cxnLst>
              <a:rect l="0" t="0" r="r" b="b"/>
              <a:pathLst>
                <a:path w="1152" h="1740">
                  <a:moveTo>
                    <a:pt x="0" y="1739"/>
                  </a:moveTo>
                  <a:lnTo>
                    <a:pt x="1151" y="918"/>
                  </a:lnTo>
                  <a:lnTo>
                    <a:pt x="1151" y="0"/>
                  </a:lnTo>
                  <a:lnTo>
                    <a:pt x="0" y="1739"/>
                  </a:lnTo>
                </a:path>
              </a:pathLst>
            </a:custGeom>
            <a:solidFill>
              <a:schemeClr val="accent3"/>
            </a:solidFill>
            <a:ln>
              <a:noFill/>
            </a:ln>
            <a:effectLst/>
          </p:spPr>
          <p:txBody>
            <a:bodyPr wrap="none" anchor="ctr"/>
            <a:lstStyle/>
            <a:p>
              <a:endParaRPr lang="en-US" sz="7199" b="0" i="0" dirty="0">
                <a:latin typeface="Nunito Light" charset="0"/>
              </a:endParaRPr>
            </a:p>
          </p:txBody>
        </p:sp>
        <p:sp>
          <p:nvSpPr>
            <p:cNvPr id="4" name="Freeform 3"/>
            <p:cNvSpPr>
              <a:spLocks noChangeArrowheads="1"/>
            </p:cNvSpPr>
            <p:nvPr/>
          </p:nvSpPr>
          <p:spPr bwMode="auto">
            <a:xfrm>
              <a:off x="23079221" y="-88970"/>
              <a:ext cx="1455931" cy="4233061"/>
            </a:xfrm>
            <a:custGeom>
              <a:avLst/>
              <a:gdLst>
                <a:gd name="T0" fmla="*/ 0 w 1479"/>
                <a:gd name="T1" fmla="*/ 0 h 4296"/>
                <a:gd name="T2" fmla="*/ 327 w 1479"/>
                <a:gd name="T3" fmla="*/ 4295 h 4296"/>
                <a:gd name="T4" fmla="*/ 1478 w 1479"/>
                <a:gd name="T5" fmla="*/ 2556 h 4296"/>
                <a:gd name="T6" fmla="*/ 1478 w 1479"/>
                <a:gd name="T7" fmla="*/ 0 h 4296"/>
                <a:gd name="T8" fmla="*/ 0 w 1479"/>
                <a:gd name="T9" fmla="*/ 0 h 4296"/>
              </a:gdLst>
              <a:ahLst/>
              <a:cxnLst>
                <a:cxn ang="0">
                  <a:pos x="T0" y="T1"/>
                </a:cxn>
                <a:cxn ang="0">
                  <a:pos x="T2" y="T3"/>
                </a:cxn>
                <a:cxn ang="0">
                  <a:pos x="T4" y="T5"/>
                </a:cxn>
                <a:cxn ang="0">
                  <a:pos x="T6" y="T7"/>
                </a:cxn>
                <a:cxn ang="0">
                  <a:pos x="T8" y="T9"/>
                </a:cxn>
              </a:cxnLst>
              <a:rect l="0" t="0" r="r" b="b"/>
              <a:pathLst>
                <a:path w="1479" h="4296">
                  <a:moveTo>
                    <a:pt x="0" y="0"/>
                  </a:moveTo>
                  <a:lnTo>
                    <a:pt x="327" y="4295"/>
                  </a:lnTo>
                  <a:lnTo>
                    <a:pt x="1478" y="2556"/>
                  </a:lnTo>
                  <a:lnTo>
                    <a:pt x="1478" y="0"/>
                  </a:lnTo>
                  <a:lnTo>
                    <a:pt x="0" y="0"/>
                  </a:lnTo>
                </a:path>
              </a:pathLst>
            </a:custGeom>
            <a:solidFill>
              <a:schemeClr val="accent3">
                <a:lumMod val="60000"/>
                <a:lumOff val="40000"/>
              </a:schemeClr>
            </a:solidFill>
            <a:ln>
              <a:noFill/>
            </a:ln>
            <a:effectLst/>
          </p:spPr>
          <p:txBody>
            <a:bodyPr wrap="none" anchor="ctr"/>
            <a:lstStyle/>
            <a:p>
              <a:endParaRPr lang="en-US" sz="7199" b="0" i="0" dirty="0">
                <a:latin typeface="Nunito Light" charset="0"/>
              </a:endParaRPr>
            </a:p>
          </p:txBody>
        </p:sp>
        <p:sp>
          <p:nvSpPr>
            <p:cNvPr id="5" name="Freeform 4"/>
            <p:cNvSpPr>
              <a:spLocks noChangeArrowheads="1"/>
            </p:cNvSpPr>
            <p:nvPr/>
          </p:nvSpPr>
          <p:spPr bwMode="auto">
            <a:xfrm>
              <a:off x="20776620" y="-88970"/>
              <a:ext cx="2646748" cy="4233061"/>
            </a:xfrm>
            <a:custGeom>
              <a:avLst/>
              <a:gdLst>
                <a:gd name="T0" fmla="*/ 0 w 2687"/>
                <a:gd name="T1" fmla="*/ 0 h 4296"/>
                <a:gd name="T2" fmla="*/ 2686 w 2687"/>
                <a:gd name="T3" fmla="*/ 4295 h 4296"/>
                <a:gd name="T4" fmla="*/ 2359 w 2687"/>
                <a:gd name="T5" fmla="*/ 0 h 4296"/>
                <a:gd name="T6" fmla="*/ 0 w 2687"/>
                <a:gd name="T7" fmla="*/ 0 h 4296"/>
              </a:gdLst>
              <a:ahLst/>
              <a:cxnLst>
                <a:cxn ang="0">
                  <a:pos x="T0" y="T1"/>
                </a:cxn>
                <a:cxn ang="0">
                  <a:pos x="T2" y="T3"/>
                </a:cxn>
                <a:cxn ang="0">
                  <a:pos x="T4" y="T5"/>
                </a:cxn>
                <a:cxn ang="0">
                  <a:pos x="T6" y="T7"/>
                </a:cxn>
              </a:cxnLst>
              <a:rect l="0" t="0" r="r" b="b"/>
              <a:pathLst>
                <a:path w="2687" h="4296">
                  <a:moveTo>
                    <a:pt x="0" y="0"/>
                  </a:moveTo>
                  <a:lnTo>
                    <a:pt x="2686" y="4295"/>
                  </a:lnTo>
                  <a:lnTo>
                    <a:pt x="2359" y="0"/>
                  </a:lnTo>
                  <a:lnTo>
                    <a:pt x="0" y="0"/>
                  </a:lnTo>
                </a:path>
              </a:pathLst>
            </a:custGeom>
            <a:solidFill>
              <a:schemeClr val="accent3"/>
            </a:solidFill>
            <a:ln>
              <a:noFill/>
            </a:ln>
            <a:effectLst/>
          </p:spPr>
          <p:txBody>
            <a:bodyPr wrap="none" anchor="ctr"/>
            <a:lstStyle/>
            <a:p>
              <a:endParaRPr lang="en-US" sz="7199" b="0" i="0" dirty="0">
                <a:latin typeface="Nunito Light" charset="0"/>
              </a:endParaRPr>
            </a:p>
          </p:txBody>
        </p:sp>
        <p:sp>
          <p:nvSpPr>
            <p:cNvPr id="6" name="Freeform 5"/>
            <p:cNvSpPr>
              <a:spLocks noChangeArrowheads="1"/>
            </p:cNvSpPr>
            <p:nvPr/>
          </p:nvSpPr>
          <p:spPr bwMode="auto">
            <a:xfrm>
              <a:off x="20420243" y="-88970"/>
              <a:ext cx="3003125" cy="4233061"/>
            </a:xfrm>
            <a:custGeom>
              <a:avLst/>
              <a:gdLst>
                <a:gd name="T0" fmla="*/ 0 w 3049"/>
                <a:gd name="T1" fmla="*/ 0 h 4296"/>
                <a:gd name="T2" fmla="*/ 43 w 3049"/>
                <a:gd name="T3" fmla="*/ 3187 h 4296"/>
                <a:gd name="T4" fmla="*/ 3048 w 3049"/>
                <a:gd name="T5" fmla="*/ 4295 h 4296"/>
                <a:gd name="T6" fmla="*/ 362 w 3049"/>
                <a:gd name="T7" fmla="*/ 0 h 4296"/>
                <a:gd name="T8" fmla="*/ 0 w 3049"/>
                <a:gd name="T9" fmla="*/ 0 h 4296"/>
              </a:gdLst>
              <a:ahLst/>
              <a:cxnLst>
                <a:cxn ang="0">
                  <a:pos x="T0" y="T1"/>
                </a:cxn>
                <a:cxn ang="0">
                  <a:pos x="T2" y="T3"/>
                </a:cxn>
                <a:cxn ang="0">
                  <a:pos x="T4" y="T5"/>
                </a:cxn>
                <a:cxn ang="0">
                  <a:pos x="T6" y="T7"/>
                </a:cxn>
                <a:cxn ang="0">
                  <a:pos x="T8" y="T9"/>
                </a:cxn>
              </a:cxnLst>
              <a:rect l="0" t="0" r="r" b="b"/>
              <a:pathLst>
                <a:path w="3049" h="4296">
                  <a:moveTo>
                    <a:pt x="0" y="0"/>
                  </a:moveTo>
                  <a:lnTo>
                    <a:pt x="43" y="3187"/>
                  </a:lnTo>
                  <a:lnTo>
                    <a:pt x="3048" y="4295"/>
                  </a:lnTo>
                  <a:lnTo>
                    <a:pt x="362" y="0"/>
                  </a:lnTo>
                  <a:lnTo>
                    <a:pt x="0" y="0"/>
                  </a:lnTo>
                </a:path>
              </a:pathLst>
            </a:custGeom>
            <a:solidFill>
              <a:schemeClr val="accent3">
                <a:lumMod val="60000"/>
                <a:lumOff val="40000"/>
              </a:schemeClr>
            </a:solidFill>
            <a:ln>
              <a:noFill/>
            </a:ln>
            <a:effectLst/>
          </p:spPr>
          <p:txBody>
            <a:bodyPr wrap="none" anchor="ctr"/>
            <a:lstStyle/>
            <a:p>
              <a:endParaRPr lang="en-US" sz="7199" b="0" i="0" dirty="0">
                <a:latin typeface="Nunito Light" charset="0"/>
              </a:endParaRPr>
            </a:p>
          </p:txBody>
        </p:sp>
        <p:sp>
          <p:nvSpPr>
            <p:cNvPr id="7" name="Freeform 6"/>
            <p:cNvSpPr>
              <a:spLocks noChangeArrowheads="1"/>
            </p:cNvSpPr>
            <p:nvPr/>
          </p:nvSpPr>
          <p:spPr bwMode="auto">
            <a:xfrm>
              <a:off x="17677877" y="-88971"/>
              <a:ext cx="2785824" cy="3142198"/>
            </a:xfrm>
            <a:custGeom>
              <a:avLst/>
              <a:gdLst>
                <a:gd name="T0" fmla="*/ 2126 w 2826"/>
                <a:gd name="T1" fmla="*/ 0 h 3188"/>
                <a:gd name="T2" fmla="*/ 0 w 2826"/>
                <a:gd name="T3" fmla="*/ 1954 h 3188"/>
                <a:gd name="T4" fmla="*/ 2825 w 2826"/>
                <a:gd name="T5" fmla="*/ 3187 h 3188"/>
                <a:gd name="T6" fmla="*/ 2782 w 2826"/>
                <a:gd name="T7" fmla="*/ 0 h 3188"/>
                <a:gd name="T8" fmla="*/ 2126 w 2826"/>
                <a:gd name="T9" fmla="*/ 0 h 3188"/>
              </a:gdLst>
              <a:ahLst/>
              <a:cxnLst>
                <a:cxn ang="0">
                  <a:pos x="T0" y="T1"/>
                </a:cxn>
                <a:cxn ang="0">
                  <a:pos x="T2" y="T3"/>
                </a:cxn>
                <a:cxn ang="0">
                  <a:pos x="T4" y="T5"/>
                </a:cxn>
                <a:cxn ang="0">
                  <a:pos x="T6" y="T7"/>
                </a:cxn>
                <a:cxn ang="0">
                  <a:pos x="T8" y="T9"/>
                </a:cxn>
              </a:cxnLst>
              <a:rect l="0" t="0" r="r" b="b"/>
              <a:pathLst>
                <a:path w="2826" h="3188">
                  <a:moveTo>
                    <a:pt x="2126" y="0"/>
                  </a:moveTo>
                  <a:lnTo>
                    <a:pt x="0" y="1954"/>
                  </a:lnTo>
                  <a:lnTo>
                    <a:pt x="2825" y="3187"/>
                  </a:lnTo>
                  <a:lnTo>
                    <a:pt x="2782" y="0"/>
                  </a:lnTo>
                  <a:lnTo>
                    <a:pt x="2126" y="0"/>
                  </a:lnTo>
                </a:path>
              </a:pathLst>
            </a:custGeom>
            <a:solidFill>
              <a:schemeClr val="accent3"/>
            </a:solidFill>
            <a:ln>
              <a:noFill/>
            </a:ln>
            <a:effectLst/>
          </p:spPr>
          <p:txBody>
            <a:bodyPr wrap="none" anchor="ctr"/>
            <a:lstStyle/>
            <a:p>
              <a:endParaRPr lang="en-US" sz="7199" b="0" i="0" dirty="0">
                <a:latin typeface="Nunito Light" charset="0"/>
              </a:endParaRPr>
            </a:p>
          </p:txBody>
        </p:sp>
        <p:sp>
          <p:nvSpPr>
            <p:cNvPr id="8" name="Freeform 7"/>
            <p:cNvSpPr>
              <a:spLocks noChangeArrowheads="1"/>
            </p:cNvSpPr>
            <p:nvPr/>
          </p:nvSpPr>
          <p:spPr bwMode="auto">
            <a:xfrm>
              <a:off x="17608342" y="-88971"/>
              <a:ext cx="2168684" cy="1925303"/>
            </a:xfrm>
            <a:custGeom>
              <a:avLst/>
              <a:gdLst>
                <a:gd name="T0" fmla="*/ 0 w 2199"/>
                <a:gd name="T1" fmla="*/ 0 h 1955"/>
                <a:gd name="T2" fmla="*/ 72 w 2199"/>
                <a:gd name="T3" fmla="*/ 1954 h 1955"/>
                <a:gd name="T4" fmla="*/ 2198 w 2199"/>
                <a:gd name="T5" fmla="*/ 0 h 1955"/>
                <a:gd name="T6" fmla="*/ 0 w 2199"/>
                <a:gd name="T7" fmla="*/ 0 h 1955"/>
              </a:gdLst>
              <a:ahLst/>
              <a:cxnLst>
                <a:cxn ang="0">
                  <a:pos x="T0" y="T1"/>
                </a:cxn>
                <a:cxn ang="0">
                  <a:pos x="T2" y="T3"/>
                </a:cxn>
                <a:cxn ang="0">
                  <a:pos x="T4" y="T5"/>
                </a:cxn>
                <a:cxn ang="0">
                  <a:pos x="T6" y="T7"/>
                </a:cxn>
              </a:cxnLst>
              <a:rect l="0" t="0" r="r" b="b"/>
              <a:pathLst>
                <a:path w="2199" h="1955">
                  <a:moveTo>
                    <a:pt x="0" y="0"/>
                  </a:moveTo>
                  <a:lnTo>
                    <a:pt x="72" y="1954"/>
                  </a:lnTo>
                  <a:lnTo>
                    <a:pt x="2198" y="0"/>
                  </a:lnTo>
                  <a:lnTo>
                    <a:pt x="0" y="0"/>
                  </a:lnTo>
                </a:path>
              </a:pathLst>
            </a:custGeom>
            <a:solidFill>
              <a:schemeClr val="accent3">
                <a:lumMod val="60000"/>
                <a:lumOff val="40000"/>
              </a:schemeClr>
            </a:solidFill>
            <a:ln>
              <a:noFill/>
            </a:ln>
            <a:effectLst/>
          </p:spPr>
          <p:txBody>
            <a:bodyPr wrap="none" anchor="ctr"/>
            <a:lstStyle/>
            <a:p>
              <a:endParaRPr lang="en-US" sz="7199" b="0" i="0" dirty="0">
                <a:latin typeface="Nunito Light" charset="0"/>
              </a:endParaRPr>
            </a:p>
          </p:txBody>
        </p:sp>
        <p:sp>
          <p:nvSpPr>
            <p:cNvPr id="9" name="Freeform 8"/>
            <p:cNvSpPr>
              <a:spLocks noChangeArrowheads="1"/>
            </p:cNvSpPr>
            <p:nvPr/>
          </p:nvSpPr>
          <p:spPr bwMode="auto">
            <a:xfrm>
              <a:off x="14888518" y="-88734"/>
              <a:ext cx="2811899" cy="1925303"/>
            </a:xfrm>
            <a:custGeom>
              <a:avLst/>
              <a:gdLst>
                <a:gd name="T0" fmla="*/ 0 w 2852"/>
                <a:gd name="T1" fmla="*/ 0 h 1955"/>
                <a:gd name="T2" fmla="*/ 2851 w 2852"/>
                <a:gd name="T3" fmla="*/ 1954 h 1955"/>
                <a:gd name="T4" fmla="*/ 2779 w 2852"/>
                <a:gd name="T5" fmla="*/ 0 h 1955"/>
                <a:gd name="T6" fmla="*/ 0 w 2852"/>
                <a:gd name="T7" fmla="*/ 0 h 1955"/>
              </a:gdLst>
              <a:ahLst/>
              <a:cxnLst>
                <a:cxn ang="0">
                  <a:pos x="T0" y="T1"/>
                </a:cxn>
                <a:cxn ang="0">
                  <a:pos x="T2" y="T3"/>
                </a:cxn>
                <a:cxn ang="0">
                  <a:pos x="T4" y="T5"/>
                </a:cxn>
                <a:cxn ang="0">
                  <a:pos x="T6" y="T7"/>
                </a:cxn>
              </a:cxnLst>
              <a:rect l="0" t="0" r="r" b="b"/>
              <a:pathLst>
                <a:path w="2852" h="1955">
                  <a:moveTo>
                    <a:pt x="0" y="0"/>
                  </a:moveTo>
                  <a:lnTo>
                    <a:pt x="2851" y="1954"/>
                  </a:lnTo>
                  <a:lnTo>
                    <a:pt x="2779" y="0"/>
                  </a:lnTo>
                  <a:lnTo>
                    <a:pt x="0" y="0"/>
                  </a:lnTo>
                </a:path>
              </a:pathLst>
            </a:custGeom>
            <a:solidFill>
              <a:schemeClr val="accent3"/>
            </a:solidFill>
            <a:ln>
              <a:noFill/>
            </a:ln>
            <a:effectLst/>
          </p:spPr>
          <p:txBody>
            <a:bodyPr wrap="none" anchor="ctr"/>
            <a:lstStyle/>
            <a:p>
              <a:endParaRPr lang="en-US" sz="7199" b="0" i="0" dirty="0">
                <a:latin typeface="Nunito Light" charset="0"/>
              </a:endParaRPr>
            </a:p>
          </p:txBody>
        </p:sp>
        <p:sp>
          <p:nvSpPr>
            <p:cNvPr id="10" name="Freeform 9"/>
            <p:cNvSpPr>
              <a:spLocks noChangeArrowheads="1"/>
            </p:cNvSpPr>
            <p:nvPr/>
          </p:nvSpPr>
          <p:spPr bwMode="auto">
            <a:xfrm>
              <a:off x="13589856" y="-88970"/>
              <a:ext cx="4137447" cy="3520308"/>
            </a:xfrm>
            <a:custGeom>
              <a:avLst/>
              <a:gdLst>
                <a:gd name="T0" fmla="*/ 0 w 4196"/>
                <a:gd name="T1" fmla="*/ 0 h 3572"/>
                <a:gd name="T2" fmla="*/ 1886 w 4196"/>
                <a:gd name="T3" fmla="*/ 3571 h 3572"/>
                <a:gd name="T4" fmla="*/ 4195 w 4196"/>
                <a:gd name="T5" fmla="*/ 1954 h 3572"/>
                <a:gd name="T6" fmla="*/ 1344 w 4196"/>
                <a:gd name="T7" fmla="*/ 0 h 3572"/>
                <a:gd name="T8" fmla="*/ 0 w 4196"/>
                <a:gd name="T9" fmla="*/ 0 h 3572"/>
              </a:gdLst>
              <a:ahLst/>
              <a:cxnLst>
                <a:cxn ang="0">
                  <a:pos x="T0" y="T1"/>
                </a:cxn>
                <a:cxn ang="0">
                  <a:pos x="T2" y="T3"/>
                </a:cxn>
                <a:cxn ang="0">
                  <a:pos x="T4" y="T5"/>
                </a:cxn>
                <a:cxn ang="0">
                  <a:pos x="T6" y="T7"/>
                </a:cxn>
                <a:cxn ang="0">
                  <a:pos x="T8" y="T9"/>
                </a:cxn>
              </a:cxnLst>
              <a:rect l="0" t="0" r="r" b="b"/>
              <a:pathLst>
                <a:path w="4196" h="3572">
                  <a:moveTo>
                    <a:pt x="0" y="0"/>
                  </a:moveTo>
                  <a:lnTo>
                    <a:pt x="1886" y="3571"/>
                  </a:lnTo>
                  <a:lnTo>
                    <a:pt x="4195" y="1954"/>
                  </a:lnTo>
                  <a:lnTo>
                    <a:pt x="1344" y="0"/>
                  </a:lnTo>
                  <a:lnTo>
                    <a:pt x="0" y="0"/>
                  </a:lnTo>
                </a:path>
              </a:pathLst>
            </a:custGeom>
            <a:solidFill>
              <a:schemeClr val="accent3">
                <a:lumMod val="60000"/>
                <a:lumOff val="40000"/>
              </a:schemeClr>
            </a:solidFill>
            <a:ln>
              <a:noFill/>
            </a:ln>
            <a:effectLst/>
          </p:spPr>
          <p:txBody>
            <a:bodyPr wrap="none" anchor="ctr"/>
            <a:lstStyle/>
            <a:p>
              <a:endParaRPr lang="en-US" sz="7199" b="0" i="0" dirty="0">
                <a:latin typeface="Nunito Light" charset="0"/>
              </a:endParaRPr>
            </a:p>
          </p:txBody>
        </p:sp>
        <p:sp>
          <p:nvSpPr>
            <p:cNvPr id="11" name="Freeform 10"/>
            <p:cNvSpPr>
              <a:spLocks noChangeArrowheads="1"/>
            </p:cNvSpPr>
            <p:nvPr/>
          </p:nvSpPr>
          <p:spPr bwMode="auto">
            <a:xfrm>
              <a:off x="11104147" y="-111272"/>
              <a:ext cx="4346058" cy="3520308"/>
            </a:xfrm>
            <a:custGeom>
              <a:avLst/>
              <a:gdLst>
                <a:gd name="T0" fmla="*/ 965 w 4408"/>
                <a:gd name="T1" fmla="*/ 0 h 3572"/>
                <a:gd name="T2" fmla="*/ 0 w 4408"/>
                <a:gd name="T3" fmla="*/ 1760 h 3572"/>
                <a:gd name="T4" fmla="*/ 4407 w 4408"/>
                <a:gd name="T5" fmla="*/ 3571 h 3572"/>
                <a:gd name="T6" fmla="*/ 2521 w 4408"/>
                <a:gd name="T7" fmla="*/ 0 h 3572"/>
                <a:gd name="T8" fmla="*/ 965 w 4408"/>
                <a:gd name="T9" fmla="*/ 0 h 3572"/>
              </a:gdLst>
              <a:ahLst/>
              <a:cxnLst>
                <a:cxn ang="0">
                  <a:pos x="T0" y="T1"/>
                </a:cxn>
                <a:cxn ang="0">
                  <a:pos x="T2" y="T3"/>
                </a:cxn>
                <a:cxn ang="0">
                  <a:pos x="T4" y="T5"/>
                </a:cxn>
                <a:cxn ang="0">
                  <a:pos x="T6" y="T7"/>
                </a:cxn>
                <a:cxn ang="0">
                  <a:pos x="T8" y="T9"/>
                </a:cxn>
              </a:cxnLst>
              <a:rect l="0" t="0" r="r" b="b"/>
              <a:pathLst>
                <a:path w="4408" h="3572">
                  <a:moveTo>
                    <a:pt x="965" y="0"/>
                  </a:moveTo>
                  <a:lnTo>
                    <a:pt x="0" y="1760"/>
                  </a:lnTo>
                  <a:lnTo>
                    <a:pt x="4407" y="3571"/>
                  </a:lnTo>
                  <a:lnTo>
                    <a:pt x="2521" y="0"/>
                  </a:lnTo>
                  <a:lnTo>
                    <a:pt x="965" y="0"/>
                  </a:lnTo>
                </a:path>
              </a:pathLst>
            </a:custGeom>
            <a:solidFill>
              <a:schemeClr val="accent2"/>
            </a:solidFill>
            <a:ln>
              <a:noFill/>
            </a:ln>
            <a:effectLst/>
          </p:spPr>
          <p:txBody>
            <a:bodyPr wrap="none" anchor="ctr"/>
            <a:lstStyle/>
            <a:p>
              <a:endParaRPr lang="en-US" sz="7199" b="0" i="0" dirty="0">
                <a:latin typeface="Nunito Light" charset="0"/>
              </a:endParaRPr>
            </a:p>
          </p:txBody>
        </p:sp>
        <p:sp>
          <p:nvSpPr>
            <p:cNvPr id="12" name="Freeform 11"/>
            <p:cNvSpPr>
              <a:spLocks noChangeArrowheads="1"/>
            </p:cNvSpPr>
            <p:nvPr/>
          </p:nvSpPr>
          <p:spPr bwMode="auto">
            <a:xfrm>
              <a:off x="9793019" y="-88970"/>
              <a:ext cx="369415" cy="195571"/>
            </a:xfrm>
            <a:custGeom>
              <a:avLst/>
              <a:gdLst>
                <a:gd name="T0" fmla="*/ 112 w 374"/>
                <a:gd name="T1" fmla="*/ 0 h 198"/>
                <a:gd name="T2" fmla="*/ 0 w 374"/>
                <a:gd name="T3" fmla="*/ 197 h 198"/>
                <a:gd name="T4" fmla="*/ 373 w 374"/>
                <a:gd name="T5" fmla="*/ 0 h 198"/>
                <a:gd name="T6" fmla="*/ 112 w 374"/>
                <a:gd name="T7" fmla="*/ 0 h 198"/>
              </a:gdLst>
              <a:ahLst/>
              <a:cxnLst>
                <a:cxn ang="0">
                  <a:pos x="T0" y="T1"/>
                </a:cxn>
                <a:cxn ang="0">
                  <a:pos x="T2" y="T3"/>
                </a:cxn>
                <a:cxn ang="0">
                  <a:pos x="T4" y="T5"/>
                </a:cxn>
                <a:cxn ang="0">
                  <a:pos x="T6" y="T7"/>
                </a:cxn>
              </a:cxnLst>
              <a:rect l="0" t="0" r="r" b="b"/>
              <a:pathLst>
                <a:path w="374" h="198">
                  <a:moveTo>
                    <a:pt x="112" y="0"/>
                  </a:moveTo>
                  <a:lnTo>
                    <a:pt x="0" y="197"/>
                  </a:lnTo>
                  <a:lnTo>
                    <a:pt x="373" y="0"/>
                  </a:lnTo>
                  <a:lnTo>
                    <a:pt x="112" y="0"/>
                  </a:lnTo>
                </a:path>
              </a:pathLst>
            </a:custGeom>
            <a:solidFill>
              <a:schemeClr val="accent2">
                <a:lumMod val="75000"/>
              </a:schemeClr>
            </a:solidFill>
            <a:ln>
              <a:noFill/>
            </a:ln>
            <a:effectLst/>
          </p:spPr>
          <p:txBody>
            <a:bodyPr wrap="none" anchor="ctr"/>
            <a:lstStyle/>
            <a:p>
              <a:endParaRPr lang="en-US" sz="7199" b="0" i="0" dirty="0">
                <a:latin typeface="Nunito Light" charset="0"/>
              </a:endParaRPr>
            </a:p>
          </p:txBody>
        </p:sp>
        <p:sp>
          <p:nvSpPr>
            <p:cNvPr id="13" name="Freeform 13"/>
            <p:cNvSpPr>
              <a:spLocks noChangeArrowheads="1"/>
            </p:cNvSpPr>
            <p:nvPr/>
          </p:nvSpPr>
          <p:spPr bwMode="auto">
            <a:xfrm>
              <a:off x="9698211" y="-88970"/>
              <a:ext cx="225996" cy="195571"/>
            </a:xfrm>
            <a:custGeom>
              <a:avLst/>
              <a:gdLst>
                <a:gd name="T0" fmla="*/ 0 w 231"/>
                <a:gd name="T1" fmla="*/ 0 h 198"/>
                <a:gd name="T2" fmla="*/ 118 w 231"/>
                <a:gd name="T3" fmla="*/ 197 h 198"/>
                <a:gd name="T4" fmla="*/ 230 w 231"/>
                <a:gd name="T5" fmla="*/ 0 h 198"/>
                <a:gd name="T6" fmla="*/ 0 w 231"/>
                <a:gd name="T7" fmla="*/ 0 h 198"/>
              </a:gdLst>
              <a:ahLst/>
              <a:cxnLst>
                <a:cxn ang="0">
                  <a:pos x="T0" y="T1"/>
                </a:cxn>
                <a:cxn ang="0">
                  <a:pos x="T2" y="T3"/>
                </a:cxn>
                <a:cxn ang="0">
                  <a:pos x="T4" y="T5"/>
                </a:cxn>
                <a:cxn ang="0">
                  <a:pos x="T6" y="T7"/>
                </a:cxn>
              </a:cxnLst>
              <a:rect l="0" t="0" r="r" b="b"/>
              <a:pathLst>
                <a:path w="231" h="198">
                  <a:moveTo>
                    <a:pt x="0" y="0"/>
                  </a:moveTo>
                  <a:lnTo>
                    <a:pt x="118" y="197"/>
                  </a:lnTo>
                  <a:lnTo>
                    <a:pt x="230" y="0"/>
                  </a:lnTo>
                  <a:lnTo>
                    <a:pt x="0" y="0"/>
                  </a:lnTo>
                </a:path>
              </a:pathLst>
            </a:custGeom>
            <a:solidFill>
              <a:schemeClr val="accent2">
                <a:lumMod val="75000"/>
              </a:schemeClr>
            </a:solidFill>
            <a:ln>
              <a:noFill/>
            </a:ln>
            <a:effectLst/>
          </p:spPr>
          <p:txBody>
            <a:bodyPr wrap="none" anchor="ctr"/>
            <a:lstStyle/>
            <a:p>
              <a:endParaRPr lang="en-US" sz="7199" b="0" i="0" dirty="0">
                <a:latin typeface="Nunito Light" charset="0"/>
              </a:endParaRPr>
            </a:p>
          </p:txBody>
        </p:sp>
        <p:sp>
          <p:nvSpPr>
            <p:cNvPr id="14" name="Freeform 14"/>
            <p:cNvSpPr>
              <a:spLocks noChangeArrowheads="1"/>
            </p:cNvSpPr>
            <p:nvPr/>
          </p:nvSpPr>
          <p:spPr bwMode="auto">
            <a:xfrm>
              <a:off x="8502000" y="61758"/>
              <a:ext cx="2646751" cy="2259950"/>
            </a:xfrm>
            <a:custGeom>
              <a:avLst/>
              <a:gdLst>
                <a:gd name="T0" fmla="*/ 2685 w 2686"/>
                <a:gd name="T1" fmla="*/ 1563 h 2292"/>
                <a:gd name="T2" fmla="*/ 1308 w 2686"/>
                <a:gd name="T3" fmla="*/ 0 h 2292"/>
                <a:gd name="T4" fmla="*/ 0 w 2686"/>
                <a:gd name="T5" fmla="*/ 2291 h 2292"/>
                <a:gd name="T6" fmla="*/ 2685 w 2686"/>
                <a:gd name="T7" fmla="*/ 1563 h 2292"/>
              </a:gdLst>
              <a:ahLst/>
              <a:cxnLst>
                <a:cxn ang="0">
                  <a:pos x="T0" y="T1"/>
                </a:cxn>
                <a:cxn ang="0">
                  <a:pos x="T2" y="T3"/>
                </a:cxn>
                <a:cxn ang="0">
                  <a:pos x="T4" y="T5"/>
                </a:cxn>
                <a:cxn ang="0">
                  <a:pos x="T6" y="T7"/>
                </a:cxn>
              </a:cxnLst>
              <a:rect l="0" t="0" r="r" b="b"/>
              <a:pathLst>
                <a:path w="2686" h="2292">
                  <a:moveTo>
                    <a:pt x="2685" y="1563"/>
                  </a:moveTo>
                  <a:lnTo>
                    <a:pt x="1308" y="0"/>
                  </a:lnTo>
                  <a:lnTo>
                    <a:pt x="0" y="2291"/>
                  </a:lnTo>
                  <a:lnTo>
                    <a:pt x="2685" y="1563"/>
                  </a:lnTo>
                </a:path>
              </a:pathLst>
            </a:custGeom>
            <a:solidFill>
              <a:schemeClr val="accent2"/>
            </a:solidFill>
            <a:ln>
              <a:noFill/>
            </a:ln>
            <a:effectLst/>
          </p:spPr>
          <p:txBody>
            <a:bodyPr wrap="none" anchor="ctr"/>
            <a:lstStyle/>
            <a:p>
              <a:endParaRPr lang="en-US" sz="7199" b="0" i="0" dirty="0">
                <a:latin typeface="Nunito Light" charset="0"/>
              </a:endParaRPr>
            </a:p>
          </p:txBody>
        </p:sp>
        <p:sp>
          <p:nvSpPr>
            <p:cNvPr id="15" name="Freeform 15"/>
            <p:cNvSpPr>
              <a:spLocks noChangeArrowheads="1"/>
            </p:cNvSpPr>
            <p:nvPr/>
          </p:nvSpPr>
          <p:spPr bwMode="auto">
            <a:xfrm>
              <a:off x="6821130" y="61996"/>
              <a:ext cx="2985743" cy="2259950"/>
            </a:xfrm>
            <a:custGeom>
              <a:avLst/>
              <a:gdLst>
                <a:gd name="T0" fmla="*/ 3029 w 3030"/>
                <a:gd name="T1" fmla="*/ 0 h 2292"/>
                <a:gd name="T2" fmla="*/ 0 w 3030"/>
                <a:gd name="T3" fmla="*/ 624 h 2292"/>
                <a:gd name="T4" fmla="*/ 1721 w 3030"/>
                <a:gd name="T5" fmla="*/ 2291 h 2292"/>
                <a:gd name="T6" fmla="*/ 3029 w 3030"/>
                <a:gd name="T7" fmla="*/ 0 h 2292"/>
              </a:gdLst>
              <a:ahLst/>
              <a:cxnLst>
                <a:cxn ang="0">
                  <a:pos x="T0" y="T1"/>
                </a:cxn>
                <a:cxn ang="0">
                  <a:pos x="T2" y="T3"/>
                </a:cxn>
                <a:cxn ang="0">
                  <a:pos x="T4" y="T5"/>
                </a:cxn>
                <a:cxn ang="0">
                  <a:pos x="T6" y="T7"/>
                </a:cxn>
              </a:cxnLst>
              <a:rect l="0" t="0" r="r" b="b"/>
              <a:pathLst>
                <a:path w="3030" h="2292">
                  <a:moveTo>
                    <a:pt x="3029" y="0"/>
                  </a:moveTo>
                  <a:lnTo>
                    <a:pt x="0" y="624"/>
                  </a:lnTo>
                  <a:lnTo>
                    <a:pt x="1721" y="2291"/>
                  </a:lnTo>
                  <a:lnTo>
                    <a:pt x="3029" y="0"/>
                  </a:lnTo>
                </a:path>
              </a:pathLst>
            </a:custGeom>
            <a:solidFill>
              <a:schemeClr val="accent2">
                <a:lumMod val="75000"/>
              </a:schemeClr>
            </a:solidFill>
            <a:ln>
              <a:noFill/>
            </a:ln>
            <a:effectLst/>
          </p:spPr>
          <p:txBody>
            <a:bodyPr wrap="none" anchor="ctr"/>
            <a:lstStyle/>
            <a:p>
              <a:endParaRPr lang="en-US" sz="7199" b="0" i="0" dirty="0">
                <a:latin typeface="Nunito Light" charset="0"/>
              </a:endParaRPr>
            </a:p>
          </p:txBody>
        </p:sp>
        <p:sp>
          <p:nvSpPr>
            <p:cNvPr id="16" name="Freeform 16"/>
            <p:cNvSpPr>
              <a:spLocks noChangeArrowheads="1"/>
            </p:cNvSpPr>
            <p:nvPr/>
          </p:nvSpPr>
          <p:spPr bwMode="auto">
            <a:xfrm>
              <a:off x="6829814" y="-88970"/>
              <a:ext cx="2985743" cy="808366"/>
            </a:xfrm>
            <a:custGeom>
              <a:avLst/>
              <a:gdLst>
                <a:gd name="T0" fmla="*/ 61 w 3030"/>
                <a:gd name="T1" fmla="*/ 0 h 822"/>
                <a:gd name="T2" fmla="*/ 0 w 3030"/>
                <a:gd name="T3" fmla="*/ 821 h 822"/>
                <a:gd name="T4" fmla="*/ 3029 w 3030"/>
                <a:gd name="T5" fmla="*/ 197 h 822"/>
                <a:gd name="T6" fmla="*/ 2911 w 3030"/>
                <a:gd name="T7" fmla="*/ 0 h 822"/>
                <a:gd name="T8" fmla="*/ 61 w 3030"/>
                <a:gd name="T9" fmla="*/ 0 h 822"/>
              </a:gdLst>
              <a:ahLst/>
              <a:cxnLst>
                <a:cxn ang="0">
                  <a:pos x="T0" y="T1"/>
                </a:cxn>
                <a:cxn ang="0">
                  <a:pos x="T2" y="T3"/>
                </a:cxn>
                <a:cxn ang="0">
                  <a:pos x="T4" y="T5"/>
                </a:cxn>
                <a:cxn ang="0">
                  <a:pos x="T6" y="T7"/>
                </a:cxn>
                <a:cxn ang="0">
                  <a:pos x="T8" y="T9"/>
                </a:cxn>
              </a:cxnLst>
              <a:rect l="0" t="0" r="r" b="b"/>
              <a:pathLst>
                <a:path w="3030" h="822">
                  <a:moveTo>
                    <a:pt x="61" y="0"/>
                  </a:moveTo>
                  <a:lnTo>
                    <a:pt x="0" y="821"/>
                  </a:lnTo>
                  <a:lnTo>
                    <a:pt x="3029" y="197"/>
                  </a:lnTo>
                  <a:lnTo>
                    <a:pt x="2911" y="0"/>
                  </a:lnTo>
                  <a:lnTo>
                    <a:pt x="61" y="0"/>
                  </a:lnTo>
                </a:path>
              </a:pathLst>
            </a:custGeom>
            <a:solidFill>
              <a:schemeClr val="accent2">
                <a:lumMod val="50000"/>
              </a:schemeClr>
            </a:solidFill>
            <a:ln>
              <a:noFill/>
            </a:ln>
            <a:effectLst/>
          </p:spPr>
          <p:txBody>
            <a:bodyPr wrap="none" anchor="ctr"/>
            <a:lstStyle/>
            <a:p>
              <a:endParaRPr lang="en-US" sz="7199" b="0" i="0" dirty="0">
                <a:latin typeface="Nunito Light" charset="0"/>
              </a:endParaRPr>
            </a:p>
          </p:txBody>
        </p:sp>
        <p:sp>
          <p:nvSpPr>
            <p:cNvPr id="17" name="Freeform 17"/>
            <p:cNvSpPr>
              <a:spLocks noChangeArrowheads="1"/>
            </p:cNvSpPr>
            <p:nvPr/>
          </p:nvSpPr>
          <p:spPr bwMode="auto">
            <a:xfrm>
              <a:off x="5975275" y="-88970"/>
              <a:ext cx="943094" cy="808366"/>
            </a:xfrm>
            <a:custGeom>
              <a:avLst/>
              <a:gdLst>
                <a:gd name="T0" fmla="*/ 0 w 955"/>
                <a:gd name="T1" fmla="*/ 0 h 822"/>
                <a:gd name="T2" fmla="*/ 893 w 955"/>
                <a:gd name="T3" fmla="*/ 821 h 822"/>
                <a:gd name="T4" fmla="*/ 954 w 955"/>
                <a:gd name="T5" fmla="*/ 0 h 822"/>
                <a:gd name="T6" fmla="*/ 0 w 955"/>
                <a:gd name="T7" fmla="*/ 0 h 822"/>
              </a:gdLst>
              <a:ahLst/>
              <a:cxnLst>
                <a:cxn ang="0">
                  <a:pos x="T0" y="T1"/>
                </a:cxn>
                <a:cxn ang="0">
                  <a:pos x="T2" y="T3"/>
                </a:cxn>
                <a:cxn ang="0">
                  <a:pos x="T4" y="T5"/>
                </a:cxn>
                <a:cxn ang="0">
                  <a:pos x="T6" y="T7"/>
                </a:cxn>
              </a:cxnLst>
              <a:rect l="0" t="0" r="r" b="b"/>
              <a:pathLst>
                <a:path w="955" h="822">
                  <a:moveTo>
                    <a:pt x="0" y="0"/>
                  </a:moveTo>
                  <a:lnTo>
                    <a:pt x="893" y="821"/>
                  </a:lnTo>
                  <a:lnTo>
                    <a:pt x="954" y="0"/>
                  </a:lnTo>
                  <a:lnTo>
                    <a:pt x="0" y="0"/>
                  </a:lnTo>
                </a:path>
              </a:pathLst>
            </a:custGeom>
            <a:solidFill>
              <a:schemeClr val="accent1"/>
            </a:solidFill>
            <a:ln>
              <a:noFill/>
            </a:ln>
            <a:effectLst/>
          </p:spPr>
          <p:txBody>
            <a:bodyPr wrap="none" anchor="ctr"/>
            <a:lstStyle/>
            <a:p>
              <a:endParaRPr lang="en-US" sz="7199" b="0" i="0" dirty="0">
                <a:latin typeface="Nunito Light" charset="0"/>
              </a:endParaRPr>
            </a:p>
          </p:txBody>
        </p:sp>
        <p:sp>
          <p:nvSpPr>
            <p:cNvPr id="18" name="Freeform 18"/>
            <p:cNvSpPr>
              <a:spLocks noChangeArrowheads="1"/>
            </p:cNvSpPr>
            <p:nvPr/>
          </p:nvSpPr>
          <p:spPr bwMode="auto">
            <a:xfrm>
              <a:off x="5608571" y="674793"/>
              <a:ext cx="2916204" cy="1642810"/>
            </a:xfrm>
            <a:custGeom>
              <a:avLst/>
              <a:gdLst>
                <a:gd name="T0" fmla="*/ 2958 w 2959"/>
                <a:gd name="T1" fmla="*/ 1667 h 1668"/>
                <a:gd name="T2" fmla="*/ 1237 w 2959"/>
                <a:gd name="T3" fmla="*/ 0 h 1668"/>
                <a:gd name="T4" fmla="*/ 0 w 2959"/>
                <a:gd name="T5" fmla="*/ 1323 h 1668"/>
                <a:gd name="T6" fmla="*/ 2958 w 2959"/>
                <a:gd name="T7" fmla="*/ 1667 h 1668"/>
              </a:gdLst>
              <a:ahLst/>
              <a:cxnLst>
                <a:cxn ang="0">
                  <a:pos x="T0" y="T1"/>
                </a:cxn>
                <a:cxn ang="0">
                  <a:pos x="T2" y="T3"/>
                </a:cxn>
                <a:cxn ang="0">
                  <a:pos x="T4" y="T5"/>
                </a:cxn>
                <a:cxn ang="0">
                  <a:pos x="T6" y="T7"/>
                </a:cxn>
              </a:cxnLst>
              <a:rect l="0" t="0" r="r" b="b"/>
              <a:pathLst>
                <a:path w="2959" h="1668">
                  <a:moveTo>
                    <a:pt x="2958" y="1667"/>
                  </a:moveTo>
                  <a:lnTo>
                    <a:pt x="1237" y="0"/>
                  </a:lnTo>
                  <a:lnTo>
                    <a:pt x="0" y="1323"/>
                  </a:lnTo>
                  <a:lnTo>
                    <a:pt x="2958" y="1667"/>
                  </a:lnTo>
                </a:path>
              </a:pathLst>
            </a:custGeom>
            <a:solidFill>
              <a:schemeClr val="accent2"/>
            </a:solidFill>
            <a:ln>
              <a:noFill/>
            </a:ln>
            <a:effectLst/>
          </p:spPr>
          <p:txBody>
            <a:bodyPr wrap="none" anchor="ctr"/>
            <a:lstStyle/>
            <a:p>
              <a:endParaRPr lang="en-US" sz="7199" b="0" i="0" dirty="0">
                <a:latin typeface="Nunito Light" charset="0"/>
              </a:endParaRPr>
            </a:p>
          </p:txBody>
        </p:sp>
        <p:sp>
          <p:nvSpPr>
            <p:cNvPr id="19" name="Freeform 19"/>
            <p:cNvSpPr>
              <a:spLocks noChangeArrowheads="1"/>
            </p:cNvSpPr>
            <p:nvPr/>
          </p:nvSpPr>
          <p:spPr bwMode="auto">
            <a:xfrm>
              <a:off x="5092201" y="-155877"/>
              <a:ext cx="1760153" cy="2112184"/>
            </a:xfrm>
            <a:custGeom>
              <a:avLst/>
              <a:gdLst>
                <a:gd name="T0" fmla="*/ 0 w 1787"/>
                <a:gd name="T1" fmla="*/ 0 h 2145"/>
                <a:gd name="T2" fmla="*/ 549 w 1787"/>
                <a:gd name="T3" fmla="*/ 2144 h 2145"/>
                <a:gd name="T4" fmla="*/ 1786 w 1787"/>
                <a:gd name="T5" fmla="*/ 821 h 2145"/>
                <a:gd name="T6" fmla="*/ 893 w 1787"/>
                <a:gd name="T7" fmla="*/ 0 h 2145"/>
                <a:gd name="T8" fmla="*/ 0 w 1787"/>
                <a:gd name="T9" fmla="*/ 0 h 2145"/>
              </a:gdLst>
              <a:ahLst/>
              <a:cxnLst>
                <a:cxn ang="0">
                  <a:pos x="T0" y="T1"/>
                </a:cxn>
                <a:cxn ang="0">
                  <a:pos x="T2" y="T3"/>
                </a:cxn>
                <a:cxn ang="0">
                  <a:pos x="T4" y="T5"/>
                </a:cxn>
                <a:cxn ang="0">
                  <a:pos x="T6" y="T7"/>
                </a:cxn>
                <a:cxn ang="0">
                  <a:pos x="T8" y="T9"/>
                </a:cxn>
              </a:cxnLst>
              <a:rect l="0" t="0" r="r" b="b"/>
              <a:pathLst>
                <a:path w="1787" h="2145">
                  <a:moveTo>
                    <a:pt x="0" y="0"/>
                  </a:moveTo>
                  <a:lnTo>
                    <a:pt x="549" y="2144"/>
                  </a:lnTo>
                  <a:lnTo>
                    <a:pt x="1786" y="821"/>
                  </a:lnTo>
                  <a:lnTo>
                    <a:pt x="893" y="0"/>
                  </a:lnTo>
                  <a:lnTo>
                    <a:pt x="0" y="0"/>
                  </a:lnTo>
                </a:path>
              </a:pathLst>
            </a:custGeom>
            <a:solidFill>
              <a:schemeClr val="accent1"/>
            </a:solidFill>
            <a:ln>
              <a:noFill/>
            </a:ln>
            <a:effectLst/>
          </p:spPr>
          <p:txBody>
            <a:bodyPr wrap="none" anchor="ctr"/>
            <a:lstStyle/>
            <a:p>
              <a:endParaRPr lang="en-US" sz="7199" b="0" i="0" dirty="0">
                <a:latin typeface="Nunito Light" charset="0"/>
              </a:endParaRPr>
            </a:p>
          </p:txBody>
        </p:sp>
        <p:sp>
          <p:nvSpPr>
            <p:cNvPr id="20" name="Freeform 20"/>
            <p:cNvSpPr>
              <a:spLocks noChangeArrowheads="1"/>
            </p:cNvSpPr>
            <p:nvPr/>
          </p:nvSpPr>
          <p:spPr bwMode="auto">
            <a:xfrm>
              <a:off x="443059" y="190760"/>
              <a:ext cx="5232654" cy="2977052"/>
            </a:xfrm>
            <a:custGeom>
              <a:avLst/>
              <a:gdLst>
                <a:gd name="T0" fmla="*/ 5310 w 5311"/>
                <a:gd name="T1" fmla="*/ 1771 h 3020"/>
                <a:gd name="T2" fmla="*/ 853 w 5311"/>
                <a:gd name="T3" fmla="*/ 0 h 3020"/>
                <a:gd name="T4" fmla="*/ 0 w 5311"/>
                <a:gd name="T5" fmla="*/ 3019 h 3020"/>
                <a:gd name="T6" fmla="*/ 5310 w 5311"/>
                <a:gd name="T7" fmla="*/ 1771 h 3020"/>
              </a:gdLst>
              <a:ahLst/>
              <a:cxnLst>
                <a:cxn ang="0">
                  <a:pos x="T0" y="T1"/>
                </a:cxn>
                <a:cxn ang="0">
                  <a:pos x="T2" y="T3"/>
                </a:cxn>
                <a:cxn ang="0">
                  <a:pos x="T4" y="T5"/>
                </a:cxn>
                <a:cxn ang="0">
                  <a:pos x="T6" y="T7"/>
                </a:cxn>
              </a:cxnLst>
              <a:rect l="0" t="0" r="r" b="b"/>
              <a:pathLst>
                <a:path w="5311" h="3020">
                  <a:moveTo>
                    <a:pt x="5310" y="1771"/>
                  </a:moveTo>
                  <a:lnTo>
                    <a:pt x="853" y="0"/>
                  </a:lnTo>
                  <a:lnTo>
                    <a:pt x="0" y="3019"/>
                  </a:lnTo>
                  <a:lnTo>
                    <a:pt x="5310" y="1771"/>
                  </a:lnTo>
                </a:path>
              </a:pathLst>
            </a:custGeom>
            <a:solidFill>
              <a:schemeClr val="accent1">
                <a:lumMod val="50000"/>
              </a:schemeClr>
            </a:solidFill>
            <a:ln>
              <a:noFill/>
            </a:ln>
            <a:effectLst/>
          </p:spPr>
          <p:txBody>
            <a:bodyPr wrap="none" anchor="ctr"/>
            <a:lstStyle/>
            <a:p>
              <a:endParaRPr lang="en-US" sz="7199" b="0" i="0" dirty="0">
                <a:latin typeface="Nunito Light" charset="0"/>
              </a:endParaRPr>
            </a:p>
          </p:txBody>
        </p:sp>
        <p:sp>
          <p:nvSpPr>
            <p:cNvPr id="21" name="Freeform 21"/>
            <p:cNvSpPr>
              <a:spLocks noChangeArrowheads="1"/>
            </p:cNvSpPr>
            <p:nvPr/>
          </p:nvSpPr>
          <p:spPr bwMode="auto">
            <a:xfrm>
              <a:off x="1264131" y="-156113"/>
              <a:ext cx="4393864" cy="2112184"/>
            </a:xfrm>
            <a:custGeom>
              <a:avLst/>
              <a:gdLst>
                <a:gd name="T0" fmla="*/ 936 w 4458"/>
                <a:gd name="T1" fmla="*/ 0 h 2145"/>
                <a:gd name="T2" fmla="*/ 0 w 4458"/>
                <a:gd name="T3" fmla="*/ 373 h 2145"/>
                <a:gd name="T4" fmla="*/ 4457 w 4458"/>
                <a:gd name="T5" fmla="*/ 2144 h 2145"/>
                <a:gd name="T6" fmla="*/ 3908 w 4458"/>
                <a:gd name="T7" fmla="*/ 0 h 2145"/>
                <a:gd name="T8" fmla="*/ 936 w 4458"/>
                <a:gd name="T9" fmla="*/ 0 h 2145"/>
              </a:gdLst>
              <a:ahLst/>
              <a:cxnLst>
                <a:cxn ang="0">
                  <a:pos x="T0" y="T1"/>
                </a:cxn>
                <a:cxn ang="0">
                  <a:pos x="T2" y="T3"/>
                </a:cxn>
                <a:cxn ang="0">
                  <a:pos x="T4" y="T5"/>
                </a:cxn>
                <a:cxn ang="0">
                  <a:pos x="T6" y="T7"/>
                </a:cxn>
                <a:cxn ang="0">
                  <a:pos x="T8" y="T9"/>
                </a:cxn>
              </a:cxnLst>
              <a:rect l="0" t="0" r="r" b="b"/>
              <a:pathLst>
                <a:path w="4458" h="2145">
                  <a:moveTo>
                    <a:pt x="936" y="0"/>
                  </a:moveTo>
                  <a:lnTo>
                    <a:pt x="0" y="373"/>
                  </a:lnTo>
                  <a:lnTo>
                    <a:pt x="4457" y="2144"/>
                  </a:lnTo>
                  <a:lnTo>
                    <a:pt x="3908" y="0"/>
                  </a:lnTo>
                  <a:lnTo>
                    <a:pt x="936" y="0"/>
                  </a:lnTo>
                </a:path>
              </a:pathLst>
            </a:custGeom>
            <a:solidFill>
              <a:schemeClr val="accent1">
                <a:lumMod val="75000"/>
              </a:schemeClr>
            </a:solidFill>
            <a:ln>
              <a:noFill/>
            </a:ln>
            <a:effectLst/>
          </p:spPr>
          <p:txBody>
            <a:bodyPr wrap="none" anchor="ctr"/>
            <a:lstStyle/>
            <a:p>
              <a:endParaRPr lang="en-US" sz="7199" b="0" i="0" dirty="0">
                <a:latin typeface="Nunito Light" charset="0"/>
              </a:endParaRPr>
            </a:p>
          </p:txBody>
        </p:sp>
        <p:sp>
          <p:nvSpPr>
            <p:cNvPr id="22" name="Freeform 22"/>
            <p:cNvSpPr>
              <a:spLocks noChangeArrowheads="1"/>
            </p:cNvSpPr>
            <p:nvPr/>
          </p:nvSpPr>
          <p:spPr bwMode="auto">
            <a:xfrm>
              <a:off x="1264131" y="-133574"/>
              <a:ext cx="921364" cy="369415"/>
            </a:xfrm>
            <a:custGeom>
              <a:avLst/>
              <a:gdLst>
                <a:gd name="T0" fmla="*/ 72 w 937"/>
                <a:gd name="T1" fmla="*/ 0 h 374"/>
                <a:gd name="T2" fmla="*/ 0 w 937"/>
                <a:gd name="T3" fmla="*/ 373 h 374"/>
                <a:gd name="T4" fmla="*/ 936 w 937"/>
                <a:gd name="T5" fmla="*/ 0 h 374"/>
                <a:gd name="T6" fmla="*/ 72 w 937"/>
                <a:gd name="T7" fmla="*/ 0 h 374"/>
              </a:gdLst>
              <a:ahLst/>
              <a:cxnLst>
                <a:cxn ang="0">
                  <a:pos x="T0" y="T1"/>
                </a:cxn>
                <a:cxn ang="0">
                  <a:pos x="T2" y="T3"/>
                </a:cxn>
                <a:cxn ang="0">
                  <a:pos x="T4" y="T5"/>
                </a:cxn>
                <a:cxn ang="0">
                  <a:pos x="T6" y="T7"/>
                </a:cxn>
              </a:cxnLst>
              <a:rect l="0" t="0" r="r" b="b"/>
              <a:pathLst>
                <a:path w="937" h="374">
                  <a:moveTo>
                    <a:pt x="72" y="0"/>
                  </a:moveTo>
                  <a:lnTo>
                    <a:pt x="0" y="373"/>
                  </a:lnTo>
                  <a:lnTo>
                    <a:pt x="936" y="0"/>
                  </a:lnTo>
                  <a:lnTo>
                    <a:pt x="72" y="0"/>
                  </a:lnTo>
                </a:path>
              </a:pathLst>
            </a:custGeom>
            <a:solidFill>
              <a:schemeClr val="accent1"/>
            </a:solidFill>
            <a:ln>
              <a:noFill/>
            </a:ln>
            <a:effectLst/>
          </p:spPr>
          <p:txBody>
            <a:bodyPr wrap="none" anchor="ctr"/>
            <a:lstStyle/>
            <a:p>
              <a:endParaRPr lang="en-US" sz="7199" b="0" i="0" dirty="0">
                <a:latin typeface="Nunito Light" charset="0"/>
              </a:endParaRPr>
            </a:p>
          </p:txBody>
        </p:sp>
        <p:sp>
          <p:nvSpPr>
            <p:cNvPr id="23" name="Freeform 23"/>
            <p:cNvSpPr>
              <a:spLocks noChangeArrowheads="1"/>
            </p:cNvSpPr>
            <p:nvPr/>
          </p:nvSpPr>
          <p:spPr bwMode="auto">
            <a:xfrm>
              <a:off x="734484" y="-133574"/>
              <a:ext cx="621488" cy="369415"/>
            </a:xfrm>
            <a:custGeom>
              <a:avLst/>
              <a:gdLst>
                <a:gd name="T0" fmla="*/ 0 w 629"/>
                <a:gd name="T1" fmla="*/ 0 h 374"/>
                <a:gd name="T2" fmla="*/ 556 w 629"/>
                <a:gd name="T3" fmla="*/ 373 h 374"/>
                <a:gd name="T4" fmla="*/ 628 w 629"/>
                <a:gd name="T5" fmla="*/ 0 h 374"/>
                <a:gd name="T6" fmla="*/ 0 w 629"/>
                <a:gd name="T7" fmla="*/ 0 h 374"/>
              </a:gdLst>
              <a:ahLst/>
              <a:cxnLst>
                <a:cxn ang="0">
                  <a:pos x="T0" y="T1"/>
                </a:cxn>
                <a:cxn ang="0">
                  <a:pos x="T2" y="T3"/>
                </a:cxn>
                <a:cxn ang="0">
                  <a:pos x="T4" y="T5"/>
                </a:cxn>
                <a:cxn ang="0">
                  <a:pos x="T6" y="T7"/>
                </a:cxn>
              </a:cxnLst>
              <a:rect l="0" t="0" r="r" b="b"/>
              <a:pathLst>
                <a:path w="629" h="374">
                  <a:moveTo>
                    <a:pt x="0" y="0"/>
                  </a:moveTo>
                  <a:lnTo>
                    <a:pt x="556" y="373"/>
                  </a:lnTo>
                  <a:lnTo>
                    <a:pt x="628" y="0"/>
                  </a:lnTo>
                  <a:lnTo>
                    <a:pt x="0" y="0"/>
                  </a:lnTo>
                </a:path>
              </a:pathLst>
            </a:custGeom>
            <a:solidFill>
              <a:schemeClr val="accent1"/>
            </a:solidFill>
            <a:ln>
              <a:noFill/>
            </a:ln>
            <a:effectLst/>
          </p:spPr>
          <p:txBody>
            <a:bodyPr wrap="none" anchor="ctr"/>
            <a:lstStyle/>
            <a:p>
              <a:endParaRPr lang="en-US" sz="7199" b="0" i="0" dirty="0">
                <a:latin typeface="Nunito Light" charset="0"/>
              </a:endParaRPr>
            </a:p>
          </p:txBody>
        </p:sp>
        <p:sp>
          <p:nvSpPr>
            <p:cNvPr id="24" name="Freeform 24"/>
            <p:cNvSpPr>
              <a:spLocks noChangeArrowheads="1"/>
            </p:cNvSpPr>
            <p:nvPr/>
          </p:nvSpPr>
          <p:spPr bwMode="auto">
            <a:xfrm>
              <a:off x="0" y="885559"/>
              <a:ext cx="447642" cy="2259950"/>
            </a:xfrm>
            <a:custGeom>
              <a:avLst/>
              <a:gdLst>
                <a:gd name="T0" fmla="*/ 0 w 453"/>
                <a:gd name="T1" fmla="*/ 2104 h 2292"/>
                <a:gd name="T2" fmla="*/ 452 w 453"/>
                <a:gd name="T3" fmla="*/ 2291 h 2292"/>
                <a:gd name="T4" fmla="*/ 0 w 453"/>
                <a:gd name="T5" fmla="*/ 0 h 2292"/>
                <a:gd name="T6" fmla="*/ 0 w 453"/>
                <a:gd name="T7" fmla="*/ 2104 h 2292"/>
              </a:gdLst>
              <a:ahLst/>
              <a:cxnLst>
                <a:cxn ang="0">
                  <a:pos x="T0" y="T1"/>
                </a:cxn>
                <a:cxn ang="0">
                  <a:pos x="T2" y="T3"/>
                </a:cxn>
                <a:cxn ang="0">
                  <a:pos x="T4" y="T5"/>
                </a:cxn>
                <a:cxn ang="0">
                  <a:pos x="T6" y="T7"/>
                </a:cxn>
              </a:cxnLst>
              <a:rect l="0" t="0" r="r" b="b"/>
              <a:pathLst>
                <a:path w="453" h="2292">
                  <a:moveTo>
                    <a:pt x="0" y="2104"/>
                  </a:moveTo>
                  <a:lnTo>
                    <a:pt x="452" y="2291"/>
                  </a:lnTo>
                  <a:lnTo>
                    <a:pt x="0" y="0"/>
                  </a:lnTo>
                  <a:lnTo>
                    <a:pt x="0" y="2104"/>
                  </a:lnTo>
                </a:path>
              </a:pathLst>
            </a:custGeom>
            <a:solidFill>
              <a:schemeClr val="accent1">
                <a:lumMod val="50000"/>
              </a:schemeClr>
            </a:solidFill>
            <a:ln>
              <a:noFill/>
            </a:ln>
            <a:effectLst/>
          </p:spPr>
          <p:txBody>
            <a:bodyPr wrap="none" anchor="ctr"/>
            <a:lstStyle/>
            <a:p>
              <a:endParaRPr lang="en-US" sz="7199" b="0" i="0" dirty="0">
                <a:latin typeface="Nunito Light" charset="0"/>
              </a:endParaRPr>
            </a:p>
          </p:txBody>
        </p:sp>
        <p:sp>
          <p:nvSpPr>
            <p:cNvPr id="25" name="Freeform 25"/>
            <p:cNvSpPr>
              <a:spLocks noChangeArrowheads="1"/>
            </p:cNvSpPr>
            <p:nvPr/>
          </p:nvSpPr>
          <p:spPr bwMode="auto">
            <a:xfrm>
              <a:off x="0" y="-156114"/>
              <a:ext cx="1286433" cy="3342117"/>
            </a:xfrm>
            <a:custGeom>
              <a:avLst/>
              <a:gdLst>
                <a:gd name="T0" fmla="*/ 0 w 1306"/>
                <a:gd name="T1" fmla="*/ 0 h 3393"/>
                <a:gd name="T2" fmla="*/ 0 w 1306"/>
                <a:gd name="T3" fmla="*/ 1101 h 3393"/>
                <a:gd name="T4" fmla="*/ 452 w 1306"/>
                <a:gd name="T5" fmla="*/ 3392 h 3393"/>
                <a:gd name="T6" fmla="*/ 1305 w 1306"/>
                <a:gd name="T7" fmla="*/ 373 h 3393"/>
                <a:gd name="T8" fmla="*/ 749 w 1306"/>
                <a:gd name="T9" fmla="*/ 0 h 3393"/>
                <a:gd name="T10" fmla="*/ 0 w 1306"/>
                <a:gd name="T11" fmla="*/ 0 h 3393"/>
              </a:gdLst>
              <a:ahLst/>
              <a:cxnLst>
                <a:cxn ang="0">
                  <a:pos x="T0" y="T1"/>
                </a:cxn>
                <a:cxn ang="0">
                  <a:pos x="T2" y="T3"/>
                </a:cxn>
                <a:cxn ang="0">
                  <a:pos x="T4" y="T5"/>
                </a:cxn>
                <a:cxn ang="0">
                  <a:pos x="T6" y="T7"/>
                </a:cxn>
                <a:cxn ang="0">
                  <a:pos x="T8" y="T9"/>
                </a:cxn>
                <a:cxn ang="0">
                  <a:pos x="T10" y="T11"/>
                </a:cxn>
              </a:cxnLst>
              <a:rect l="0" t="0" r="r" b="b"/>
              <a:pathLst>
                <a:path w="1306" h="3393">
                  <a:moveTo>
                    <a:pt x="0" y="0"/>
                  </a:moveTo>
                  <a:lnTo>
                    <a:pt x="0" y="1101"/>
                  </a:lnTo>
                  <a:lnTo>
                    <a:pt x="452" y="3392"/>
                  </a:lnTo>
                  <a:lnTo>
                    <a:pt x="1305" y="373"/>
                  </a:lnTo>
                  <a:lnTo>
                    <a:pt x="749" y="0"/>
                  </a:lnTo>
                  <a:lnTo>
                    <a:pt x="0" y="0"/>
                  </a:lnTo>
                </a:path>
              </a:pathLst>
            </a:custGeom>
            <a:solidFill>
              <a:schemeClr val="accent1">
                <a:lumMod val="75000"/>
              </a:schemeClr>
            </a:solidFill>
            <a:ln>
              <a:noFill/>
            </a:ln>
            <a:effectLst/>
          </p:spPr>
          <p:txBody>
            <a:bodyPr wrap="none" anchor="ctr"/>
            <a:lstStyle/>
            <a:p>
              <a:endParaRPr lang="en-US" sz="7199" b="0" i="0" dirty="0">
                <a:latin typeface="Nunito Light" charset="0"/>
              </a:endParaRPr>
            </a:p>
          </p:txBody>
        </p:sp>
        <p:sp>
          <p:nvSpPr>
            <p:cNvPr id="26" name="Freeform 26"/>
            <p:cNvSpPr>
              <a:spLocks noChangeArrowheads="1"/>
            </p:cNvSpPr>
            <p:nvPr/>
          </p:nvSpPr>
          <p:spPr bwMode="auto">
            <a:xfrm>
              <a:off x="8462804" y="1591817"/>
              <a:ext cx="6988462" cy="1786231"/>
            </a:xfrm>
            <a:custGeom>
              <a:avLst/>
              <a:gdLst>
                <a:gd name="T0" fmla="*/ 7092 w 7093"/>
                <a:gd name="T1" fmla="*/ 1811 h 1812"/>
                <a:gd name="T2" fmla="*/ 0 w 7093"/>
                <a:gd name="T3" fmla="*/ 728 h 1812"/>
                <a:gd name="T4" fmla="*/ 2685 w 7093"/>
                <a:gd name="T5" fmla="*/ 0 h 1812"/>
                <a:gd name="T6" fmla="*/ 7092 w 7093"/>
                <a:gd name="T7" fmla="*/ 1811 h 1812"/>
              </a:gdLst>
              <a:ahLst/>
              <a:cxnLst>
                <a:cxn ang="0">
                  <a:pos x="T0" y="T1"/>
                </a:cxn>
                <a:cxn ang="0">
                  <a:pos x="T2" y="T3"/>
                </a:cxn>
                <a:cxn ang="0">
                  <a:pos x="T4" y="T5"/>
                </a:cxn>
                <a:cxn ang="0">
                  <a:pos x="T6" y="T7"/>
                </a:cxn>
              </a:cxnLst>
              <a:rect l="0" t="0" r="r" b="b"/>
              <a:pathLst>
                <a:path w="7093" h="1812">
                  <a:moveTo>
                    <a:pt x="7092" y="1811"/>
                  </a:moveTo>
                  <a:lnTo>
                    <a:pt x="0" y="728"/>
                  </a:lnTo>
                  <a:lnTo>
                    <a:pt x="2685" y="0"/>
                  </a:lnTo>
                  <a:lnTo>
                    <a:pt x="7092" y="1811"/>
                  </a:lnTo>
                </a:path>
              </a:pathLst>
            </a:custGeom>
            <a:solidFill>
              <a:schemeClr val="accent2">
                <a:lumMod val="75000"/>
              </a:schemeClr>
            </a:solidFill>
            <a:ln>
              <a:noFill/>
            </a:ln>
            <a:effectLst/>
          </p:spPr>
          <p:txBody>
            <a:bodyPr wrap="none" anchor="ctr"/>
            <a:lstStyle/>
            <a:p>
              <a:endParaRPr lang="en-US" sz="7199" b="0" i="0" dirty="0">
                <a:latin typeface="Nunito Light" charset="0"/>
              </a:endParaRPr>
            </a:p>
          </p:txBody>
        </p:sp>
        <p:sp>
          <p:nvSpPr>
            <p:cNvPr id="27" name="Freeform 12"/>
            <p:cNvSpPr>
              <a:spLocks noChangeArrowheads="1"/>
            </p:cNvSpPr>
            <p:nvPr/>
          </p:nvSpPr>
          <p:spPr bwMode="auto">
            <a:xfrm>
              <a:off x="9776123" y="-125128"/>
              <a:ext cx="2307757" cy="1734076"/>
            </a:xfrm>
            <a:custGeom>
              <a:avLst/>
              <a:gdLst>
                <a:gd name="T0" fmla="*/ 373 w 2343"/>
                <a:gd name="T1" fmla="*/ 0 h 1761"/>
                <a:gd name="T2" fmla="*/ 0 w 2343"/>
                <a:gd name="T3" fmla="*/ 197 h 1761"/>
                <a:gd name="T4" fmla="*/ 1377 w 2343"/>
                <a:gd name="T5" fmla="*/ 1760 h 1761"/>
                <a:gd name="T6" fmla="*/ 2342 w 2343"/>
                <a:gd name="T7" fmla="*/ 0 h 1761"/>
                <a:gd name="T8" fmla="*/ 373 w 2343"/>
                <a:gd name="T9" fmla="*/ 0 h 1761"/>
              </a:gdLst>
              <a:ahLst/>
              <a:cxnLst>
                <a:cxn ang="0">
                  <a:pos x="T0" y="T1"/>
                </a:cxn>
                <a:cxn ang="0">
                  <a:pos x="T2" y="T3"/>
                </a:cxn>
                <a:cxn ang="0">
                  <a:pos x="T4" y="T5"/>
                </a:cxn>
                <a:cxn ang="0">
                  <a:pos x="T6" y="T7"/>
                </a:cxn>
                <a:cxn ang="0">
                  <a:pos x="T8" y="T9"/>
                </a:cxn>
              </a:cxnLst>
              <a:rect l="0" t="0" r="r" b="b"/>
              <a:pathLst>
                <a:path w="2343" h="1761">
                  <a:moveTo>
                    <a:pt x="373" y="0"/>
                  </a:moveTo>
                  <a:lnTo>
                    <a:pt x="0" y="197"/>
                  </a:lnTo>
                  <a:lnTo>
                    <a:pt x="1377" y="1760"/>
                  </a:lnTo>
                  <a:lnTo>
                    <a:pt x="2342" y="0"/>
                  </a:lnTo>
                  <a:lnTo>
                    <a:pt x="373" y="0"/>
                  </a:lnTo>
                </a:path>
              </a:pathLst>
            </a:custGeom>
            <a:solidFill>
              <a:schemeClr val="accent2">
                <a:lumMod val="75000"/>
              </a:schemeClr>
            </a:solidFill>
            <a:ln>
              <a:noFill/>
            </a:ln>
            <a:effectLst/>
          </p:spPr>
          <p:txBody>
            <a:bodyPr wrap="none" anchor="ctr"/>
            <a:lstStyle/>
            <a:p>
              <a:endParaRPr lang="en-US" sz="7199" b="0" i="0" dirty="0">
                <a:latin typeface="Nunito Light" charset="0"/>
              </a:endParaRPr>
            </a:p>
          </p:txBody>
        </p:sp>
      </p:grpSp>
      <p:sp>
        <p:nvSpPr>
          <p:cNvPr id="29" name="Text Placeholder 28">
            <a:extLst>
              <a:ext uri="{FF2B5EF4-FFF2-40B4-BE49-F238E27FC236}">
                <a16:creationId xmlns:a16="http://schemas.microsoft.com/office/drawing/2014/main" id="{433F070C-0166-4804-B505-59E6B3ED7961}"/>
              </a:ext>
            </a:extLst>
          </p:cNvPr>
          <p:cNvSpPr>
            <a:spLocks noGrp="1"/>
          </p:cNvSpPr>
          <p:nvPr>
            <p:ph type="body" sz="quarter" idx="10"/>
          </p:nvPr>
        </p:nvSpPr>
        <p:spPr>
          <a:xfrm>
            <a:off x="2134156" y="3370264"/>
            <a:ext cx="9433328" cy="6791325"/>
          </a:xfrm>
          <a:prstGeom prst="rect">
            <a:avLst/>
          </a:prstGeom>
        </p:spPr>
        <p:txBody>
          <a:bodyPr/>
          <a:lstStyle>
            <a:lvl1pPr>
              <a:defRPr>
                <a:latin typeface="+mn-lt"/>
              </a:defRPr>
            </a:lvl1pPr>
            <a:lvl2pPr>
              <a:defRPr>
                <a:latin typeface="+mn-lt"/>
              </a:defRPr>
            </a:lvl2pPr>
            <a:lvl3pPr>
              <a:defRPr>
                <a:latin typeface="+mn-lt"/>
              </a:defRPr>
            </a:lvl3pPr>
            <a:lvl4pPr>
              <a:defRPr>
                <a:latin typeface="+mn-lt"/>
              </a:defRPr>
            </a:lvl4pPr>
            <a:lvl5pPr>
              <a:defRPr>
                <a:latin typeface="+mn-l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1" name="Text Placeholder 30">
            <a:extLst>
              <a:ext uri="{FF2B5EF4-FFF2-40B4-BE49-F238E27FC236}">
                <a16:creationId xmlns:a16="http://schemas.microsoft.com/office/drawing/2014/main" id="{5BD95895-EA7A-4967-BD15-639BF6D8067D}"/>
              </a:ext>
            </a:extLst>
          </p:cNvPr>
          <p:cNvSpPr>
            <a:spLocks noGrp="1"/>
          </p:cNvSpPr>
          <p:nvPr>
            <p:ph type="body" sz="quarter" idx="11"/>
          </p:nvPr>
        </p:nvSpPr>
        <p:spPr>
          <a:xfrm>
            <a:off x="12732913" y="3338393"/>
            <a:ext cx="9433328" cy="6889750"/>
          </a:xfrm>
          <a:prstGeom prst="rect">
            <a:avLst/>
          </a:prstGeom>
        </p:spPr>
        <p:txBody>
          <a:bodyPr/>
          <a:lstStyle>
            <a:lvl1pPr>
              <a:defRPr>
                <a:latin typeface="+mn-lt"/>
              </a:defRPr>
            </a:lvl1pPr>
            <a:lvl2pPr>
              <a:defRPr>
                <a:latin typeface="+mn-lt"/>
              </a:defRPr>
            </a:lvl2pPr>
            <a:lvl3pPr>
              <a:defRPr>
                <a:latin typeface="+mn-lt"/>
              </a:defRPr>
            </a:lvl3pPr>
            <a:lvl4pPr>
              <a:defRPr>
                <a:latin typeface="+mn-lt"/>
              </a:defRPr>
            </a:lvl4pPr>
            <a:lvl5pPr>
              <a:defRPr>
                <a:latin typeface="+mn-l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2" name="Title 31">
            <a:extLst>
              <a:ext uri="{FF2B5EF4-FFF2-40B4-BE49-F238E27FC236}">
                <a16:creationId xmlns:a16="http://schemas.microsoft.com/office/drawing/2014/main" id="{9E891065-A820-498C-8FF0-5BF7C34C06CE}"/>
              </a:ext>
            </a:extLst>
          </p:cNvPr>
          <p:cNvSpPr>
            <a:spLocks noGrp="1"/>
          </p:cNvSpPr>
          <p:nvPr>
            <p:ph type="title"/>
          </p:nvPr>
        </p:nvSpPr>
        <p:spPr>
          <a:xfrm>
            <a:off x="1676837" y="730251"/>
            <a:ext cx="21030327" cy="2027216"/>
          </a:xfrm>
          <a:prstGeom prst="rect">
            <a:avLst/>
          </a:prstGeom>
        </p:spPr>
        <p:txBody>
          <a:bodyPr/>
          <a:lstStyle>
            <a:lvl1pPr>
              <a:defRPr>
                <a:latin typeface="+mj-lt"/>
              </a:defRPr>
            </a:lvl1pPr>
          </a:lstStyle>
          <a:p>
            <a:r>
              <a:rPr lang="en-US" dirty="0"/>
              <a:t>Click to edit Master title style</a:t>
            </a:r>
          </a:p>
        </p:txBody>
      </p:sp>
    </p:spTree>
    <p:extLst>
      <p:ext uri="{BB962C8B-B14F-4D97-AF65-F5344CB8AC3E}">
        <p14:creationId xmlns:p14="http://schemas.microsoft.com/office/powerpoint/2010/main" val="92213324"/>
      </p:ext>
    </p:extLst>
  </p:cSld>
  <p:clrMapOvr>
    <a:masterClrMapping/>
  </p:clrMapOvr>
  <p:transition advClick="0"/>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hree Columns">
    <p:spTree>
      <p:nvGrpSpPr>
        <p:cNvPr id="1" name=""/>
        <p:cNvGrpSpPr/>
        <p:nvPr/>
      </p:nvGrpSpPr>
      <p:grpSpPr>
        <a:xfrm>
          <a:off x="0" y="0"/>
          <a:ext cx="0" cy="0"/>
          <a:chOff x="0" y="0"/>
          <a:chExt cx="0" cy="0"/>
        </a:xfrm>
      </p:grpSpPr>
      <p:grpSp>
        <p:nvGrpSpPr>
          <p:cNvPr id="2" name="Group 1"/>
          <p:cNvGrpSpPr/>
          <p:nvPr userDrawn="1"/>
        </p:nvGrpSpPr>
        <p:grpSpPr>
          <a:xfrm rot="10800000">
            <a:off x="-23452" y="10974730"/>
            <a:ext cx="24541543" cy="4304369"/>
            <a:chOff x="0" y="-156114"/>
            <a:chExt cx="24535152" cy="4304369"/>
          </a:xfrm>
        </p:grpSpPr>
        <p:sp>
          <p:nvSpPr>
            <p:cNvPr id="3" name="Freeform 2"/>
            <p:cNvSpPr>
              <a:spLocks noChangeArrowheads="1"/>
            </p:cNvSpPr>
            <p:nvPr/>
          </p:nvSpPr>
          <p:spPr bwMode="auto">
            <a:xfrm>
              <a:off x="23378291" y="2431564"/>
              <a:ext cx="1134322" cy="1716691"/>
            </a:xfrm>
            <a:custGeom>
              <a:avLst/>
              <a:gdLst>
                <a:gd name="T0" fmla="*/ 0 w 1152"/>
                <a:gd name="T1" fmla="*/ 1739 h 1740"/>
                <a:gd name="T2" fmla="*/ 1151 w 1152"/>
                <a:gd name="T3" fmla="*/ 918 h 1740"/>
                <a:gd name="T4" fmla="*/ 1151 w 1152"/>
                <a:gd name="T5" fmla="*/ 0 h 1740"/>
                <a:gd name="T6" fmla="*/ 0 w 1152"/>
                <a:gd name="T7" fmla="*/ 1739 h 1740"/>
              </a:gdLst>
              <a:ahLst/>
              <a:cxnLst>
                <a:cxn ang="0">
                  <a:pos x="T0" y="T1"/>
                </a:cxn>
                <a:cxn ang="0">
                  <a:pos x="T2" y="T3"/>
                </a:cxn>
                <a:cxn ang="0">
                  <a:pos x="T4" y="T5"/>
                </a:cxn>
                <a:cxn ang="0">
                  <a:pos x="T6" y="T7"/>
                </a:cxn>
              </a:cxnLst>
              <a:rect l="0" t="0" r="r" b="b"/>
              <a:pathLst>
                <a:path w="1152" h="1740">
                  <a:moveTo>
                    <a:pt x="0" y="1739"/>
                  </a:moveTo>
                  <a:lnTo>
                    <a:pt x="1151" y="918"/>
                  </a:lnTo>
                  <a:lnTo>
                    <a:pt x="1151" y="0"/>
                  </a:lnTo>
                  <a:lnTo>
                    <a:pt x="0" y="1739"/>
                  </a:lnTo>
                </a:path>
              </a:pathLst>
            </a:custGeom>
            <a:solidFill>
              <a:schemeClr val="accent3"/>
            </a:solidFill>
            <a:ln>
              <a:noFill/>
            </a:ln>
            <a:effectLst/>
          </p:spPr>
          <p:txBody>
            <a:bodyPr wrap="none" anchor="ctr"/>
            <a:lstStyle/>
            <a:p>
              <a:endParaRPr lang="en-US" sz="7199" b="0" i="0" dirty="0">
                <a:latin typeface="Nunito Light" charset="0"/>
              </a:endParaRPr>
            </a:p>
          </p:txBody>
        </p:sp>
        <p:sp>
          <p:nvSpPr>
            <p:cNvPr id="4" name="Freeform 3"/>
            <p:cNvSpPr>
              <a:spLocks noChangeArrowheads="1"/>
            </p:cNvSpPr>
            <p:nvPr/>
          </p:nvSpPr>
          <p:spPr bwMode="auto">
            <a:xfrm>
              <a:off x="23079221" y="-88970"/>
              <a:ext cx="1455931" cy="4233061"/>
            </a:xfrm>
            <a:custGeom>
              <a:avLst/>
              <a:gdLst>
                <a:gd name="T0" fmla="*/ 0 w 1479"/>
                <a:gd name="T1" fmla="*/ 0 h 4296"/>
                <a:gd name="T2" fmla="*/ 327 w 1479"/>
                <a:gd name="T3" fmla="*/ 4295 h 4296"/>
                <a:gd name="T4" fmla="*/ 1478 w 1479"/>
                <a:gd name="T5" fmla="*/ 2556 h 4296"/>
                <a:gd name="T6" fmla="*/ 1478 w 1479"/>
                <a:gd name="T7" fmla="*/ 0 h 4296"/>
                <a:gd name="T8" fmla="*/ 0 w 1479"/>
                <a:gd name="T9" fmla="*/ 0 h 4296"/>
              </a:gdLst>
              <a:ahLst/>
              <a:cxnLst>
                <a:cxn ang="0">
                  <a:pos x="T0" y="T1"/>
                </a:cxn>
                <a:cxn ang="0">
                  <a:pos x="T2" y="T3"/>
                </a:cxn>
                <a:cxn ang="0">
                  <a:pos x="T4" y="T5"/>
                </a:cxn>
                <a:cxn ang="0">
                  <a:pos x="T6" y="T7"/>
                </a:cxn>
                <a:cxn ang="0">
                  <a:pos x="T8" y="T9"/>
                </a:cxn>
              </a:cxnLst>
              <a:rect l="0" t="0" r="r" b="b"/>
              <a:pathLst>
                <a:path w="1479" h="4296">
                  <a:moveTo>
                    <a:pt x="0" y="0"/>
                  </a:moveTo>
                  <a:lnTo>
                    <a:pt x="327" y="4295"/>
                  </a:lnTo>
                  <a:lnTo>
                    <a:pt x="1478" y="2556"/>
                  </a:lnTo>
                  <a:lnTo>
                    <a:pt x="1478" y="0"/>
                  </a:lnTo>
                  <a:lnTo>
                    <a:pt x="0" y="0"/>
                  </a:lnTo>
                </a:path>
              </a:pathLst>
            </a:custGeom>
            <a:solidFill>
              <a:schemeClr val="accent3">
                <a:lumMod val="60000"/>
                <a:lumOff val="40000"/>
              </a:schemeClr>
            </a:solidFill>
            <a:ln>
              <a:noFill/>
            </a:ln>
            <a:effectLst/>
          </p:spPr>
          <p:txBody>
            <a:bodyPr wrap="none" anchor="ctr"/>
            <a:lstStyle/>
            <a:p>
              <a:endParaRPr lang="en-US" sz="7199" b="0" i="0" dirty="0">
                <a:latin typeface="Nunito Light" charset="0"/>
              </a:endParaRPr>
            </a:p>
          </p:txBody>
        </p:sp>
        <p:sp>
          <p:nvSpPr>
            <p:cNvPr id="5" name="Freeform 4"/>
            <p:cNvSpPr>
              <a:spLocks noChangeArrowheads="1"/>
            </p:cNvSpPr>
            <p:nvPr/>
          </p:nvSpPr>
          <p:spPr bwMode="auto">
            <a:xfrm>
              <a:off x="20776620" y="-88970"/>
              <a:ext cx="2646748" cy="4233061"/>
            </a:xfrm>
            <a:custGeom>
              <a:avLst/>
              <a:gdLst>
                <a:gd name="T0" fmla="*/ 0 w 2687"/>
                <a:gd name="T1" fmla="*/ 0 h 4296"/>
                <a:gd name="T2" fmla="*/ 2686 w 2687"/>
                <a:gd name="T3" fmla="*/ 4295 h 4296"/>
                <a:gd name="T4" fmla="*/ 2359 w 2687"/>
                <a:gd name="T5" fmla="*/ 0 h 4296"/>
                <a:gd name="T6" fmla="*/ 0 w 2687"/>
                <a:gd name="T7" fmla="*/ 0 h 4296"/>
              </a:gdLst>
              <a:ahLst/>
              <a:cxnLst>
                <a:cxn ang="0">
                  <a:pos x="T0" y="T1"/>
                </a:cxn>
                <a:cxn ang="0">
                  <a:pos x="T2" y="T3"/>
                </a:cxn>
                <a:cxn ang="0">
                  <a:pos x="T4" y="T5"/>
                </a:cxn>
                <a:cxn ang="0">
                  <a:pos x="T6" y="T7"/>
                </a:cxn>
              </a:cxnLst>
              <a:rect l="0" t="0" r="r" b="b"/>
              <a:pathLst>
                <a:path w="2687" h="4296">
                  <a:moveTo>
                    <a:pt x="0" y="0"/>
                  </a:moveTo>
                  <a:lnTo>
                    <a:pt x="2686" y="4295"/>
                  </a:lnTo>
                  <a:lnTo>
                    <a:pt x="2359" y="0"/>
                  </a:lnTo>
                  <a:lnTo>
                    <a:pt x="0" y="0"/>
                  </a:lnTo>
                </a:path>
              </a:pathLst>
            </a:custGeom>
            <a:solidFill>
              <a:schemeClr val="accent3"/>
            </a:solidFill>
            <a:ln>
              <a:noFill/>
            </a:ln>
            <a:effectLst/>
          </p:spPr>
          <p:txBody>
            <a:bodyPr wrap="none" anchor="ctr"/>
            <a:lstStyle/>
            <a:p>
              <a:endParaRPr lang="en-US" sz="7199" b="0" i="0" dirty="0">
                <a:latin typeface="Nunito Light" charset="0"/>
              </a:endParaRPr>
            </a:p>
          </p:txBody>
        </p:sp>
        <p:sp>
          <p:nvSpPr>
            <p:cNvPr id="6" name="Freeform 5"/>
            <p:cNvSpPr>
              <a:spLocks noChangeArrowheads="1"/>
            </p:cNvSpPr>
            <p:nvPr/>
          </p:nvSpPr>
          <p:spPr bwMode="auto">
            <a:xfrm>
              <a:off x="20420243" y="-88970"/>
              <a:ext cx="3003125" cy="4233061"/>
            </a:xfrm>
            <a:custGeom>
              <a:avLst/>
              <a:gdLst>
                <a:gd name="T0" fmla="*/ 0 w 3049"/>
                <a:gd name="T1" fmla="*/ 0 h 4296"/>
                <a:gd name="T2" fmla="*/ 43 w 3049"/>
                <a:gd name="T3" fmla="*/ 3187 h 4296"/>
                <a:gd name="T4" fmla="*/ 3048 w 3049"/>
                <a:gd name="T5" fmla="*/ 4295 h 4296"/>
                <a:gd name="T6" fmla="*/ 362 w 3049"/>
                <a:gd name="T7" fmla="*/ 0 h 4296"/>
                <a:gd name="T8" fmla="*/ 0 w 3049"/>
                <a:gd name="T9" fmla="*/ 0 h 4296"/>
              </a:gdLst>
              <a:ahLst/>
              <a:cxnLst>
                <a:cxn ang="0">
                  <a:pos x="T0" y="T1"/>
                </a:cxn>
                <a:cxn ang="0">
                  <a:pos x="T2" y="T3"/>
                </a:cxn>
                <a:cxn ang="0">
                  <a:pos x="T4" y="T5"/>
                </a:cxn>
                <a:cxn ang="0">
                  <a:pos x="T6" y="T7"/>
                </a:cxn>
                <a:cxn ang="0">
                  <a:pos x="T8" y="T9"/>
                </a:cxn>
              </a:cxnLst>
              <a:rect l="0" t="0" r="r" b="b"/>
              <a:pathLst>
                <a:path w="3049" h="4296">
                  <a:moveTo>
                    <a:pt x="0" y="0"/>
                  </a:moveTo>
                  <a:lnTo>
                    <a:pt x="43" y="3187"/>
                  </a:lnTo>
                  <a:lnTo>
                    <a:pt x="3048" y="4295"/>
                  </a:lnTo>
                  <a:lnTo>
                    <a:pt x="362" y="0"/>
                  </a:lnTo>
                  <a:lnTo>
                    <a:pt x="0" y="0"/>
                  </a:lnTo>
                </a:path>
              </a:pathLst>
            </a:custGeom>
            <a:solidFill>
              <a:schemeClr val="accent3">
                <a:lumMod val="60000"/>
                <a:lumOff val="40000"/>
              </a:schemeClr>
            </a:solidFill>
            <a:ln>
              <a:noFill/>
            </a:ln>
            <a:effectLst/>
          </p:spPr>
          <p:txBody>
            <a:bodyPr wrap="none" anchor="ctr"/>
            <a:lstStyle/>
            <a:p>
              <a:endParaRPr lang="en-US" sz="7199" b="0" i="0" dirty="0">
                <a:latin typeface="Nunito Light" charset="0"/>
              </a:endParaRPr>
            </a:p>
          </p:txBody>
        </p:sp>
        <p:sp>
          <p:nvSpPr>
            <p:cNvPr id="7" name="Freeform 6"/>
            <p:cNvSpPr>
              <a:spLocks noChangeArrowheads="1"/>
            </p:cNvSpPr>
            <p:nvPr/>
          </p:nvSpPr>
          <p:spPr bwMode="auto">
            <a:xfrm>
              <a:off x="17677877" y="-88971"/>
              <a:ext cx="2785824" cy="3142198"/>
            </a:xfrm>
            <a:custGeom>
              <a:avLst/>
              <a:gdLst>
                <a:gd name="T0" fmla="*/ 2126 w 2826"/>
                <a:gd name="T1" fmla="*/ 0 h 3188"/>
                <a:gd name="T2" fmla="*/ 0 w 2826"/>
                <a:gd name="T3" fmla="*/ 1954 h 3188"/>
                <a:gd name="T4" fmla="*/ 2825 w 2826"/>
                <a:gd name="T5" fmla="*/ 3187 h 3188"/>
                <a:gd name="T6" fmla="*/ 2782 w 2826"/>
                <a:gd name="T7" fmla="*/ 0 h 3188"/>
                <a:gd name="T8" fmla="*/ 2126 w 2826"/>
                <a:gd name="T9" fmla="*/ 0 h 3188"/>
              </a:gdLst>
              <a:ahLst/>
              <a:cxnLst>
                <a:cxn ang="0">
                  <a:pos x="T0" y="T1"/>
                </a:cxn>
                <a:cxn ang="0">
                  <a:pos x="T2" y="T3"/>
                </a:cxn>
                <a:cxn ang="0">
                  <a:pos x="T4" y="T5"/>
                </a:cxn>
                <a:cxn ang="0">
                  <a:pos x="T6" y="T7"/>
                </a:cxn>
                <a:cxn ang="0">
                  <a:pos x="T8" y="T9"/>
                </a:cxn>
              </a:cxnLst>
              <a:rect l="0" t="0" r="r" b="b"/>
              <a:pathLst>
                <a:path w="2826" h="3188">
                  <a:moveTo>
                    <a:pt x="2126" y="0"/>
                  </a:moveTo>
                  <a:lnTo>
                    <a:pt x="0" y="1954"/>
                  </a:lnTo>
                  <a:lnTo>
                    <a:pt x="2825" y="3187"/>
                  </a:lnTo>
                  <a:lnTo>
                    <a:pt x="2782" y="0"/>
                  </a:lnTo>
                  <a:lnTo>
                    <a:pt x="2126" y="0"/>
                  </a:lnTo>
                </a:path>
              </a:pathLst>
            </a:custGeom>
            <a:solidFill>
              <a:schemeClr val="accent3"/>
            </a:solidFill>
            <a:ln>
              <a:noFill/>
            </a:ln>
            <a:effectLst/>
          </p:spPr>
          <p:txBody>
            <a:bodyPr wrap="none" anchor="ctr"/>
            <a:lstStyle/>
            <a:p>
              <a:endParaRPr lang="en-US" sz="7199" b="0" i="0" dirty="0">
                <a:latin typeface="Nunito Light" charset="0"/>
              </a:endParaRPr>
            </a:p>
          </p:txBody>
        </p:sp>
        <p:sp>
          <p:nvSpPr>
            <p:cNvPr id="8" name="Freeform 7"/>
            <p:cNvSpPr>
              <a:spLocks noChangeArrowheads="1"/>
            </p:cNvSpPr>
            <p:nvPr/>
          </p:nvSpPr>
          <p:spPr bwMode="auto">
            <a:xfrm>
              <a:off x="17608342" y="-88971"/>
              <a:ext cx="2168684" cy="1925303"/>
            </a:xfrm>
            <a:custGeom>
              <a:avLst/>
              <a:gdLst>
                <a:gd name="T0" fmla="*/ 0 w 2199"/>
                <a:gd name="T1" fmla="*/ 0 h 1955"/>
                <a:gd name="T2" fmla="*/ 72 w 2199"/>
                <a:gd name="T3" fmla="*/ 1954 h 1955"/>
                <a:gd name="T4" fmla="*/ 2198 w 2199"/>
                <a:gd name="T5" fmla="*/ 0 h 1955"/>
                <a:gd name="T6" fmla="*/ 0 w 2199"/>
                <a:gd name="T7" fmla="*/ 0 h 1955"/>
              </a:gdLst>
              <a:ahLst/>
              <a:cxnLst>
                <a:cxn ang="0">
                  <a:pos x="T0" y="T1"/>
                </a:cxn>
                <a:cxn ang="0">
                  <a:pos x="T2" y="T3"/>
                </a:cxn>
                <a:cxn ang="0">
                  <a:pos x="T4" y="T5"/>
                </a:cxn>
                <a:cxn ang="0">
                  <a:pos x="T6" y="T7"/>
                </a:cxn>
              </a:cxnLst>
              <a:rect l="0" t="0" r="r" b="b"/>
              <a:pathLst>
                <a:path w="2199" h="1955">
                  <a:moveTo>
                    <a:pt x="0" y="0"/>
                  </a:moveTo>
                  <a:lnTo>
                    <a:pt x="72" y="1954"/>
                  </a:lnTo>
                  <a:lnTo>
                    <a:pt x="2198" y="0"/>
                  </a:lnTo>
                  <a:lnTo>
                    <a:pt x="0" y="0"/>
                  </a:lnTo>
                </a:path>
              </a:pathLst>
            </a:custGeom>
            <a:solidFill>
              <a:schemeClr val="accent3">
                <a:lumMod val="60000"/>
                <a:lumOff val="40000"/>
              </a:schemeClr>
            </a:solidFill>
            <a:ln>
              <a:noFill/>
            </a:ln>
            <a:effectLst/>
          </p:spPr>
          <p:txBody>
            <a:bodyPr wrap="none" anchor="ctr"/>
            <a:lstStyle/>
            <a:p>
              <a:endParaRPr lang="en-US" sz="7199" b="0" i="0" dirty="0">
                <a:latin typeface="Nunito Light" charset="0"/>
              </a:endParaRPr>
            </a:p>
          </p:txBody>
        </p:sp>
        <p:sp>
          <p:nvSpPr>
            <p:cNvPr id="9" name="Freeform 8"/>
            <p:cNvSpPr>
              <a:spLocks noChangeArrowheads="1"/>
            </p:cNvSpPr>
            <p:nvPr/>
          </p:nvSpPr>
          <p:spPr bwMode="auto">
            <a:xfrm>
              <a:off x="14888518" y="-88734"/>
              <a:ext cx="2811899" cy="1925303"/>
            </a:xfrm>
            <a:custGeom>
              <a:avLst/>
              <a:gdLst>
                <a:gd name="T0" fmla="*/ 0 w 2852"/>
                <a:gd name="T1" fmla="*/ 0 h 1955"/>
                <a:gd name="T2" fmla="*/ 2851 w 2852"/>
                <a:gd name="T3" fmla="*/ 1954 h 1955"/>
                <a:gd name="T4" fmla="*/ 2779 w 2852"/>
                <a:gd name="T5" fmla="*/ 0 h 1955"/>
                <a:gd name="T6" fmla="*/ 0 w 2852"/>
                <a:gd name="T7" fmla="*/ 0 h 1955"/>
              </a:gdLst>
              <a:ahLst/>
              <a:cxnLst>
                <a:cxn ang="0">
                  <a:pos x="T0" y="T1"/>
                </a:cxn>
                <a:cxn ang="0">
                  <a:pos x="T2" y="T3"/>
                </a:cxn>
                <a:cxn ang="0">
                  <a:pos x="T4" y="T5"/>
                </a:cxn>
                <a:cxn ang="0">
                  <a:pos x="T6" y="T7"/>
                </a:cxn>
              </a:cxnLst>
              <a:rect l="0" t="0" r="r" b="b"/>
              <a:pathLst>
                <a:path w="2852" h="1955">
                  <a:moveTo>
                    <a:pt x="0" y="0"/>
                  </a:moveTo>
                  <a:lnTo>
                    <a:pt x="2851" y="1954"/>
                  </a:lnTo>
                  <a:lnTo>
                    <a:pt x="2779" y="0"/>
                  </a:lnTo>
                  <a:lnTo>
                    <a:pt x="0" y="0"/>
                  </a:lnTo>
                </a:path>
              </a:pathLst>
            </a:custGeom>
            <a:solidFill>
              <a:schemeClr val="accent3"/>
            </a:solidFill>
            <a:ln>
              <a:noFill/>
            </a:ln>
            <a:effectLst/>
          </p:spPr>
          <p:txBody>
            <a:bodyPr wrap="none" anchor="ctr"/>
            <a:lstStyle/>
            <a:p>
              <a:endParaRPr lang="en-US" sz="7199" b="0" i="0" dirty="0">
                <a:latin typeface="Nunito Light" charset="0"/>
              </a:endParaRPr>
            </a:p>
          </p:txBody>
        </p:sp>
        <p:sp>
          <p:nvSpPr>
            <p:cNvPr id="10" name="Freeform 9"/>
            <p:cNvSpPr>
              <a:spLocks noChangeArrowheads="1"/>
            </p:cNvSpPr>
            <p:nvPr/>
          </p:nvSpPr>
          <p:spPr bwMode="auto">
            <a:xfrm>
              <a:off x="13589856" y="-88970"/>
              <a:ext cx="4137447" cy="3520308"/>
            </a:xfrm>
            <a:custGeom>
              <a:avLst/>
              <a:gdLst>
                <a:gd name="T0" fmla="*/ 0 w 4196"/>
                <a:gd name="T1" fmla="*/ 0 h 3572"/>
                <a:gd name="T2" fmla="*/ 1886 w 4196"/>
                <a:gd name="T3" fmla="*/ 3571 h 3572"/>
                <a:gd name="T4" fmla="*/ 4195 w 4196"/>
                <a:gd name="T5" fmla="*/ 1954 h 3572"/>
                <a:gd name="T6" fmla="*/ 1344 w 4196"/>
                <a:gd name="T7" fmla="*/ 0 h 3572"/>
                <a:gd name="T8" fmla="*/ 0 w 4196"/>
                <a:gd name="T9" fmla="*/ 0 h 3572"/>
              </a:gdLst>
              <a:ahLst/>
              <a:cxnLst>
                <a:cxn ang="0">
                  <a:pos x="T0" y="T1"/>
                </a:cxn>
                <a:cxn ang="0">
                  <a:pos x="T2" y="T3"/>
                </a:cxn>
                <a:cxn ang="0">
                  <a:pos x="T4" y="T5"/>
                </a:cxn>
                <a:cxn ang="0">
                  <a:pos x="T6" y="T7"/>
                </a:cxn>
                <a:cxn ang="0">
                  <a:pos x="T8" y="T9"/>
                </a:cxn>
              </a:cxnLst>
              <a:rect l="0" t="0" r="r" b="b"/>
              <a:pathLst>
                <a:path w="4196" h="3572">
                  <a:moveTo>
                    <a:pt x="0" y="0"/>
                  </a:moveTo>
                  <a:lnTo>
                    <a:pt x="1886" y="3571"/>
                  </a:lnTo>
                  <a:lnTo>
                    <a:pt x="4195" y="1954"/>
                  </a:lnTo>
                  <a:lnTo>
                    <a:pt x="1344" y="0"/>
                  </a:lnTo>
                  <a:lnTo>
                    <a:pt x="0" y="0"/>
                  </a:lnTo>
                </a:path>
              </a:pathLst>
            </a:custGeom>
            <a:solidFill>
              <a:schemeClr val="accent3">
                <a:lumMod val="60000"/>
                <a:lumOff val="40000"/>
              </a:schemeClr>
            </a:solidFill>
            <a:ln>
              <a:noFill/>
            </a:ln>
            <a:effectLst/>
          </p:spPr>
          <p:txBody>
            <a:bodyPr wrap="none" anchor="ctr"/>
            <a:lstStyle/>
            <a:p>
              <a:endParaRPr lang="en-US" sz="7199" b="0" i="0" dirty="0">
                <a:latin typeface="Nunito Light" charset="0"/>
              </a:endParaRPr>
            </a:p>
          </p:txBody>
        </p:sp>
        <p:sp>
          <p:nvSpPr>
            <p:cNvPr id="11" name="Freeform 10"/>
            <p:cNvSpPr>
              <a:spLocks noChangeArrowheads="1"/>
            </p:cNvSpPr>
            <p:nvPr/>
          </p:nvSpPr>
          <p:spPr bwMode="auto">
            <a:xfrm>
              <a:off x="11104147" y="-111272"/>
              <a:ext cx="4346058" cy="3520308"/>
            </a:xfrm>
            <a:custGeom>
              <a:avLst/>
              <a:gdLst>
                <a:gd name="T0" fmla="*/ 965 w 4408"/>
                <a:gd name="T1" fmla="*/ 0 h 3572"/>
                <a:gd name="T2" fmla="*/ 0 w 4408"/>
                <a:gd name="T3" fmla="*/ 1760 h 3572"/>
                <a:gd name="T4" fmla="*/ 4407 w 4408"/>
                <a:gd name="T5" fmla="*/ 3571 h 3572"/>
                <a:gd name="T6" fmla="*/ 2521 w 4408"/>
                <a:gd name="T7" fmla="*/ 0 h 3572"/>
                <a:gd name="T8" fmla="*/ 965 w 4408"/>
                <a:gd name="T9" fmla="*/ 0 h 3572"/>
              </a:gdLst>
              <a:ahLst/>
              <a:cxnLst>
                <a:cxn ang="0">
                  <a:pos x="T0" y="T1"/>
                </a:cxn>
                <a:cxn ang="0">
                  <a:pos x="T2" y="T3"/>
                </a:cxn>
                <a:cxn ang="0">
                  <a:pos x="T4" y="T5"/>
                </a:cxn>
                <a:cxn ang="0">
                  <a:pos x="T6" y="T7"/>
                </a:cxn>
                <a:cxn ang="0">
                  <a:pos x="T8" y="T9"/>
                </a:cxn>
              </a:cxnLst>
              <a:rect l="0" t="0" r="r" b="b"/>
              <a:pathLst>
                <a:path w="4408" h="3572">
                  <a:moveTo>
                    <a:pt x="965" y="0"/>
                  </a:moveTo>
                  <a:lnTo>
                    <a:pt x="0" y="1760"/>
                  </a:lnTo>
                  <a:lnTo>
                    <a:pt x="4407" y="3571"/>
                  </a:lnTo>
                  <a:lnTo>
                    <a:pt x="2521" y="0"/>
                  </a:lnTo>
                  <a:lnTo>
                    <a:pt x="965" y="0"/>
                  </a:lnTo>
                </a:path>
              </a:pathLst>
            </a:custGeom>
            <a:solidFill>
              <a:schemeClr val="accent2"/>
            </a:solidFill>
            <a:ln>
              <a:noFill/>
            </a:ln>
            <a:effectLst/>
          </p:spPr>
          <p:txBody>
            <a:bodyPr wrap="none" anchor="ctr"/>
            <a:lstStyle/>
            <a:p>
              <a:endParaRPr lang="en-US" sz="7199" b="0" i="0" dirty="0">
                <a:latin typeface="Nunito Light" charset="0"/>
              </a:endParaRPr>
            </a:p>
          </p:txBody>
        </p:sp>
        <p:sp>
          <p:nvSpPr>
            <p:cNvPr id="12" name="Freeform 11"/>
            <p:cNvSpPr>
              <a:spLocks noChangeArrowheads="1"/>
            </p:cNvSpPr>
            <p:nvPr/>
          </p:nvSpPr>
          <p:spPr bwMode="auto">
            <a:xfrm>
              <a:off x="9793019" y="-88970"/>
              <a:ext cx="369415" cy="195571"/>
            </a:xfrm>
            <a:custGeom>
              <a:avLst/>
              <a:gdLst>
                <a:gd name="T0" fmla="*/ 112 w 374"/>
                <a:gd name="T1" fmla="*/ 0 h 198"/>
                <a:gd name="T2" fmla="*/ 0 w 374"/>
                <a:gd name="T3" fmla="*/ 197 h 198"/>
                <a:gd name="T4" fmla="*/ 373 w 374"/>
                <a:gd name="T5" fmla="*/ 0 h 198"/>
                <a:gd name="T6" fmla="*/ 112 w 374"/>
                <a:gd name="T7" fmla="*/ 0 h 198"/>
              </a:gdLst>
              <a:ahLst/>
              <a:cxnLst>
                <a:cxn ang="0">
                  <a:pos x="T0" y="T1"/>
                </a:cxn>
                <a:cxn ang="0">
                  <a:pos x="T2" y="T3"/>
                </a:cxn>
                <a:cxn ang="0">
                  <a:pos x="T4" y="T5"/>
                </a:cxn>
                <a:cxn ang="0">
                  <a:pos x="T6" y="T7"/>
                </a:cxn>
              </a:cxnLst>
              <a:rect l="0" t="0" r="r" b="b"/>
              <a:pathLst>
                <a:path w="374" h="198">
                  <a:moveTo>
                    <a:pt x="112" y="0"/>
                  </a:moveTo>
                  <a:lnTo>
                    <a:pt x="0" y="197"/>
                  </a:lnTo>
                  <a:lnTo>
                    <a:pt x="373" y="0"/>
                  </a:lnTo>
                  <a:lnTo>
                    <a:pt x="112" y="0"/>
                  </a:lnTo>
                </a:path>
              </a:pathLst>
            </a:custGeom>
            <a:solidFill>
              <a:schemeClr val="accent2">
                <a:lumMod val="75000"/>
              </a:schemeClr>
            </a:solidFill>
            <a:ln>
              <a:noFill/>
            </a:ln>
            <a:effectLst/>
          </p:spPr>
          <p:txBody>
            <a:bodyPr wrap="none" anchor="ctr"/>
            <a:lstStyle/>
            <a:p>
              <a:endParaRPr lang="en-US" sz="7199" b="0" i="0" dirty="0">
                <a:latin typeface="Nunito Light" charset="0"/>
              </a:endParaRPr>
            </a:p>
          </p:txBody>
        </p:sp>
        <p:sp>
          <p:nvSpPr>
            <p:cNvPr id="13" name="Freeform 13"/>
            <p:cNvSpPr>
              <a:spLocks noChangeArrowheads="1"/>
            </p:cNvSpPr>
            <p:nvPr/>
          </p:nvSpPr>
          <p:spPr bwMode="auto">
            <a:xfrm>
              <a:off x="9698211" y="-88970"/>
              <a:ext cx="225996" cy="195571"/>
            </a:xfrm>
            <a:custGeom>
              <a:avLst/>
              <a:gdLst>
                <a:gd name="T0" fmla="*/ 0 w 231"/>
                <a:gd name="T1" fmla="*/ 0 h 198"/>
                <a:gd name="T2" fmla="*/ 118 w 231"/>
                <a:gd name="T3" fmla="*/ 197 h 198"/>
                <a:gd name="T4" fmla="*/ 230 w 231"/>
                <a:gd name="T5" fmla="*/ 0 h 198"/>
                <a:gd name="T6" fmla="*/ 0 w 231"/>
                <a:gd name="T7" fmla="*/ 0 h 198"/>
              </a:gdLst>
              <a:ahLst/>
              <a:cxnLst>
                <a:cxn ang="0">
                  <a:pos x="T0" y="T1"/>
                </a:cxn>
                <a:cxn ang="0">
                  <a:pos x="T2" y="T3"/>
                </a:cxn>
                <a:cxn ang="0">
                  <a:pos x="T4" y="T5"/>
                </a:cxn>
                <a:cxn ang="0">
                  <a:pos x="T6" y="T7"/>
                </a:cxn>
              </a:cxnLst>
              <a:rect l="0" t="0" r="r" b="b"/>
              <a:pathLst>
                <a:path w="231" h="198">
                  <a:moveTo>
                    <a:pt x="0" y="0"/>
                  </a:moveTo>
                  <a:lnTo>
                    <a:pt x="118" y="197"/>
                  </a:lnTo>
                  <a:lnTo>
                    <a:pt x="230" y="0"/>
                  </a:lnTo>
                  <a:lnTo>
                    <a:pt x="0" y="0"/>
                  </a:lnTo>
                </a:path>
              </a:pathLst>
            </a:custGeom>
            <a:solidFill>
              <a:schemeClr val="accent2">
                <a:lumMod val="75000"/>
              </a:schemeClr>
            </a:solidFill>
            <a:ln>
              <a:noFill/>
            </a:ln>
            <a:effectLst/>
          </p:spPr>
          <p:txBody>
            <a:bodyPr wrap="none" anchor="ctr"/>
            <a:lstStyle/>
            <a:p>
              <a:endParaRPr lang="en-US" sz="7199" b="0" i="0" dirty="0">
                <a:latin typeface="Nunito Light" charset="0"/>
              </a:endParaRPr>
            </a:p>
          </p:txBody>
        </p:sp>
        <p:sp>
          <p:nvSpPr>
            <p:cNvPr id="14" name="Freeform 14"/>
            <p:cNvSpPr>
              <a:spLocks noChangeArrowheads="1"/>
            </p:cNvSpPr>
            <p:nvPr/>
          </p:nvSpPr>
          <p:spPr bwMode="auto">
            <a:xfrm>
              <a:off x="8502000" y="61758"/>
              <a:ext cx="2646751" cy="2259950"/>
            </a:xfrm>
            <a:custGeom>
              <a:avLst/>
              <a:gdLst>
                <a:gd name="T0" fmla="*/ 2685 w 2686"/>
                <a:gd name="T1" fmla="*/ 1563 h 2292"/>
                <a:gd name="T2" fmla="*/ 1308 w 2686"/>
                <a:gd name="T3" fmla="*/ 0 h 2292"/>
                <a:gd name="T4" fmla="*/ 0 w 2686"/>
                <a:gd name="T5" fmla="*/ 2291 h 2292"/>
                <a:gd name="T6" fmla="*/ 2685 w 2686"/>
                <a:gd name="T7" fmla="*/ 1563 h 2292"/>
              </a:gdLst>
              <a:ahLst/>
              <a:cxnLst>
                <a:cxn ang="0">
                  <a:pos x="T0" y="T1"/>
                </a:cxn>
                <a:cxn ang="0">
                  <a:pos x="T2" y="T3"/>
                </a:cxn>
                <a:cxn ang="0">
                  <a:pos x="T4" y="T5"/>
                </a:cxn>
                <a:cxn ang="0">
                  <a:pos x="T6" y="T7"/>
                </a:cxn>
              </a:cxnLst>
              <a:rect l="0" t="0" r="r" b="b"/>
              <a:pathLst>
                <a:path w="2686" h="2292">
                  <a:moveTo>
                    <a:pt x="2685" y="1563"/>
                  </a:moveTo>
                  <a:lnTo>
                    <a:pt x="1308" y="0"/>
                  </a:lnTo>
                  <a:lnTo>
                    <a:pt x="0" y="2291"/>
                  </a:lnTo>
                  <a:lnTo>
                    <a:pt x="2685" y="1563"/>
                  </a:lnTo>
                </a:path>
              </a:pathLst>
            </a:custGeom>
            <a:solidFill>
              <a:schemeClr val="accent2"/>
            </a:solidFill>
            <a:ln>
              <a:noFill/>
            </a:ln>
            <a:effectLst/>
          </p:spPr>
          <p:txBody>
            <a:bodyPr wrap="none" anchor="ctr"/>
            <a:lstStyle/>
            <a:p>
              <a:endParaRPr lang="en-US" sz="7199" b="0" i="0" dirty="0">
                <a:latin typeface="Nunito Light" charset="0"/>
              </a:endParaRPr>
            </a:p>
          </p:txBody>
        </p:sp>
        <p:sp>
          <p:nvSpPr>
            <p:cNvPr id="15" name="Freeform 15"/>
            <p:cNvSpPr>
              <a:spLocks noChangeArrowheads="1"/>
            </p:cNvSpPr>
            <p:nvPr/>
          </p:nvSpPr>
          <p:spPr bwMode="auto">
            <a:xfrm>
              <a:off x="6821130" y="61996"/>
              <a:ext cx="2985743" cy="2259950"/>
            </a:xfrm>
            <a:custGeom>
              <a:avLst/>
              <a:gdLst>
                <a:gd name="T0" fmla="*/ 3029 w 3030"/>
                <a:gd name="T1" fmla="*/ 0 h 2292"/>
                <a:gd name="T2" fmla="*/ 0 w 3030"/>
                <a:gd name="T3" fmla="*/ 624 h 2292"/>
                <a:gd name="T4" fmla="*/ 1721 w 3030"/>
                <a:gd name="T5" fmla="*/ 2291 h 2292"/>
                <a:gd name="T6" fmla="*/ 3029 w 3030"/>
                <a:gd name="T7" fmla="*/ 0 h 2292"/>
              </a:gdLst>
              <a:ahLst/>
              <a:cxnLst>
                <a:cxn ang="0">
                  <a:pos x="T0" y="T1"/>
                </a:cxn>
                <a:cxn ang="0">
                  <a:pos x="T2" y="T3"/>
                </a:cxn>
                <a:cxn ang="0">
                  <a:pos x="T4" y="T5"/>
                </a:cxn>
                <a:cxn ang="0">
                  <a:pos x="T6" y="T7"/>
                </a:cxn>
              </a:cxnLst>
              <a:rect l="0" t="0" r="r" b="b"/>
              <a:pathLst>
                <a:path w="3030" h="2292">
                  <a:moveTo>
                    <a:pt x="3029" y="0"/>
                  </a:moveTo>
                  <a:lnTo>
                    <a:pt x="0" y="624"/>
                  </a:lnTo>
                  <a:lnTo>
                    <a:pt x="1721" y="2291"/>
                  </a:lnTo>
                  <a:lnTo>
                    <a:pt x="3029" y="0"/>
                  </a:lnTo>
                </a:path>
              </a:pathLst>
            </a:custGeom>
            <a:solidFill>
              <a:schemeClr val="accent2">
                <a:lumMod val="75000"/>
              </a:schemeClr>
            </a:solidFill>
            <a:ln>
              <a:noFill/>
            </a:ln>
            <a:effectLst/>
          </p:spPr>
          <p:txBody>
            <a:bodyPr wrap="none" anchor="ctr"/>
            <a:lstStyle/>
            <a:p>
              <a:endParaRPr lang="en-US" sz="7199" b="0" i="0" dirty="0">
                <a:latin typeface="Nunito Light" charset="0"/>
              </a:endParaRPr>
            </a:p>
          </p:txBody>
        </p:sp>
        <p:sp>
          <p:nvSpPr>
            <p:cNvPr id="16" name="Freeform 16"/>
            <p:cNvSpPr>
              <a:spLocks noChangeArrowheads="1"/>
            </p:cNvSpPr>
            <p:nvPr/>
          </p:nvSpPr>
          <p:spPr bwMode="auto">
            <a:xfrm>
              <a:off x="6829814" y="-88970"/>
              <a:ext cx="2985743" cy="808366"/>
            </a:xfrm>
            <a:custGeom>
              <a:avLst/>
              <a:gdLst>
                <a:gd name="T0" fmla="*/ 61 w 3030"/>
                <a:gd name="T1" fmla="*/ 0 h 822"/>
                <a:gd name="T2" fmla="*/ 0 w 3030"/>
                <a:gd name="T3" fmla="*/ 821 h 822"/>
                <a:gd name="T4" fmla="*/ 3029 w 3030"/>
                <a:gd name="T5" fmla="*/ 197 h 822"/>
                <a:gd name="T6" fmla="*/ 2911 w 3030"/>
                <a:gd name="T7" fmla="*/ 0 h 822"/>
                <a:gd name="T8" fmla="*/ 61 w 3030"/>
                <a:gd name="T9" fmla="*/ 0 h 822"/>
              </a:gdLst>
              <a:ahLst/>
              <a:cxnLst>
                <a:cxn ang="0">
                  <a:pos x="T0" y="T1"/>
                </a:cxn>
                <a:cxn ang="0">
                  <a:pos x="T2" y="T3"/>
                </a:cxn>
                <a:cxn ang="0">
                  <a:pos x="T4" y="T5"/>
                </a:cxn>
                <a:cxn ang="0">
                  <a:pos x="T6" y="T7"/>
                </a:cxn>
                <a:cxn ang="0">
                  <a:pos x="T8" y="T9"/>
                </a:cxn>
              </a:cxnLst>
              <a:rect l="0" t="0" r="r" b="b"/>
              <a:pathLst>
                <a:path w="3030" h="822">
                  <a:moveTo>
                    <a:pt x="61" y="0"/>
                  </a:moveTo>
                  <a:lnTo>
                    <a:pt x="0" y="821"/>
                  </a:lnTo>
                  <a:lnTo>
                    <a:pt x="3029" y="197"/>
                  </a:lnTo>
                  <a:lnTo>
                    <a:pt x="2911" y="0"/>
                  </a:lnTo>
                  <a:lnTo>
                    <a:pt x="61" y="0"/>
                  </a:lnTo>
                </a:path>
              </a:pathLst>
            </a:custGeom>
            <a:solidFill>
              <a:schemeClr val="accent2">
                <a:lumMod val="50000"/>
              </a:schemeClr>
            </a:solidFill>
            <a:ln>
              <a:noFill/>
            </a:ln>
            <a:effectLst/>
          </p:spPr>
          <p:txBody>
            <a:bodyPr wrap="none" anchor="ctr"/>
            <a:lstStyle/>
            <a:p>
              <a:endParaRPr lang="en-US" sz="7199" b="0" i="0" dirty="0">
                <a:latin typeface="Nunito Light" charset="0"/>
              </a:endParaRPr>
            </a:p>
          </p:txBody>
        </p:sp>
        <p:sp>
          <p:nvSpPr>
            <p:cNvPr id="17" name="Freeform 17"/>
            <p:cNvSpPr>
              <a:spLocks noChangeArrowheads="1"/>
            </p:cNvSpPr>
            <p:nvPr/>
          </p:nvSpPr>
          <p:spPr bwMode="auto">
            <a:xfrm>
              <a:off x="5975275" y="-88970"/>
              <a:ext cx="943094" cy="808366"/>
            </a:xfrm>
            <a:custGeom>
              <a:avLst/>
              <a:gdLst>
                <a:gd name="T0" fmla="*/ 0 w 955"/>
                <a:gd name="T1" fmla="*/ 0 h 822"/>
                <a:gd name="T2" fmla="*/ 893 w 955"/>
                <a:gd name="T3" fmla="*/ 821 h 822"/>
                <a:gd name="T4" fmla="*/ 954 w 955"/>
                <a:gd name="T5" fmla="*/ 0 h 822"/>
                <a:gd name="T6" fmla="*/ 0 w 955"/>
                <a:gd name="T7" fmla="*/ 0 h 822"/>
              </a:gdLst>
              <a:ahLst/>
              <a:cxnLst>
                <a:cxn ang="0">
                  <a:pos x="T0" y="T1"/>
                </a:cxn>
                <a:cxn ang="0">
                  <a:pos x="T2" y="T3"/>
                </a:cxn>
                <a:cxn ang="0">
                  <a:pos x="T4" y="T5"/>
                </a:cxn>
                <a:cxn ang="0">
                  <a:pos x="T6" y="T7"/>
                </a:cxn>
              </a:cxnLst>
              <a:rect l="0" t="0" r="r" b="b"/>
              <a:pathLst>
                <a:path w="955" h="822">
                  <a:moveTo>
                    <a:pt x="0" y="0"/>
                  </a:moveTo>
                  <a:lnTo>
                    <a:pt x="893" y="821"/>
                  </a:lnTo>
                  <a:lnTo>
                    <a:pt x="954" y="0"/>
                  </a:lnTo>
                  <a:lnTo>
                    <a:pt x="0" y="0"/>
                  </a:lnTo>
                </a:path>
              </a:pathLst>
            </a:custGeom>
            <a:solidFill>
              <a:schemeClr val="accent1"/>
            </a:solidFill>
            <a:ln>
              <a:noFill/>
            </a:ln>
            <a:effectLst/>
          </p:spPr>
          <p:txBody>
            <a:bodyPr wrap="none" anchor="ctr"/>
            <a:lstStyle/>
            <a:p>
              <a:endParaRPr lang="en-US" sz="7199" b="0" i="0" dirty="0">
                <a:latin typeface="Nunito Light" charset="0"/>
              </a:endParaRPr>
            </a:p>
          </p:txBody>
        </p:sp>
        <p:sp>
          <p:nvSpPr>
            <p:cNvPr id="18" name="Freeform 18"/>
            <p:cNvSpPr>
              <a:spLocks noChangeArrowheads="1"/>
            </p:cNvSpPr>
            <p:nvPr/>
          </p:nvSpPr>
          <p:spPr bwMode="auto">
            <a:xfrm>
              <a:off x="5608571" y="674793"/>
              <a:ext cx="2916204" cy="1642810"/>
            </a:xfrm>
            <a:custGeom>
              <a:avLst/>
              <a:gdLst>
                <a:gd name="T0" fmla="*/ 2958 w 2959"/>
                <a:gd name="T1" fmla="*/ 1667 h 1668"/>
                <a:gd name="T2" fmla="*/ 1237 w 2959"/>
                <a:gd name="T3" fmla="*/ 0 h 1668"/>
                <a:gd name="T4" fmla="*/ 0 w 2959"/>
                <a:gd name="T5" fmla="*/ 1323 h 1668"/>
                <a:gd name="T6" fmla="*/ 2958 w 2959"/>
                <a:gd name="T7" fmla="*/ 1667 h 1668"/>
              </a:gdLst>
              <a:ahLst/>
              <a:cxnLst>
                <a:cxn ang="0">
                  <a:pos x="T0" y="T1"/>
                </a:cxn>
                <a:cxn ang="0">
                  <a:pos x="T2" y="T3"/>
                </a:cxn>
                <a:cxn ang="0">
                  <a:pos x="T4" y="T5"/>
                </a:cxn>
                <a:cxn ang="0">
                  <a:pos x="T6" y="T7"/>
                </a:cxn>
              </a:cxnLst>
              <a:rect l="0" t="0" r="r" b="b"/>
              <a:pathLst>
                <a:path w="2959" h="1668">
                  <a:moveTo>
                    <a:pt x="2958" y="1667"/>
                  </a:moveTo>
                  <a:lnTo>
                    <a:pt x="1237" y="0"/>
                  </a:lnTo>
                  <a:lnTo>
                    <a:pt x="0" y="1323"/>
                  </a:lnTo>
                  <a:lnTo>
                    <a:pt x="2958" y="1667"/>
                  </a:lnTo>
                </a:path>
              </a:pathLst>
            </a:custGeom>
            <a:solidFill>
              <a:schemeClr val="accent2"/>
            </a:solidFill>
            <a:ln>
              <a:noFill/>
            </a:ln>
            <a:effectLst/>
          </p:spPr>
          <p:txBody>
            <a:bodyPr wrap="none" anchor="ctr"/>
            <a:lstStyle/>
            <a:p>
              <a:endParaRPr lang="en-US" sz="7199" b="0" i="0" dirty="0">
                <a:latin typeface="Nunito Light" charset="0"/>
              </a:endParaRPr>
            </a:p>
          </p:txBody>
        </p:sp>
        <p:sp>
          <p:nvSpPr>
            <p:cNvPr id="19" name="Freeform 19"/>
            <p:cNvSpPr>
              <a:spLocks noChangeArrowheads="1"/>
            </p:cNvSpPr>
            <p:nvPr/>
          </p:nvSpPr>
          <p:spPr bwMode="auto">
            <a:xfrm>
              <a:off x="5092201" y="-155877"/>
              <a:ext cx="1760153" cy="2112184"/>
            </a:xfrm>
            <a:custGeom>
              <a:avLst/>
              <a:gdLst>
                <a:gd name="T0" fmla="*/ 0 w 1787"/>
                <a:gd name="T1" fmla="*/ 0 h 2145"/>
                <a:gd name="T2" fmla="*/ 549 w 1787"/>
                <a:gd name="T3" fmla="*/ 2144 h 2145"/>
                <a:gd name="T4" fmla="*/ 1786 w 1787"/>
                <a:gd name="T5" fmla="*/ 821 h 2145"/>
                <a:gd name="T6" fmla="*/ 893 w 1787"/>
                <a:gd name="T7" fmla="*/ 0 h 2145"/>
                <a:gd name="T8" fmla="*/ 0 w 1787"/>
                <a:gd name="T9" fmla="*/ 0 h 2145"/>
              </a:gdLst>
              <a:ahLst/>
              <a:cxnLst>
                <a:cxn ang="0">
                  <a:pos x="T0" y="T1"/>
                </a:cxn>
                <a:cxn ang="0">
                  <a:pos x="T2" y="T3"/>
                </a:cxn>
                <a:cxn ang="0">
                  <a:pos x="T4" y="T5"/>
                </a:cxn>
                <a:cxn ang="0">
                  <a:pos x="T6" y="T7"/>
                </a:cxn>
                <a:cxn ang="0">
                  <a:pos x="T8" y="T9"/>
                </a:cxn>
              </a:cxnLst>
              <a:rect l="0" t="0" r="r" b="b"/>
              <a:pathLst>
                <a:path w="1787" h="2145">
                  <a:moveTo>
                    <a:pt x="0" y="0"/>
                  </a:moveTo>
                  <a:lnTo>
                    <a:pt x="549" y="2144"/>
                  </a:lnTo>
                  <a:lnTo>
                    <a:pt x="1786" y="821"/>
                  </a:lnTo>
                  <a:lnTo>
                    <a:pt x="893" y="0"/>
                  </a:lnTo>
                  <a:lnTo>
                    <a:pt x="0" y="0"/>
                  </a:lnTo>
                </a:path>
              </a:pathLst>
            </a:custGeom>
            <a:solidFill>
              <a:schemeClr val="accent1"/>
            </a:solidFill>
            <a:ln>
              <a:noFill/>
            </a:ln>
            <a:effectLst/>
          </p:spPr>
          <p:txBody>
            <a:bodyPr wrap="none" anchor="ctr"/>
            <a:lstStyle/>
            <a:p>
              <a:endParaRPr lang="en-US" sz="7199" b="0" i="0" dirty="0">
                <a:latin typeface="Nunito Light" charset="0"/>
              </a:endParaRPr>
            </a:p>
          </p:txBody>
        </p:sp>
        <p:sp>
          <p:nvSpPr>
            <p:cNvPr id="20" name="Freeform 20"/>
            <p:cNvSpPr>
              <a:spLocks noChangeArrowheads="1"/>
            </p:cNvSpPr>
            <p:nvPr/>
          </p:nvSpPr>
          <p:spPr bwMode="auto">
            <a:xfrm>
              <a:off x="443059" y="190760"/>
              <a:ext cx="5232654" cy="2977052"/>
            </a:xfrm>
            <a:custGeom>
              <a:avLst/>
              <a:gdLst>
                <a:gd name="T0" fmla="*/ 5310 w 5311"/>
                <a:gd name="T1" fmla="*/ 1771 h 3020"/>
                <a:gd name="T2" fmla="*/ 853 w 5311"/>
                <a:gd name="T3" fmla="*/ 0 h 3020"/>
                <a:gd name="T4" fmla="*/ 0 w 5311"/>
                <a:gd name="T5" fmla="*/ 3019 h 3020"/>
                <a:gd name="T6" fmla="*/ 5310 w 5311"/>
                <a:gd name="T7" fmla="*/ 1771 h 3020"/>
              </a:gdLst>
              <a:ahLst/>
              <a:cxnLst>
                <a:cxn ang="0">
                  <a:pos x="T0" y="T1"/>
                </a:cxn>
                <a:cxn ang="0">
                  <a:pos x="T2" y="T3"/>
                </a:cxn>
                <a:cxn ang="0">
                  <a:pos x="T4" y="T5"/>
                </a:cxn>
                <a:cxn ang="0">
                  <a:pos x="T6" y="T7"/>
                </a:cxn>
              </a:cxnLst>
              <a:rect l="0" t="0" r="r" b="b"/>
              <a:pathLst>
                <a:path w="5311" h="3020">
                  <a:moveTo>
                    <a:pt x="5310" y="1771"/>
                  </a:moveTo>
                  <a:lnTo>
                    <a:pt x="853" y="0"/>
                  </a:lnTo>
                  <a:lnTo>
                    <a:pt x="0" y="3019"/>
                  </a:lnTo>
                  <a:lnTo>
                    <a:pt x="5310" y="1771"/>
                  </a:lnTo>
                </a:path>
              </a:pathLst>
            </a:custGeom>
            <a:solidFill>
              <a:schemeClr val="accent1">
                <a:lumMod val="50000"/>
              </a:schemeClr>
            </a:solidFill>
            <a:ln>
              <a:noFill/>
            </a:ln>
            <a:effectLst/>
          </p:spPr>
          <p:txBody>
            <a:bodyPr wrap="none" anchor="ctr"/>
            <a:lstStyle/>
            <a:p>
              <a:endParaRPr lang="en-US" sz="7199" b="0" i="0" dirty="0">
                <a:latin typeface="Nunito Light" charset="0"/>
              </a:endParaRPr>
            </a:p>
          </p:txBody>
        </p:sp>
        <p:sp>
          <p:nvSpPr>
            <p:cNvPr id="21" name="Freeform 21"/>
            <p:cNvSpPr>
              <a:spLocks noChangeArrowheads="1"/>
            </p:cNvSpPr>
            <p:nvPr/>
          </p:nvSpPr>
          <p:spPr bwMode="auto">
            <a:xfrm>
              <a:off x="1264131" y="-156113"/>
              <a:ext cx="4393864" cy="2112184"/>
            </a:xfrm>
            <a:custGeom>
              <a:avLst/>
              <a:gdLst>
                <a:gd name="T0" fmla="*/ 936 w 4458"/>
                <a:gd name="T1" fmla="*/ 0 h 2145"/>
                <a:gd name="T2" fmla="*/ 0 w 4458"/>
                <a:gd name="T3" fmla="*/ 373 h 2145"/>
                <a:gd name="T4" fmla="*/ 4457 w 4458"/>
                <a:gd name="T5" fmla="*/ 2144 h 2145"/>
                <a:gd name="T6" fmla="*/ 3908 w 4458"/>
                <a:gd name="T7" fmla="*/ 0 h 2145"/>
                <a:gd name="T8" fmla="*/ 936 w 4458"/>
                <a:gd name="T9" fmla="*/ 0 h 2145"/>
              </a:gdLst>
              <a:ahLst/>
              <a:cxnLst>
                <a:cxn ang="0">
                  <a:pos x="T0" y="T1"/>
                </a:cxn>
                <a:cxn ang="0">
                  <a:pos x="T2" y="T3"/>
                </a:cxn>
                <a:cxn ang="0">
                  <a:pos x="T4" y="T5"/>
                </a:cxn>
                <a:cxn ang="0">
                  <a:pos x="T6" y="T7"/>
                </a:cxn>
                <a:cxn ang="0">
                  <a:pos x="T8" y="T9"/>
                </a:cxn>
              </a:cxnLst>
              <a:rect l="0" t="0" r="r" b="b"/>
              <a:pathLst>
                <a:path w="4458" h="2145">
                  <a:moveTo>
                    <a:pt x="936" y="0"/>
                  </a:moveTo>
                  <a:lnTo>
                    <a:pt x="0" y="373"/>
                  </a:lnTo>
                  <a:lnTo>
                    <a:pt x="4457" y="2144"/>
                  </a:lnTo>
                  <a:lnTo>
                    <a:pt x="3908" y="0"/>
                  </a:lnTo>
                  <a:lnTo>
                    <a:pt x="936" y="0"/>
                  </a:lnTo>
                </a:path>
              </a:pathLst>
            </a:custGeom>
            <a:solidFill>
              <a:schemeClr val="accent1">
                <a:lumMod val="75000"/>
              </a:schemeClr>
            </a:solidFill>
            <a:ln>
              <a:noFill/>
            </a:ln>
            <a:effectLst/>
          </p:spPr>
          <p:txBody>
            <a:bodyPr wrap="none" anchor="ctr"/>
            <a:lstStyle/>
            <a:p>
              <a:endParaRPr lang="en-US" sz="7199" b="0" i="0" dirty="0">
                <a:latin typeface="Nunito Light" charset="0"/>
              </a:endParaRPr>
            </a:p>
          </p:txBody>
        </p:sp>
        <p:sp>
          <p:nvSpPr>
            <p:cNvPr id="22" name="Freeform 22"/>
            <p:cNvSpPr>
              <a:spLocks noChangeArrowheads="1"/>
            </p:cNvSpPr>
            <p:nvPr/>
          </p:nvSpPr>
          <p:spPr bwMode="auto">
            <a:xfrm>
              <a:off x="1264131" y="-133574"/>
              <a:ext cx="921364" cy="369415"/>
            </a:xfrm>
            <a:custGeom>
              <a:avLst/>
              <a:gdLst>
                <a:gd name="T0" fmla="*/ 72 w 937"/>
                <a:gd name="T1" fmla="*/ 0 h 374"/>
                <a:gd name="T2" fmla="*/ 0 w 937"/>
                <a:gd name="T3" fmla="*/ 373 h 374"/>
                <a:gd name="T4" fmla="*/ 936 w 937"/>
                <a:gd name="T5" fmla="*/ 0 h 374"/>
                <a:gd name="T6" fmla="*/ 72 w 937"/>
                <a:gd name="T7" fmla="*/ 0 h 374"/>
              </a:gdLst>
              <a:ahLst/>
              <a:cxnLst>
                <a:cxn ang="0">
                  <a:pos x="T0" y="T1"/>
                </a:cxn>
                <a:cxn ang="0">
                  <a:pos x="T2" y="T3"/>
                </a:cxn>
                <a:cxn ang="0">
                  <a:pos x="T4" y="T5"/>
                </a:cxn>
                <a:cxn ang="0">
                  <a:pos x="T6" y="T7"/>
                </a:cxn>
              </a:cxnLst>
              <a:rect l="0" t="0" r="r" b="b"/>
              <a:pathLst>
                <a:path w="937" h="374">
                  <a:moveTo>
                    <a:pt x="72" y="0"/>
                  </a:moveTo>
                  <a:lnTo>
                    <a:pt x="0" y="373"/>
                  </a:lnTo>
                  <a:lnTo>
                    <a:pt x="936" y="0"/>
                  </a:lnTo>
                  <a:lnTo>
                    <a:pt x="72" y="0"/>
                  </a:lnTo>
                </a:path>
              </a:pathLst>
            </a:custGeom>
            <a:solidFill>
              <a:schemeClr val="accent1"/>
            </a:solidFill>
            <a:ln>
              <a:noFill/>
            </a:ln>
            <a:effectLst/>
          </p:spPr>
          <p:txBody>
            <a:bodyPr wrap="none" anchor="ctr"/>
            <a:lstStyle/>
            <a:p>
              <a:endParaRPr lang="en-US" sz="7199" b="0" i="0" dirty="0">
                <a:latin typeface="Nunito Light" charset="0"/>
              </a:endParaRPr>
            </a:p>
          </p:txBody>
        </p:sp>
        <p:sp>
          <p:nvSpPr>
            <p:cNvPr id="23" name="Freeform 23"/>
            <p:cNvSpPr>
              <a:spLocks noChangeArrowheads="1"/>
            </p:cNvSpPr>
            <p:nvPr/>
          </p:nvSpPr>
          <p:spPr bwMode="auto">
            <a:xfrm>
              <a:off x="734484" y="-133574"/>
              <a:ext cx="621488" cy="369415"/>
            </a:xfrm>
            <a:custGeom>
              <a:avLst/>
              <a:gdLst>
                <a:gd name="T0" fmla="*/ 0 w 629"/>
                <a:gd name="T1" fmla="*/ 0 h 374"/>
                <a:gd name="T2" fmla="*/ 556 w 629"/>
                <a:gd name="T3" fmla="*/ 373 h 374"/>
                <a:gd name="T4" fmla="*/ 628 w 629"/>
                <a:gd name="T5" fmla="*/ 0 h 374"/>
                <a:gd name="T6" fmla="*/ 0 w 629"/>
                <a:gd name="T7" fmla="*/ 0 h 374"/>
              </a:gdLst>
              <a:ahLst/>
              <a:cxnLst>
                <a:cxn ang="0">
                  <a:pos x="T0" y="T1"/>
                </a:cxn>
                <a:cxn ang="0">
                  <a:pos x="T2" y="T3"/>
                </a:cxn>
                <a:cxn ang="0">
                  <a:pos x="T4" y="T5"/>
                </a:cxn>
                <a:cxn ang="0">
                  <a:pos x="T6" y="T7"/>
                </a:cxn>
              </a:cxnLst>
              <a:rect l="0" t="0" r="r" b="b"/>
              <a:pathLst>
                <a:path w="629" h="374">
                  <a:moveTo>
                    <a:pt x="0" y="0"/>
                  </a:moveTo>
                  <a:lnTo>
                    <a:pt x="556" y="373"/>
                  </a:lnTo>
                  <a:lnTo>
                    <a:pt x="628" y="0"/>
                  </a:lnTo>
                  <a:lnTo>
                    <a:pt x="0" y="0"/>
                  </a:lnTo>
                </a:path>
              </a:pathLst>
            </a:custGeom>
            <a:solidFill>
              <a:schemeClr val="accent1"/>
            </a:solidFill>
            <a:ln>
              <a:noFill/>
            </a:ln>
            <a:effectLst/>
          </p:spPr>
          <p:txBody>
            <a:bodyPr wrap="none" anchor="ctr"/>
            <a:lstStyle/>
            <a:p>
              <a:endParaRPr lang="en-US" sz="7199" b="0" i="0" dirty="0">
                <a:latin typeface="Nunito Light" charset="0"/>
              </a:endParaRPr>
            </a:p>
          </p:txBody>
        </p:sp>
        <p:sp>
          <p:nvSpPr>
            <p:cNvPr id="24" name="Freeform 24"/>
            <p:cNvSpPr>
              <a:spLocks noChangeArrowheads="1"/>
            </p:cNvSpPr>
            <p:nvPr/>
          </p:nvSpPr>
          <p:spPr bwMode="auto">
            <a:xfrm>
              <a:off x="0" y="885559"/>
              <a:ext cx="447642" cy="2259950"/>
            </a:xfrm>
            <a:custGeom>
              <a:avLst/>
              <a:gdLst>
                <a:gd name="T0" fmla="*/ 0 w 453"/>
                <a:gd name="T1" fmla="*/ 2104 h 2292"/>
                <a:gd name="T2" fmla="*/ 452 w 453"/>
                <a:gd name="T3" fmla="*/ 2291 h 2292"/>
                <a:gd name="T4" fmla="*/ 0 w 453"/>
                <a:gd name="T5" fmla="*/ 0 h 2292"/>
                <a:gd name="T6" fmla="*/ 0 w 453"/>
                <a:gd name="T7" fmla="*/ 2104 h 2292"/>
              </a:gdLst>
              <a:ahLst/>
              <a:cxnLst>
                <a:cxn ang="0">
                  <a:pos x="T0" y="T1"/>
                </a:cxn>
                <a:cxn ang="0">
                  <a:pos x="T2" y="T3"/>
                </a:cxn>
                <a:cxn ang="0">
                  <a:pos x="T4" y="T5"/>
                </a:cxn>
                <a:cxn ang="0">
                  <a:pos x="T6" y="T7"/>
                </a:cxn>
              </a:cxnLst>
              <a:rect l="0" t="0" r="r" b="b"/>
              <a:pathLst>
                <a:path w="453" h="2292">
                  <a:moveTo>
                    <a:pt x="0" y="2104"/>
                  </a:moveTo>
                  <a:lnTo>
                    <a:pt x="452" y="2291"/>
                  </a:lnTo>
                  <a:lnTo>
                    <a:pt x="0" y="0"/>
                  </a:lnTo>
                  <a:lnTo>
                    <a:pt x="0" y="2104"/>
                  </a:lnTo>
                </a:path>
              </a:pathLst>
            </a:custGeom>
            <a:solidFill>
              <a:schemeClr val="accent1">
                <a:lumMod val="50000"/>
              </a:schemeClr>
            </a:solidFill>
            <a:ln>
              <a:noFill/>
            </a:ln>
            <a:effectLst/>
          </p:spPr>
          <p:txBody>
            <a:bodyPr wrap="none" anchor="ctr"/>
            <a:lstStyle/>
            <a:p>
              <a:endParaRPr lang="en-US" sz="7199" b="0" i="0" dirty="0">
                <a:latin typeface="Nunito Light" charset="0"/>
              </a:endParaRPr>
            </a:p>
          </p:txBody>
        </p:sp>
        <p:sp>
          <p:nvSpPr>
            <p:cNvPr id="25" name="Freeform 25"/>
            <p:cNvSpPr>
              <a:spLocks noChangeArrowheads="1"/>
            </p:cNvSpPr>
            <p:nvPr/>
          </p:nvSpPr>
          <p:spPr bwMode="auto">
            <a:xfrm>
              <a:off x="0" y="-156114"/>
              <a:ext cx="1286433" cy="3342117"/>
            </a:xfrm>
            <a:custGeom>
              <a:avLst/>
              <a:gdLst>
                <a:gd name="T0" fmla="*/ 0 w 1306"/>
                <a:gd name="T1" fmla="*/ 0 h 3393"/>
                <a:gd name="T2" fmla="*/ 0 w 1306"/>
                <a:gd name="T3" fmla="*/ 1101 h 3393"/>
                <a:gd name="T4" fmla="*/ 452 w 1306"/>
                <a:gd name="T5" fmla="*/ 3392 h 3393"/>
                <a:gd name="T6" fmla="*/ 1305 w 1306"/>
                <a:gd name="T7" fmla="*/ 373 h 3393"/>
                <a:gd name="T8" fmla="*/ 749 w 1306"/>
                <a:gd name="T9" fmla="*/ 0 h 3393"/>
                <a:gd name="T10" fmla="*/ 0 w 1306"/>
                <a:gd name="T11" fmla="*/ 0 h 3393"/>
              </a:gdLst>
              <a:ahLst/>
              <a:cxnLst>
                <a:cxn ang="0">
                  <a:pos x="T0" y="T1"/>
                </a:cxn>
                <a:cxn ang="0">
                  <a:pos x="T2" y="T3"/>
                </a:cxn>
                <a:cxn ang="0">
                  <a:pos x="T4" y="T5"/>
                </a:cxn>
                <a:cxn ang="0">
                  <a:pos x="T6" y="T7"/>
                </a:cxn>
                <a:cxn ang="0">
                  <a:pos x="T8" y="T9"/>
                </a:cxn>
                <a:cxn ang="0">
                  <a:pos x="T10" y="T11"/>
                </a:cxn>
              </a:cxnLst>
              <a:rect l="0" t="0" r="r" b="b"/>
              <a:pathLst>
                <a:path w="1306" h="3393">
                  <a:moveTo>
                    <a:pt x="0" y="0"/>
                  </a:moveTo>
                  <a:lnTo>
                    <a:pt x="0" y="1101"/>
                  </a:lnTo>
                  <a:lnTo>
                    <a:pt x="452" y="3392"/>
                  </a:lnTo>
                  <a:lnTo>
                    <a:pt x="1305" y="373"/>
                  </a:lnTo>
                  <a:lnTo>
                    <a:pt x="749" y="0"/>
                  </a:lnTo>
                  <a:lnTo>
                    <a:pt x="0" y="0"/>
                  </a:lnTo>
                </a:path>
              </a:pathLst>
            </a:custGeom>
            <a:solidFill>
              <a:schemeClr val="accent1">
                <a:lumMod val="75000"/>
              </a:schemeClr>
            </a:solidFill>
            <a:ln>
              <a:noFill/>
            </a:ln>
            <a:effectLst/>
          </p:spPr>
          <p:txBody>
            <a:bodyPr wrap="none" anchor="ctr"/>
            <a:lstStyle/>
            <a:p>
              <a:endParaRPr lang="en-US" sz="7199" b="0" i="0" dirty="0">
                <a:latin typeface="Nunito Light" charset="0"/>
              </a:endParaRPr>
            </a:p>
          </p:txBody>
        </p:sp>
        <p:sp>
          <p:nvSpPr>
            <p:cNvPr id="26" name="Freeform 26"/>
            <p:cNvSpPr>
              <a:spLocks noChangeArrowheads="1"/>
            </p:cNvSpPr>
            <p:nvPr/>
          </p:nvSpPr>
          <p:spPr bwMode="auto">
            <a:xfrm>
              <a:off x="8462804" y="1591817"/>
              <a:ext cx="6988462" cy="1786231"/>
            </a:xfrm>
            <a:custGeom>
              <a:avLst/>
              <a:gdLst>
                <a:gd name="T0" fmla="*/ 7092 w 7093"/>
                <a:gd name="T1" fmla="*/ 1811 h 1812"/>
                <a:gd name="T2" fmla="*/ 0 w 7093"/>
                <a:gd name="T3" fmla="*/ 728 h 1812"/>
                <a:gd name="T4" fmla="*/ 2685 w 7093"/>
                <a:gd name="T5" fmla="*/ 0 h 1812"/>
                <a:gd name="T6" fmla="*/ 7092 w 7093"/>
                <a:gd name="T7" fmla="*/ 1811 h 1812"/>
              </a:gdLst>
              <a:ahLst/>
              <a:cxnLst>
                <a:cxn ang="0">
                  <a:pos x="T0" y="T1"/>
                </a:cxn>
                <a:cxn ang="0">
                  <a:pos x="T2" y="T3"/>
                </a:cxn>
                <a:cxn ang="0">
                  <a:pos x="T4" y="T5"/>
                </a:cxn>
                <a:cxn ang="0">
                  <a:pos x="T6" y="T7"/>
                </a:cxn>
              </a:cxnLst>
              <a:rect l="0" t="0" r="r" b="b"/>
              <a:pathLst>
                <a:path w="7093" h="1812">
                  <a:moveTo>
                    <a:pt x="7092" y="1811"/>
                  </a:moveTo>
                  <a:lnTo>
                    <a:pt x="0" y="728"/>
                  </a:lnTo>
                  <a:lnTo>
                    <a:pt x="2685" y="0"/>
                  </a:lnTo>
                  <a:lnTo>
                    <a:pt x="7092" y="1811"/>
                  </a:lnTo>
                </a:path>
              </a:pathLst>
            </a:custGeom>
            <a:solidFill>
              <a:schemeClr val="accent2">
                <a:lumMod val="75000"/>
              </a:schemeClr>
            </a:solidFill>
            <a:ln>
              <a:noFill/>
            </a:ln>
            <a:effectLst/>
          </p:spPr>
          <p:txBody>
            <a:bodyPr wrap="none" anchor="ctr"/>
            <a:lstStyle/>
            <a:p>
              <a:endParaRPr lang="en-US" sz="7199" b="0" i="0" dirty="0">
                <a:latin typeface="Nunito Light" charset="0"/>
              </a:endParaRPr>
            </a:p>
          </p:txBody>
        </p:sp>
        <p:sp>
          <p:nvSpPr>
            <p:cNvPr id="27" name="Freeform 12"/>
            <p:cNvSpPr>
              <a:spLocks noChangeArrowheads="1"/>
            </p:cNvSpPr>
            <p:nvPr/>
          </p:nvSpPr>
          <p:spPr bwMode="auto">
            <a:xfrm>
              <a:off x="9776123" y="-125128"/>
              <a:ext cx="2307757" cy="1734076"/>
            </a:xfrm>
            <a:custGeom>
              <a:avLst/>
              <a:gdLst>
                <a:gd name="T0" fmla="*/ 373 w 2343"/>
                <a:gd name="T1" fmla="*/ 0 h 1761"/>
                <a:gd name="T2" fmla="*/ 0 w 2343"/>
                <a:gd name="T3" fmla="*/ 197 h 1761"/>
                <a:gd name="T4" fmla="*/ 1377 w 2343"/>
                <a:gd name="T5" fmla="*/ 1760 h 1761"/>
                <a:gd name="T6" fmla="*/ 2342 w 2343"/>
                <a:gd name="T7" fmla="*/ 0 h 1761"/>
                <a:gd name="T8" fmla="*/ 373 w 2343"/>
                <a:gd name="T9" fmla="*/ 0 h 1761"/>
              </a:gdLst>
              <a:ahLst/>
              <a:cxnLst>
                <a:cxn ang="0">
                  <a:pos x="T0" y="T1"/>
                </a:cxn>
                <a:cxn ang="0">
                  <a:pos x="T2" y="T3"/>
                </a:cxn>
                <a:cxn ang="0">
                  <a:pos x="T4" y="T5"/>
                </a:cxn>
                <a:cxn ang="0">
                  <a:pos x="T6" y="T7"/>
                </a:cxn>
                <a:cxn ang="0">
                  <a:pos x="T8" y="T9"/>
                </a:cxn>
              </a:cxnLst>
              <a:rect l="0" t="0" r="r" b="b"/>
              <a:pathLst>
                <a:path w="2343" h="1761">
                  <a:moveTo>
                    <a:pt x="373" y="0"/>
                  </a:moveTo>
                  <a:lnTo>
                    <a:pt x="0" y="197"/>
                  </a:lnTo>
                  <a:lnTo>
                    <a:pt x="1377" y="1760"/>
                  </a:lnTo>
                  <a:lnTo>
                    <a:pt x="2342" y="0"/>
                  </a:lnTo>
                  <a:lnTo>
                    <a:pt x="373" y="0"/>
                  </a:lnTo>
                </a:path>
              </a:pathLst>
            </a:custGeom>
            <a:solidFill>
              <a:schemeClr val="accent2">
                <a:lumMod val="75000"/>
              </a:schemeClr>
            </a:solidFill>
            <a:ln>
              <a:noFill/>
            </a:ln>
            <a:effectLst/>
          </p:spPr>
          <p:txBody>
            <a:bodyPr wrap="none" anchor="ctr"/>
            <a:lstStyle/>
            <a:p>
              <a:endParaRPr lang="en-US" sz="7199" b="0" i="0" dirty="0">
                <a:latin typeface="Nunito Light" charset="0"/>
              </a:endParaRPr>
            </a:p>
          </p:txBody>
        </p:sp>
      </p:grpSp>
      <p:sp>
        <p:nvSpPr>
          <p:cNvPr id="30" name="Text Placeholder 29">
            <a:extLst>
              <a:ext uri="{FF2B5EF4-FFF2-40B4-BE49-F238E27FC236}">
                <a16:creationId xmlns:a16="http://schemas.microsoft.com/office/drawing/2014/main" id="{D20278F0-A7EE-4C0F-AE34-0F63E88B4D41}"/>
              </a:ext>
            </a:extLst>
          </p:cNvPr>
          <p:cNvSpPr>
            <a:spLocks noGrp="1"/>
          </p:cNvSpPr>
          <p:nvPr>
            <p:ph type="body" sz="quarter" idx="10"/>
          </p:nvPr>
        </p:nvSpPr>
        <p:spPr>
          <a:xfrm>
            <a:off x="1400501" y="4075380"/>
            <a:ext cx="6670825" cy="4876800"/>
          </a:xfrm>
          <a:prstGeom prst="rect">
            <a:avLst/>
          </a:prstGeom>
        </p:spPr>
        <p:txBody>
          <a:bodyPr/>
          <a:lstStyle>
            <a:lvl1pPr>
              <a:defRPr>
                <a:latin typeface="+mn-lt"/>
              </a:defRPr>
            </a:lvl1pPr>
            <a:lvl2pPr>
              <a:defRPr>
                <a:latin typeface="+mn-lt"/>
              </a:defRPr>
            </a:lvl2pPr>
            <a:lvl3pPr>
              <a:defRPr>
                <a:latin typeface="+mn-lt"/>
              </a:defRPr>
            </a:lvl3pPr>
            <a:lvl4pPr>
              <a:defRPr>
                <a:latin typeface="+mn-lt"/>
              </a:defRPr>
            </a:lvl4pPr>
            <a:lvl5pPr>
              <a:defRPr>
                <a:latin typeface="+mn-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0" name="Text Placeholder 29">
            <a:extLst>
              <a:ext uri="{FF2B5EF4-FFF2-40B4-BE49-F238E27FC236}">
                <a16:creationId xmlns:a16="http://schemas.microsoft.com/office/drawing/2014/main" id="{FA9BF0F8-15A7-4935-BB15-9992397DF44C}"/>
              </a:ext>
            </a:extLst>
          </p:cNvPr>
          <p:cNvSpPr>
            <a:spLocks noGrp="1"/>
          </p:cNvSpPr>
          <p:nvPr>
            <p:ph type="body" sz="quarter" idx="11"/>
          </p:nvPr>
        </p:nvSpPr>
        <p:spPr>
          <a:xfrm>
            <a:off x="16310364" y="4075380"/>
            <a:ext cx="6670825" cy="4876800"/>
          </a:xfrm>
          <a:prstGeom prst="rect">
            <a:avLst/>
          </a:prstGeom>
        </p:spPr>
        <p:txBody>
          <a:bodyPr/>
          <a:lstStyle>
            <a:lvl1pPr>
              <a:defRPr>
                <a:latin typeface="+mn-lt"/>
              </a:defRPr>
            </a:lvl1pPr>
            <a:lvl2pPr>
              <a:defRPr>
                <a:latin typeface="+mn-lt"/>
              </a:defRPr>
            </a:lvl2pPr>
            <a:lvl3pPr>
              <a:defRPr>
                <a:latin typeface="+mn-lt"/>
              </a:defRPr>
            </a:lvl3pPr>
            <a:lvl4pPr>
              <a:defRPr>
                <a:latin typeface="+mn-lt"/>
              </a:defRPr>
            </a:lvl4pPr>
            <a:lvl5pPr>
              <a:defRPr>
                <a:latin typeface="+mn-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1" name="Text Placeholder 29">
            <a:extLst>
              <a:ext uri="{FF2B5EF4-FFF2-40B4-BE49-F238E27FC236}">
                <a16:creationId xmlns:a16="http://schemas.microsoft.com/office/drawing/2014/main" id="{FBCC1BAF-5D04-4417-B1CD-ECAC8329000C}"/>
              </a:ext>
            </a:extLst>
          </p:cNvPr>
          <p:cNvSpPr>
            <a:spLocks noGrp="1"/>
          </p:cNvSpPr>
          <p:nvPr>
            <p:ph type="body" sz="quarter" idx="12"/>
          </p:nvPr>
        </p:nvSpPr>
        <p:spPr>
          <a:xfrm>
            <a:off x="8855432" y="4070350"/>
            <a:ext cx="6670825" cy="4876800"/>
          </a:xfrm>
          <a:prstGeom prst="rect">
            <a:avLst/>
          </a:prstGeom>
        </p:spPr>
        <p:txBody>
          <a:bodyPr/>
          <a:lstStyle>
            <a:lvl1pPr>
              <a:defRPr>
                <a:latin typeface="+mn-lt"/>
              </a:defRPr>
            </a:lvl1pPr>
            <a:lvl2pPr>
              <a:defRPr>
                <a:latin typeface="+mn-lt"/>
              </a:defRPr>
            </a:lvl2pPr>
            <a:lvl3pPr>
              <a:defRPr>
                <a:latin typeface="+mn-lt"/>
              </a:defRPr>
            </a:lvl3pPr>
            <a:lvl4pPr>
              <a:defRPr>
                <a:latin typeface="+mn-lt"/>
              </a:defRPr>
            </a:lvl4pPr>
            <a:lvl5pPr>
              <a:defRPr>
                <a:latin typeface="+mn-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4" name="Title 43">
            <a:extLst>
              <a:ext uri="{FF2B5EF4-FFF2-40B4-BE49-F238E27FC236}">
                <a16:creationId xmlns:a16="http://schemas.microsoft.com/office/drawing/2014/main" id="{BE037159-B21C-422F-8067-D747ABA80537}"/>
              </a:ext>
            </a:extLst>
          </p:cNvPr>
          <p:cNvSpPr>
            <a:spLocks noGrp="1"/>
          </p:cNvSpPr>
          <p:nvPr>
            <p:ph type="title"/>
          </p:nvPr>
        </p:nvSpPr>
        <p:spPr>
          <a:xfrm>
            <a:off x="1676837" y="730251"/>
            <a:ext cx="21030327" cy="1786232"/>
          </a:xfrm>
          <a:prstGeom prst="rect">
            <a:avLst/>
          </a:prstGeom>
        </p:spPr>
        <p:txBody>
          <a:bodyPr/>
          <a:lstStyle>
            <a:lvl1pPr>
              <a:defRPr>
                <a:latin typeface="+mj-lt"/>
              </a:defRPr>
            </a:lvl1pPr>
          </a:lstStyle>
          <a:p>
            <a:r>
              <a:rPr lang="en-US" dirty="0"/>
              <a:t>Click to edit Master title style</a:t>
            </a:r>
          </a:p>
        </p:txBody>
      </p:sp>
    </p:spTree>
    <p:extLst>
      <p:ext uri="{BB962C8B-B14F-4D97-AF65-F5344CB8AC3E}">
        <p14:creationId xmlns:p14="http://schemas.microsoft.com/office/powerpoint/2010/main" val="2564721325"/>
      </p:ext>
    </p:extLst>
  </p:cSld>
  <p:clrMapOvr>
    <a:masterClrMapping/>
  </p:clrMapOvr>
  <p:transition advClick="0"/>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grpSp>
        <p:nvGrpSpPr>
          <p:cNvPr id="5" name="Group 4">
            <a:extLst>
              <a:ext uri="{FF2B5EF4-FFF2-40B4-BE49-F238E27FC236}">
                <a16:creationId xmlns:a16="http://schemas.microsoft.com/office/drawing/2014/main" id="{EF6B2CF7-0E70-4B13-AF20-5E4E34F1911D}"/>
              </a:ext>
            </a:extLst>
          </p:cNvPr>
          <p:cNvGrpSpPr/>
          <p:nvPr userDrawn="1"/>
        </p:nvGrpSpPr>
        <p:grpSpPr>
          <a:xfrm>
            <a:off x="0" y="-1582768"/>
            <a:ext cx="24541543" cy="4304369"/>
            <a:chOff x="0" y="-156114"/>
            <a:chExt cx="24535152" cy="4304369"/>
          </a:xfrm>
        </p:grpSpPr>
        <p:sp>
          <p:nvSpPr>
            <p:cNvPr id="6" name="Freeform 130">
              <a:extLst>
                <a:ext uri="{FF2B5EF4-FFF2-40B4-BE49-F238E27FC236}">
                  <a16:creationId xmlns:a16="http://schemas.microsoft.com/office/drawing/2014/main" id="{B82AF1FE-44EB-4941-B4B4-ACE317CC5608}"/>
                </a:ext>
              </a:extLst>
            </p:cNvPr>
            <p:cNvSpPr>
              <a:spLocks noChangeArrowheads="1"/>
            </p:cNvSpPr>
            <p:nvPr/>
          </p:nvSpPr>
          <p:spPr bwMode="auto">
            <a:xfrm>
              <a:off x="23378291" y="2431564"/>
              <a:ext cx="1134322" cy="1716691"/>
            </a:xfrm>
            <a:custGeom>
              <a:avLst/>
              <a:gdLst>
                <a:gd name="T0" fmla="*/ 0 w 1152"/>
                <a:gd name="T1" fmla="*/ 1739 h 1740"/>
                <a:gd name="T2" fmla="*/ 1151 w 1152"/>
                <a:gd name="T3" fmla="*/ 918 h 1740"/>
                <a:gd name="T4" fmla="*/ 1151 w 1152"/>
                <a:gd name="T5" fmla="*/ 0 h 1740"/>
                <a:gd name="T6" fmla="*/ 0 w 1152"/>
                <a:gd name="T7" fmla="*/ 1739 h 1740"/>
              </a:gdLst>
              <a:ahLst/>
              <a:cxnLst>
                <a:cxn ang="0">
                  <a:pos x="T0" y="T1"/>
                </a:cxn>
                <a:cxn ang="0">
                  <a:pos x="T2" y="T3"/>
                </a:cxn>
                <a:cxn ang="0">
                  <a:pos x="T4" y="T5"/>
                </a:cxn>
                <a:cxn ang="0">
                  <a:pos x="T6" y="T7"/>
                </a:cxn>
              </a:cxnLst>
              <a:rect l="0" t="0" r="r" b="b"/>
              <a:pathLst>
                <a:path w="1152" h="1740">
                  <a:moveTo>
                    <a:pt x="0" y="1739"/>
                  </a:moveTo>
                  <a:lnTo>
                    <a:pt x="1151" y="918"/>
                  </a:lnTo>
                  <a:lnTo>
                    <a:pt x="1151" y="0"/>
                  </a:lnTo>
                  <a:lnTo>
                    <a:pt x="0" y="1739"/>
                  </a:lnTo>
                </a:path>
              </a:pathLst>
            </a:custGeom>
            <a:solidFill>
              <a:schemeClr val="accent3"/>
            </a:solidFill>
            <a:ln>
              <a:noFill/>
            </a:ln>
            <a:effectLst/>
          </p:spPr>
          <p:txBody>
            <a:bodyPr wrap="none" anchor="ctr"/>
            <a:lstStyle/>
            <a:p>
              <a:endParaRPr lang="en-US" sz="7199" dirty="0">
                <a:latin typeface="Nunito Light" charset="0"/>
              </a:endParaRPr>
            </a:p>
          </p:txBody>
        </p:sp>
        <p:sp>
          <p:nvSpPr>
            <p:cNvPr id="7" name="Freeform 131">
              <a:extLst>
                <a:ext uri="{FF2B5EF4-FFF2-40B4-BE49-F238E27FC236}">
                  <a16:creationId xmlns:a16="http://schemas.microsoft.com/office/drawing/2014/main" id="{7125398F-1D77-4BF8-B489-530A4A7C2634}"/>
                </a:ext>
              </a:extLst>
            </p:cNvPr>
            <p:cNvSpPr>
              <a:spLocks noChangeArrowheads="1"/>
            </p:cNvSpPr>
            <p:nvPr/>
          </p:nvSpPr>
          <p:spPr bwMode="auto">
            <a:xfrm>
              <a:off x="23079221" y="-88970"/>
              <a:ext cx="1455931" cy="4233061"/>
            </a:xfrm>
            <a:custGeom>
              <a:avLst/>
              <a:gdLst>
                <a:gd name="T0" fmla="*/ 0 w 1479"/>
                <a:gd name="T1" fmla="*/ 0 h 4296"/>
                <a:gd name="T2" fmla="*/ 327 w 1479"/>
                <a:gd name="T3" fmla="*/ 4295 h 4296"/>
                <a:gd name="T4" fmla="*/ 1478 w 1479"/>
                <a:gd name="T5" fmla="*/ 2556 h 4296"/>
                <a:gd name="T6" fmla="*/ 1478 w 1479"/>
                <a:gd name="T7" fmla="*/ 0 h 4296"/>
                <a:gd name="T8" fmla="*/ 0 w 1479"/>
                <a:gd name="T9" fmla="*/ 0 h 4296"/>
              </a:gdLst>
              <a:ahLst/>
              <a:cxnLst>
                <a:cxn ang="0">
                  <a:pos x="T0" y="T1"/>
                </a:cxn>
                <a:cxn ang="0">
                  <a:pos x="T2" y="T3"/>
                </a:cxn>
                <a:cxn ang="0">
                  <a:pos x="T4" y="T5"/>
                </a:cxn>
                <a:cxn ang="0">
                  <a:pos x="T6" y="T7"/>
                </a:cxn>
                <a:cxn ang="0">
                  <a:pos x="T8" y="T9"/>
                </a:cxn>
              </a:cxnLst>
              <a:rect l="0" t="0" r="r" b="b"/>
              <a:pathLst>
                <a:path w="1479" h="4296">
                  <a:moveTo>
                    <a:pt x="0" y="0"/>
                  </a:moveTo>
                  <a:lnTo>
                    <a:pt x="327" y="4295"/>
                  </a:lnTo>
                  <a:lnTo>
                    <a:pt x="1478" y="2556"/>
                  </a:lnTo>
                  <a:lnTo>
                    <a:pt x="1478" y="0"/>
                  </a:lnTo>
                  <a:lnTo>
                    <a:pt x="0" y="0"/>
                  </a:lnTo>
                </a:path>
              </a:pathLst>
            </a:custGeom>
            <a:solidFill>
              <a:schemeClr val="accent3">
                <a:lumMod val="60000"/>
                <a:lumOff val="40000"/>
              </a:schemeClr>
            </a:solidFill>
            <a:ln>
              <a:noFill/>
            </a:ln>
            <a:effectLst/>
          </p:spPr>
          <p:txBody>
            <a:bodyPr wrap="none" anchor="ctr"/>
            <a:lstStyle/>
            <a:p>
              <a:endParaRPr lang="en-US" sz="7199" dirty="0">
                <a:latin typeface="Nunito Light" charset="0"/>
              </a:endParaRPr>
            </a:p>
          </p:txBody>
        </p:sp>
        <p:sp>
          <p:nvSpPr>
            <p:cNvPr id="8" name="Freeform 132">
              <a:extLst>
                <a:ext uri="{FF2B5EF4-FFF2-40B4-BE49-F238E27FC236}">
                  <a16:creationId xmlns:a16="http://schemas.microsoft.com/office/drawing/2014/main" id="{B2B1DB02-886D-4A0F-9CE1-8A4F7B2E5910}"/>
                </a:ext>
              </a:extLst>
            </p:cNvPr>
            <p:cNvSpPr>
              <a:spLocks noChangeArrowheads="1"/>
            </p:cNvSpPr>
            <p:nvPr/>
          </p:nvSpPr>
          <p:spPr bwMode="auto">
            <a:xfrm>
              <a:off x="20776620" y="-88970"/>
              <a:ext cx="2646748" cy="4233061"/>
            </a:xfrm>
            <a:custGeom>
              <a:avLst/>
              <a:gdLst>
                <a:gd name="T0" fmla="*/ 0 w 2687"/>
                <a:gd name="T1" fmla="*/ 0 h 4296"/>
                <a:gd name="T2" fmla="*/ 2686 w 2687"/>
                <a:gd name="T3" fmla="*/ 4295 h 4296"/>
                <a:gd name="T4" fmla="*/ 2359 w 2687"/>
                <a:gd name="T5" fmla="*/ 0 h 4296"/>
                <a:gd name="T6" fmla="*/ 0 w 2687"/>
                <a:gd name="T7" fmla="*/ 0 h 4296"/>
              </a:gdLst>
              <a:ahLst/>
              <a:cxnLst>
                <a:cxn ang="0">
                  <a:pos x="T0" y="T1"/>
                </a:cxn>
                <a:cxn ang="0">
                  <a:pos x="T2" y="T3"/>
                </a:cxn>
                <a:cxn ang="0">
                  <a:pos x="T4" y="T5"/>
                </a:cxn>
                <a:cxn ang="0">
                  <a:pos x="T6" y="T7"/>
                </a:cxn>
              </a:cxnLst>
              <a:rect l="0" t="0" r="r" b="b"/>
              <a:pathLst>
                <a:path w="2687" h="4296">
                  <a:moveTo>
                    <a:pt x="0" y="0"/>
                  </a:moveTo>
                  <a:lnTo>
                    <a:pt x="2686" y="4295"/>
                  </a:lnTo>
                  <a:lnTo>
                    <a:pt x="2359" y="0"/>
                  </a:lnTo>
                  <a:lnTo>
                    <a:pt x="0" y="0"/>
                  </a:lnTo>
                </a:path>
              </a:pathLst>
            </a:custGeom>
            <a:solidFill>
              <a:schemeClr val="accent3"/>
            </a:solidFill>
            <a:ln>
              <a:noFill/>
            </a:ln>
            <a:effectLst/>
          </p:spPr>
          <p:txBody>
            <a:bodyPr wrap="none" anchor="ctr"/>
            <a:lstStyle/>
            <a:p>
              <a:endParaRPr lang="en-US" sz="7199" dirty="0">
                <a:latin typeface="Nunito Light" charset="0"/>
              </a:endParaRPr>
            </a:p>
          </p:txBody>
        </p:sp>
        <p:sp>
          <p:nvSpPr>
            <p:cNvPr id="9" name="Freeform 133">
              <a:extLst>
                <a:ext uri="{FF2B5EF4-FFF2-40B4-BE49-F238E27FC236}">
                  <a16:creationId xmlns:a16="http://schemas.microsoft.com/office/drawing/2014/main" id="{A8418F68-F582-4A55-9390-F6D4EBD8E16D}"/>
                </a:ext>
              </a:extLst>
            </p:cNvPr>
            <p:cNvSpPr>
              <a:spLocks noChangeArrowheads="1"/>
            </p:cNvSpPr>
            <p:nvPr/>
          </p:nvSpPr>
          <p:spPr bwMode="auto">
            <a:xfrm>
              <a:off x="20420243" y="-88970"/>
              <a:ext cx="3003125" cy="4233061"/>
            </a:xfrm>
            <a:custGeom>
              <a:avLst/>
              <a:gdLst>
                <a:gd name="T0" fmla="*/ 0 w 3049"/>
                <a:gd name="T1" fmla="*/ 0 h 4296"/>
                <a:gd name="T2" fmla="*/ 43 w 3049"/>
                <a:gd name="T3" fmla="*/ 3187 h 4296"/>
                <a:gd name="T4" fmla="*/ 3048 w 3049"/>
                <a:gd name="T5" fmla="*/ 4295 h 4296"/>
                <a:gd name="T6" fmla="*/ 362 w 3049"/>
                <a:gd name="T7" fmla="*/ 0 h 4296"/>
                <a:gd name="T8" fmla="*/ 0 w 3049"/>
                <a:gd name="T9" fmla="*/ 0 h 4296"/>
              </a:gdLst>
              <a:ahLst/>
              <a:cxnLst>
                <a:cxn ang="0">
                  <a:pos x="T0" y="T1"/>
                </a:cxn>
                <a:cxn ang="0">
                  <a:pos x="T2" y="T3"/>
                </a:cxn>
                <a:cxn ang="0">
                  <a:pos x="T4" y="T5"/>
                </a:cxn>
                <a:cxn ang="0">
                  <a:pos x="T6" y="T7"/>
                </a:cxn>
                <a:cxn ang="0">
                  <a:pos x="T8" y="T9"/>
                </a:cxn>
              </a:cxnLst>
              <a:rect l="0" t="0" r="r" b="b"/>
              <a:pathLst>
                <a:path w="3049" h="4296">
                  <a:moveTo>
                    <a:pt x="0" y="0"/>
                  </a:moveTo>
                  <a:lnTo>
                    <a:pt x="43" y="3187"/>
                  </a:lnTo>
                  <a:lnTo>
                    <a:pt x="3048" y="4295"/>
                  </a:lnTo>
                  <a:lnTo>
                    <a:pt x="362" y="0"/>
                  </a:lnTo>
                  <a:lnTo>
                    <a:pt x="0" y="0"/>
                  </a:lnTo>
                </a:path>
              </a:pathLst>
            </a:custGeom>
            <a:solidFill>
              <a:schemeClr val="accent3">
                <a:lumMod val="60000"/>
                <a:lumOff val="40000"/>
              </a:schemeClr>
            </a:solidFill>
            <a:ln>
              <a:noFill/>
            </a:ln>
            <a:effectLst/>
          </p:spPr>
          <p:txBody>
            <a:bodyPr wrap="none" anchor="ctr"/>
            <a:lstStyle/>
            <a:p>
              <a:endParaRPr lang="en-US" sz="7199" dirty="0">
                <a:latin typeface="Nunito Light" charset="0"/>
              </a:endParaRPr>
            </a:p>
          </p:txBody>
        </p:sp>
        <p:sp>
          <p:nvSpPr>
            <p:cNvPr id="10" name="Freeform 134">
              <a:extLst>
                <a:ext uri="{FF2B5EF4-FFF2-40B4-BE49-F238E27FC236}">
                  <a16:creationId xmlns:a16="http://schemas.microsoft.com/office/drawing/2014/main" id="{D0EFF7BC-F770-472B-B7F7-1D1C7DF6E7D1}"/>
                </a:ext>
              </a:extLst>
            </p:cNvPr>
            <p:cNvSpPr>
              <a:spLocks noChangeArrowheads="1"/>
            </p:cNvSpPr>
            <p:nvPr/>
          </p:nvSpPr>
          <p:spPr bwMode="auto">
            <a:xfrm>
              <a:off x="17677877" y="-88971"/>
              <a:ext cx="2785824" cy="3142198"/>
            </a:xfrm>
            <a:custGeom>
              <a:avLst/>
              <a:gdLst>
                <a:gd name="T0" fmla="*/ 2126 w 2826"/>
                <a:gd name="T1" fmla="*/ 0 h 3188"/>
                <a:gd name="T2" fmla="*/ 0 w 2826"/>
                <a:gd name="T3" fmla="*/ 1954 h 3188"/>
                <a:gd name="T4" fmla="*/ 2825 w 2826"/>
                <a:gd name="T5" fmla="*/ 3187 h 3188"/>
                <a:gd name="T6" fmla="*/ 2782 w 2826"/>
                <a:gd name="T7" fmla="*/ 0 h 3188"/>
                <a:gd name="T8" fmla="*/ 2126 w 2826"/>
                <a:gd name="T9" fmla="*/ 0 h 3188"/>
              </a:gdLst>
              <a:ahLst/>
              <a:cxnLst>
                <a:cxn ang="0">
                  <a:pos x="T0" y="T1"/>
                </a:cxn>
                <a:cxn ang="0">
                  <a:pos x="T2" y="T3"/>
                </a:cxn>
                <a:cxn ang="0">
                  <a:pos x="T4" y="T5"/>
                </a:cxn>
                <a:cxn ang="0">
                  <a:pos x="T6" y="T7"/>
                </a:cxn>
                <a:cxn ang="0">
                  <a:pos x="T8" y="T9"/>
                </a:cxn>
              </a:cxnLst>
              <a:rect l="0" t="0" r="r" b="b"/>
              <a:pathLst>
                <a:path w="2826" h="3188">
                  <a:moveTo>
                    <a:pt x="2126" y="0"/>
                  </a:moveTo>
                  <a:lnTo>
                    <a:pt x="0" y="1954"/>
                  </a:lnTo>
                  <a:lnTo>
                    <a:pt x="2825" y="3187"/>
                  </a:lnTo>
                  <a:lnTo>
                    <a:pt x="2782" y="0"/>
                  </a:lnTo>
                  <a:lnTo>
                    <a:pt x="2126" y="0"/>
                  </a:lnTo>
                </a:path>
              </a:pathLst>
            </a:custGeom>
            <a:solidFill>
              <a:schemeClr val="accent3"/>
            </a:solidFill>
            <a:ln>
              <a:noFill/>
            </a:ln>
            <a:effectLst/>
          </p:spPr>
          <p:txBody>
            <a:bodyPr wrap="none" anchor="ctr"/>
            <a:lstStyle/>
            <a:p>
              <a:endParaRPr lang="en-US" sz="7199" dirty="0">
                <a:latin typeface="Nunito Light" charset="0"/>
              </a:endParaRPr>
            </a:p>
          </p:txBody>
        </p:sp>
        <p:sp>
          <p:nvSpPr>
            <p:cNvPr id="11" name="Freeform 135">
              <a:extLst>
                <a:ext uri="{FF2B5EF4-FFF2-40B4-BE49-F238E27FC236}">
                  <a16:creationId xmlns:a16="http://schemas.microsoft.com/office/drawing/2014/main" id="{BEAE1B10-43C6-41A7-8E03-D416B59472C4}"/>
                </a:ext>
              </a:extLst>
            </p:cNvPr>
            <p:cNvSpPr>
              <a:spLocks noChangeArrowheads="1"/>
            </p:cNvSpPr>
            <p:nvPr/>
          </p:nvSpPr>
          <p:spPr bwMode="auto">
            <a:xfrm>
              <a:off x="17608342" y="-88971"/>
              <a:ext cx="2168684" cy="1925303"/>
            </a:xfrm>
            <a:custGeom>
              <a:avLst/>
              <a:gdLst>
                <a:gd name="T0" fmla="*/ 0 w 2199"/>
                <a:gd name="T1" fmla="*/ 0 h 1955"/>
                <a:gd name="T2" fmla="*/ 72 w 2199"/>
                <a:gd name="T3" fmla="*/ 1954 h 1955"/>
                <a:gd name="T4" fmla="*/ 2198 w 2199"/>
                <a:gd name="T5" fmla="*/ 0 h 1955"/>
                <a:gd name="T6" fmla="*/ 0 w 2199"/>
                <a:gd name="T7" fmla="*/ 0 h 1955"/>
              </a:gdLst>
              <a:ahLst/>
              <a:cxnLst>
                <a:cxn ang="0">
                  <a:pos x="T0" y="T1"/>
                </a:cxn>
                <a:cxn ang="0">
                  <a:pos x="T2" y="T3"/>
                </a:cxn>
                <a:cxn ang="0">
                  <a:pos x="T4" y="T5"/>
                </a:cxn>
                <a:cxn ang="0">
                  <a:pos x="T6" y="T7"/>
                </a:cxn>
              </a:cxnLst>
              <a:rect l="0" t="0" r="r" b="b"/>
              <a:pathLst>
                <a:path w="2199" h="1955">
                  <a:moveTo>
                    <a:pt x="0" y="0"/>
                  </a:moveTo>
                  <a:lnTo>
                    <a:pt x="72" y="1954"/>
                  </a:lnTo>
                  <a:lnTo>
                    <a:pt x="2198" y="0"/>
                  </a:lnTo>
                  <a:lnTo>
                    <a:pt x="0" y="0"/>
                  </a:lnTo>
                </a:path>
              </a:pathLst>
            </a:custGeom>
            <a:solidFill>
              <a:schemeClr val="accent3">
                <a:lumMod val="60000"/>
                <a:lumOff val="40000"/>
              </a:schemeClr>
            </a:solidFill>
            <a:ln>
              <a:noFill/>
            </a:ln>
            <a:effectLst/>
          </p:spPr>
          <p:txBody>
            <a:bodyPr wrap="none" anchor="ctr"/>
            <a:lstStyle/>
            <a:p>
              <a:endParaRPr lang="en-US" sz="7199" dirty="0">
                <a:latin typeface="Nunito Light" charset="0"/>
              </a:endParaRPr>
            </a:p>
          </p:txBody>
        </p:sp>
        <p:sp>
          <p:nvSpPr>
            <p:cNvPr id="12" name="Freeform 136">
              <a:extLst>
                <a:ext uri="{FF2B5EF4-FFF2-40B4-BE49-F238E27FC236}">
                  <a16:creationId xmlns:a16="http://schemas.microsoft.com/office/drawing/2014/main" id="{2F7DB26C-3002-4265-B159-766D03E29959}"/>
                </a:ext>
              </a:extLst>
            </p:cNvPr>
            <p:cNvSpPr>
              <a:spLocks noChangeArrowheads="1"/>
            </p:cNvSpPr>
            <p:nvPr/>
          </p:nvSpPr>
          <p:spPr bwMode="auto">
            <a:xfrm>
              <a:off x="14888518" y="-88734"/>
              <a:ext cx="2811899" cy="1925303"/>
            </a:xfrm>
            <a:custGeom>
              <a:avLst/>
              <a:gdLst>
                <a:gd name="T0" fmla="*/ 0 w 2852"/>
                <a:gd name="T1" fmla="*/ 0 h 1955"/>
                <a:gd name="T2" fmla="*/ 2851 w 2852"/>
                <a:gd name="T3" fmla="*/ 1954 h 1955"/>
                <a:gd name="T4" fmla="*/ 2779 w 2852"/>
                <a:gd name="T5" fmla="*/ 0 h 1955"/>
                <a:gd name="T6" fmla="*/ 0 w 2852"/>
                <a:gd name="T7" fmla="*/ 0 h 1955"/>
              </a:gdLst>
              <a:ahLst/>
              <a:cxnLst>
                <a:cxn ang="0">
                  <a:pos x="T0" y="T1"/>
                </a:cxn>
                <a:cxn ang="0">
                  <a:pos x="T2" y="T3"/>
                </a:cxn>
                <a:cxn ang="0">
                  <a:pos x="T4" y="T5"/>
                </a:cxn>
                <a:cxn ang="0">
                  <a:pos x="T6" y="T7"/>
                </a:cxn>
              </a:cxnLst>
              <a:rect l="0" t="0" r="r" b="b"/>
              <a:pathLst>
                <a:path w="2852" h="1955">
                  <a:moveTo>
                    <a:pt x="0" y="0"/>
                  </a:moveTo>
                  <a:lnTo>
                    <a:pt x="2851" y="1954"/>
                  </a:lnTo>
                  <a:lnTo>
                    <a:pt x="2779" y="0"/>
                  </a:lnTo>
                  <a:lnTo>
                    <a:pt x="0" y="0"/>
                  </a:lnTo>
                </a:path>
              </a:pathLst>
            </a:custGeom>
            <a:solidFill>
              <a:schemeClr val="accent3"/>
            </a:solidFill>
            <a:ln>
              <a:noFill/>
            </a:ln>
            <a:effectLst/>
          </p:spPr>
          <p:txBody>
            <a:bodyPr wrap="none" anchor="ctr"/>
            <a:lstStyle/>
            <a:p>
              <a:endParaRPr lang="en-US" sz="7199" dirty="0">
                <a:latin typeface="Nunito Light" charset="0"/>
              </a:endParaRPr>
            </a:p>
          </p:txBody>
        </p:sp>
        <p:sp>
          <p:nvSpPr>
            <p:cNvPr id="13" name="Freeform 137">
              <a:extLst>
                <a:ext uri="{FF2B5EF4-FFF2-40B4-BE49-F238E27FC236}">
                  <a16:creationId xmlns:a16="http://schemas.microsoft.com/office/drawing/2014/main" id="{9F179140-548A-4B8E-BDD5-3C117B06B8AD}"/>
                </a:ext>
              </a:extLst>
            </p:cNvPr>
            <p:cNvSpPr>
              <a:spLocks noChangeArrowheads="1"/>
            </p:cNvSpPr>
            <p:nvPr/>
          </p:nvSpPr>
          <p:spPr bwMode="auto">
            <a:xfrm>
              <a:off x="13589856" y="-88970"/>
              <a:ext cx="4137447" cy="3520308"/>
            </a:xfrm>
            <a:custGeom>
              <a:avLst/>
              <a:gdLst>
                <a:gd name="T0" fmla="*/ 0 w 4196"/>
                <a:gd name="T1" fmla="*/ 0 h 3572"/>
                <a:gd name="T2" fmla="*/ 1886 w 4196"/>
                <a:gd name="T3" fmla="*/ 3571 h 3572"/>
                <a:gd name="T4" fmla="*/ 4195 w 4196"/>
                <a:gd name="T5" fmla="*/ 1954 h 3572"/>
                <a:gd name="T6" fmla="*/ 1344 w 4196"/>
                <a:gd name="T7" fmla="*/ 0 h 3572"/>
                <a:gd name="T8" fmla="*/ 0 w 4196"/>
                <a:gd name="T9" fmla="*/ 0 h 3572"/>
              </a:gdLst>
              <a:ahLst/>
              <a:cxnLst>
                <a:cxn ang="0">
                  <a:pos x="T0" y="T1"/>
                </a:cxn>
                <a:cxn ang="0">
                  <a:pos x="T2" y="T3"/>
                </a:cxn>
                <a:cxn ang="0">
                  <a:pos x="T4" y="T5"/>
                </a:cxn>
                <a:cxn ang="0">
                  <a:pos x="T6" y="T7"/>
                </a:cxn>
                <a:cxn ang="0">
                  <a:pos x="T8" y="T9"/>
                </a:cxn>
              </a:cxnLst>
              <a:rect l="0" t="0" r="r" b="b"/>
              <a:pathLst>
                <a:path w="4196" h="3572">
                  <a:moveTo>
                    <a:pt x="0" y="0"/>
                  </a:moveTo>
                  <a:lnTo>
                    <a:pt x="1886" y="3571"/>
                  </a:lnTo>
                  <a:lnTo>
                    <a:pt x="4195" y="1954"/>
                  </a:lnTo>
                  <a:lnTo>
                    <a:pt x="1344" y="0"/>
                  </a:lnTo>
                  <a:lnTo>
                    <a:pt x="0" y="0"/>
                  </a:lnTo>
                </a:path>
              </a:pathLst>
            </a:custGeom>
            <a:solidFill>
              <a:schemeClr val="accent3">
                <a:lumMod val="60000"/>
                <a:lumOff val="40000"/>
              </a:schemeClr>
            </a:solidFill>
            <a:ln>
              <a:noFill/>
            </a:ln>
            <a:effectLst/>
          </p:spPr>
          <p:txBody>
            <a:bodyPr wrap="none" anchor="ctr"/>
            <a:lstStyle/>
            <a:p>
              <a:endParaRPr lang="en-US" sz="7199" dirty="0">
                <a:latin typeface="Nunito Light" charset="0"/>
              </a:endParaRPr>
            </a:p>
          </p:txBody>
        </p:sp>
        <p:sp>
          <p:nvSpPr>
            <p:cNvPr id="14" name="Freeform 138">
              <a:extLst>
                <a:ext uri="{FF2B5EF4-FFF2-40B4-BE49-F238E27FC236}">
                  <a16:creationId xmlns:a16="http://schemas.microsoft.com/office/drawing/2014/main" id="{DE75C889-A6BE-458E-9CAE-FE98EDAA2A32}"/>
                </a:ext>
              </a:extLst>
            </p:cNvPr>
            <p:cNvSpPr>
              <a:spLocks noChangeArrowheads="1"/>
            </p:cNvSpPr>
            <p:nvPr/>
          </p:nvSpPr>
          <p:spPr bwMode="auto">
            <a:xfrm>
              <a:off x="11104147" y="-111272"/>
              <a:ext cx="4346058" cy="3520308"/>
            </a:xfrm>
            <a:custGeom>
              <a:avLst/>
              <a:gdLst>
                <a:gd name="T0" fmla="*/ 965 w 4408"/>
                <a:gd name="T1" fmla="*/ 0 h 3572"/>
                <a:gd name="T2" fmla="*/ 0 w 4408"/>
                <a:gd name="T3" fmla="*/ 1760 h 3572"/>
                <a:gd name="T4" fmla="*/ 4407 w 4408"/>
                <a:gd name="T5" fmla="*/ 3571 h 3572"/>
                <a:gd name="T6" fmla="*/ 2521 w 4408"/>
                <a:gd name="T7" fmla="*/ 0 h 3572"/>
                <a:gd name="T8" fmla="*/ 965 w 4408"/>
                <a:gd name="T9" fmla="*/ 0 h 3572"/>
              </a:gdLst>
              <a:ahLst/>
              <a:cxnLst>
                <a:cxn ang="0">
                  <a:pos x="T0" y="T1"/>
                </a:cxn>
                <a:cxn ang="0">
                  <a:pos x="T2" y="T3"/>
                </a:cxn>
                <a:cxn ang="0">
                  <a:pos x="T4" y="T5"/>
                </a:cxn>
                <a:cxn ang="0">
                  <a:pos x="T6" y="T7"/>
                </a:cxn>
                <a:cxn ang="0">
                  <a:pos x="T8" y="T9"/>
                </a:cxn>
              </a:cxnLst>
              <a:rect l="0" t="0" r="r" b="b"/>
              <a:pathLst>
                <a:path w="4408" h="3572">
                  <a:moveTo>
                    <a:pt x="965" y="0"/>
                  </a:moveTo>
                  <a:lnTo>
                    <a:pt x="0" y="1760"/>
                  </a:lnTo>
                  <a:lnTo>
                    <a:pt x="4407" y="3571"/>
                  </a:lnTo>
                  <a:lnTo>
                    <a:pt x="2521" y="0"/>
                  </a:lnTo>
                  <a:lnTo>
                    <a:pt x="965" y="0"/>
                  </a:lnTo>
                </a:path>
              </a:pathLst>
            </a:custGeom>
            <a:solidFill>
              <a:schemeClr val="accent2"/>
            </a:solidFill>
            <a:ln>
              <a:noFill/>
            </a:ln>
            <a:effectLst/>
          </p:spPr>
          <p:txBody>
            <a:bodyPr wrap="none" anchor="ctr"/>
            <a:lstStyle/>
            <a:p>
              <a:endParaRPr lang="en-US" sz="7199" dirty="0">
                <a:latin typeface="Nunito Light" charset="0"/>
              </a:endParaRPr>
            </a:p>
          </p:txBody>
        </p:sp>
        <p:sp>
          <p:nvSpPr>
            <p:cNvPr id="15" name="Freeform 139">
              <a:extLst>
                <a:ext uri="{FF2B5EF4-FFF2-40B4-BE49-F238E27FC236}">
                  <a16:creationId xmlns:a16="http://schemas.microsoft.com/office/drawing/2014/main" id="{A4210FCD-D640-4C61-9C9B-CBAA9468DD77}"/>
                </a:ext>
              </a:extLst>
            </p:cNvPr>
            <p:cNvSpPr>
              <a:spLocks noChangeArrowheads="1"/>
            </p:cNvSpPr>
            <p:nvPr/>
          </p:nvSpPr>
          <p:spPr bwMode="auto">
            <a:xfrm>
              <a:off x="9793019" y="-88970"/>
              <a:ext cx="369415" cy="195571"/>
            </a:xfrm>
            <a:custGeom>
              <a:avLst/>
              <a:gdLst>
                <a:gd name="T0" fmla="*/ 112 w 374"/>
                <a:gd name="T1" fmla="*/ 0 h 198"/>
                <a:gd name="T2" fmla="*/ 0 w 374"/>
                <a:gd name="T3" fmla="*/ 197 h 198"/>
                <a:gd name="T4" fmla="*/ 373 w 374"/>
                <a:gd name="T5" fmla="*/ 0 h 198"/>
                <a:gd name="T6" fmla="*/ 112 w 374"/>
                <a:gd name="T7" fmla="*/ 0 h 198"/>
              </a:gdLst>
              <a:ahLst/>
              <a:cxnLst>
                <a:cxn ang="0">
                  <a:pos x="T0" y="T1"/>
                </a:cxn>
                <a:cxn ang="0">
                  <a:pos x="T2" y="T3"/>
                </a:cxn>
                <a:cxn ang="0">
                  <a:pos x="T4" y="T5"/>
                </a:cxn>
                <a:cxn ang="0">
                  <a:pos x="T6" y="T7"/>
                </a:cxn>
              </a:cxnLst>
              <a:rect l="0" t="0" r="r" b="b"/>
              <a:pathLst>
                <a:path w="374" h="198">
                  <a:moveTo>
                    <a:pt x="112" y="0"/>
                  </a:moveTo>
                  <a:lnTo>
                    <a:pt x="0" y="197"/>
                  </a:lnTo>
                  <a:lnTo>
                    <a:pt x="373" y="0"/>
                  </a:lnTo>
                  <a:lnTo>
                    <a:pt x="112" y="0"/>
                  </a:lnTo>
                </a:path>
              </a:pathLst>
            </a:custGeom>
            <a:solidFill>
              <a:schemeClr val="accent2">
                <a:lumMod val="75000"/>
              </a:schemeClr>
            </a:solidFill>
            <a:ln>
              <a:noFill/>
            </a:ln>
            <a:effectLst/>
          </p:spPr>
          <p:txBody>
            <a:bodyPr wrap="none" anchor="ctr"/>
            <a:lstStyle/>
            <a:p>
              <a:endParaRPr lang="en-US" sz="7199" dirty="0">
                <a:latin typeface="Nunito Light" charset="0"/>
              </a:endParaRPr>
            </a:p>
          </p:txBody>
        </p:sp>
        <p:sp>
          <p:nvSpPr>
            <p:cNvPr id="16" name="Freeform 13">
              <a:extLst>
                <a:ext uri="{FF2B5EF4-FFF2-40B4-BE49-F238E27FC236}">
                  <a16:creationId xmlns:a16="http://schemas.microsoft.com/office/drawing/2014/main" id="{A0DCE87B-EA05-4FAD-91BF-68CEBFC00569}"/>
                </a:ext>
              </a:extLst>
            </p:cNvPr>
            <p:cNvSpPr>
              <a:spLocks noChangeArrowheads="1"/>
            </p:cNvSpPr>
            <p:nvPr/>
          </p:nvSpPr>
          <p:spPr bwMode="auto">
            <a:xfrm>
              <a:off x="9698211" y="-88970"/>
              <a:ext cx="225996" cy="195571"/>
            </a:xfrm>
            <a:custGeom>
              <a:avLst/>
              <a:gdLst>
                <a:gd name="T0" fmla="*/ 0 w 231"/>
                <a:gd name="T1" fmla="*/ 0 h 198"/>
                <a:gd name="T2" fmla="*/ 118 w 231"/>
                <a:gd name="T3" fmla="*/ 197 h 198"/>
                <a:gd name="T4" fmla="*/ 230 w 231"/>
                <a:gd name="T5" fmla="*/ 0 h 198"/>
                <a:gd name="T6" fmla="*/ 0 w 231"/>
                <a:gd name="T7" fmla="*/ 0 h 198"/>
              </a:gdLst>
              <a:ahLst/>
              <a:cxnLst>
                <a:cxn ang="0">
                  <a:pos x="T0" y="T1"/>
                </a:cxn>
                <a:cxn ang="0">
                  <a:pos x="T2" y="T3"/>
                </a:cxn>
                <a:cxn ang="0">
                  <a:pos x="T4" y="T5"/>
                </a:cxn>
                <a:cxn ang="0">
                  <a:pos x="T6" y="T7"/>
                </a:cxn>
              </a:cxnLst>
              <a:rect l="0" t="0" r="r" b="b"/>
              <a:pathLst>
                <a:path w="231" h="198">
                  <a:moveTo>
                    <a:pt x="0" y="0"/>
                  </a:moveTo>
                  <a:lnTo>
                    <a:pt x="118" y="197"/>
                  </a:lnTo>
                  <a:lnTo>
                    <a:pt x="230" y="0"/>
                  </a:lnTo>
                  <a:lnTo>
                    <a:pt x="0" y="0"/>
                  </a:lnTo>
                </a:path>
              </a:pathLst>
            </a:custGeom>
            <a:solidFill>
              <a:schemeClr val="accent2">
                <a:lumMod val="75000"/>
              </a:schemeClr>
            </a:solidFill>
            <a:ln>
              <a:noFill/>
            </a:ln>
            <a:effectLst/>
          </p:spPr>
          <p:txBody>
            <a:bodyPr wrap="none" anchor="ctr"/>
            <a:lstStyle/>
            <a:p>
              <a:endParaRPr lang="en-US" sz="7199" dirty="0">
                <a:latin typeface="Nunito Light" charset="0"/>
              </a:endParaRPr>
            </a:p>
          </p:txBody>
        </p:sp>
        <p:sp>
          <p:nvSpPr>
            <p:cNvPr id="17" name="Freeform 14">
              <a:extLst>
                <a:ext uri="{FF2B5EF4-FFF2-40B4-BE49-F238E27FC236}">
                  <a16:creationId xmlns:a16="http://schemas.microsoft.com/office/drawing/2014/main" id="{BA086AAC-9471-4D18-B12D-DE49D1927C25}"/>
                </a:ext>
              </a:extLst>
            </p:cNvPr>
            <p:cNvSpPr>
              <a:spLocks noChangeArrowheads="1"/>
            </p:cNvSpPr>
            <p:nvPr/>
          </p:nvSpPr>
          <p:spPr bwMode="auto">
            <a:xfrm>
              <a:off x="8502000" y="61758"/>
              <a:ext cx="2646751" cy="2259950"/>
            </a:xfrm>
            <a:custGeom>
              <a:avLst/>
              <a:gdLst>
                <a:gd name="T0" fmla="*/ 2685 w 2686"/>
                <a:gd name="T1" fmla="*/ 1563 h 2292"/>
                <a:gd name="T2" fmla="*/ 1308 w 2686"/>
                <a:gd name="T3" fmla="*/ 0 h 2292"/>
                <a:gd name="T4" fmla="*/ 0 w 2686"/>
                <a:gd name="T5" fmla="*/ 2291 h 2292"/>
                <a:gd name="T6" fmla="*/ 2685 w 2686"/>
                <a:gd name="T7" fmla="*/ 1563 h 2292"/>
              </a:gdLst>
              <a:ahLst/>
              <a:cxnLst>
                <a:cxn ang="0">
                  <a:pos x="T0" y="T1"/>
                </a:cxn>
                <a:cxn ang="0">
                  <a:pos x="T2" y="T3"/>
                </a:cxn>
                <a:cxn ang="0">
                  <a:pos x="T4" y="T5"/>
                </a:cxn>
                <a:cxn ang="0">
                  <a:pos x="T6" y="T7"/>
                </a:cxn>
              </a:cxnLst>
              <a:rect l="0" t="0" r="r" b="b"/>
              <a:pathLst>
                <a:path w="2686" h="2292">
                  <a:moveTo>
                    <a:pt x="2685" y="1563"/>
                  </a:moveTo>
                  <a:lnTo>
                    <a:pt x="1308" y="0"/>
                  </a:lnTo>
                  <a:lnTo>
                    <a:pt x="0" y="2291"/>
                  </a:lnTo>
                  <a:lnTo>
                    <a:pt x="2685" y="1563"/>
                  </a:lnTo>
                </a:path>
              </a:pathLst>
            </a:custGeom>
            <a:solidFill>
              <a:schemeClr val="accent2"/>
            </a:solidFill>
            <a:ln>
              <a:noFill/>
            </a:ln>
            <a:effectLst/>
          </p:spPr>
          <p:txBody>
            <a:bodyPr wrap="none" anchor="ctr"/>
            <a:lstStyle/>
            <a:p>
              <a:endParaRPr lang="en-US" sz="7199" dirty="0">
                <a:latin typeface="Nunito Light" charset="0"/>
              </a:endParaRPr>
            </a:p>
          </p:txBody>
        </p:sp>
        <p:sp>
          <p:nvSpPr>
            <p:cNvPr id="18" name="Freeform 15">
              <a:extLst>
                <a:ext uri="{FF2B5EF4-FFF2-40B4-BE49-F238E27FC236}">
                  <a16:creationId xmlns:a16="http://schemas.microsoft.com/office/drawing/2014/main" id="{F7BFB4B5-3E07-41D2-96FE-C839E3B0C0AC}"/>
                </a:ext>
              </a:extLst>
            </p:cNvPr>
            <p:cNvSpPr>
              <a:spLocks noChangeArrowheads="1"/>
            </p:cNvSpPr>
            <p:nvPr/>
          </p:nvSpPr>
          <p:spPr bwMode="auto">
            <a:xfrm>
              <a:off x="6821130" y="61996"/>
              <a:ext cx="2985743" cy="2259950"/>
            </a:xfrm>
            <a:custGeom>
              <a:avLst/>
              <a:gdLst>
                <a:gd name="T0" fmla="*/ 3029 w 3030"/>
                <a:gd name="T1" fmla="*/ 0 h 2292"/>
                <a:gd name="T2" fmla="*/ 0 w 3030"/>
                <a:gd name="T3" fmla="*/ 624 h 2292"/>
                <a:gd name="T4" fmla="*/ 1721 w 3030"/>
                <a:gd name="T5" fmla="*/ 2291 h 2292"/>
                <a:gd name="T6" fmla="*/ 3029 w 3030"/>
                <a:gd name="T7" fmla="*/ 0 h 2292"/>
              </a:gdLst>
              <a:ahLst/>
              <a:cxnLst>
                <a:cxn ang="0">
                  <a:pos x="T0" y="T1"/>
                </a:cxn>
                <a:cxn ang="0">
                  <a:pos x="T2" y="T3"/>
                </a:cxn>
                <a:cxn ang="0">
                  <a:pos x="T4" y="T5"/>
                </a:cxn>
                <a:cxn ang="0">
                  <a:pos x="T6" y="T7"/>
                </a:cxn>
              </a:cxnLst>
              <a:rect l="0" t="0" r="r" b="b"/>
              <a:pathLst>
                <a:path w="3030" h="2292">
                  <a:moveTo>
                    <a:pt x="3029" y="0"/>
                  </a:moveTo>
                  <a:lnTo>
                    <a:pt x="0" y="624"/>
                  </a:lnTo>
                  <a:lnTo>
                    <a:pt x="1721" y="2291"/>
                  </a:lnTo>
                  <a:lnTo>
                    <a:pt x="3029" y="0"/>
                  </a:lnTo>
                </a:path>
              </a:pathLst>
            </a:custGeom>
            <a:solidFill>
              <a:schemeClr val="accent2">
                <a:lumMod val="75000"/>
              </a:schemeClr>
            </a:solidFill>
            <a:ln>
              <a:noFill/>
            </a:ln>
            <a:effectLst/>
          </p:spPr>
          <p:txBody>
            <a:bodyPr wrap="none" anchor="ctr"/>
            <a:lstStyle/>
            <a:p>
              <a:endParaRPr lang="en-US" sz="7199" dirty="0">
                <a:latin typeface="Nunito Light" charset="0"/>
              </a:endParaRPr>
            </a:p>
          </p:txBody>
        </p:sp>
        <p:sp>
          <p:nvSpPr>
            <p:cNvPr id="19" name="Freeform 16">
              <a:extLst>
                <a:ext uri="{FF2B5EF4-FFF2-40B4-BE49-F238E27FC236}">
                  <a16:creationId xmlns:a16="http://schemas.microsoft.com/office/drawing/2014/main" id="{AE48CFBA-CEA7-4458-B80C-8ADD0881DC4D}"/>
                </a:ext>
              </a:extLst>
            </p:cNvPr>
            <p:cNvSpPr>
              <a:spLocks noChangeArrowheads="1"/>
            </p:cNvSpPr>
            <p:nvPr/>
          </p:nvSpPr>
          <p:spPr bwMode="auto">
            <a:xfrm>
              <a:off x="6829814" y="-88970"/>
              <a:ext cx="2985743" cy="808366"/>
            </a:xfrm>
            <a:custGeom>
              <a:avLst/>
              <a:gdLst>
                <a:gd name="T0" fmla="*/ 61 w 3030"/>
                <a:gd name="T1" fmla="*/ 0 h 822"/>
                <a:gd name="T2" fmla="*/ 0 w 3030"/>
                <a:gd name="T3" fmla="*/ 821 h 822"/>
                <a:gd name="T4" fmla="*/ 3029 w 3030"/>
                <a:gd name="T5" fmla="*/ 197 h 822"/>
                <a:gd name="T6" fmla="*/ 2911 w 3030"/>
                <a:gd name="T7" fmla="*/ 0 h 822"/>
                <a:gd name="T8" fmla="*/ 61 w 3030"/>
                <a:gd name="T9" fmla="*/ 0 h 822"/>
              </a:gdLst>
              <a:ahLst/>
              <a:cxnLst>
                <a:cxn ang="0">
                  <a:pos x="T0" y="T1"/>
                </a:cxn>
                <a:cxn ang="0">
                  <a:pos x="T2" y="T3"/>
                </a:cxn>
                <a:cxn ang="0">
                  <a:pos x="T4" y="T5"/>
                </a:cxn>
                <a:cxn ang="0">
                  <a:pos x="T6" y="T7"/>
                </a:cxn>
                <a:cxn ang="0">
                  <a:pos x="T8" y="T9"/>
                </a:cxn>
              </a:cxnLst>
              <a:rect l="0" t="0" r="r" b="b"/>
              <a:pathLst>
                <a:path w="3030" h="822">
                  <a:moveTo>
                    <a:pt x="61" y="0"/>
                  </a:moveTo>
                  <a:lnTo>
                    <a:pt x="0" y="821"/>
                  </a:lnTo>
                  <a:lnTo>
                    <a:pt x="3029" y="197"/>
                  </a:lnTo>
                  <a:lnTo>
                    <a:pt x="2911" y="0"/>
                  </a:lnTo>
                  <a:lnTo>
                    <a:pt x="61" y="0"/>
                  </a:lnTo>
                </a:path>
              </a:pathLst>
            </a:custGeom>
            <a:solidFill>
              <a:schemeClr val="accent2">
                <a:lumMod val="50000"/>
              </a:schemeClr>
            </a:solidFill>
            <a:ln>
              <a:noFill/>
            </a:ln>
            <a:effectLst/>
          </p:spPr>
          <p:txBody>
            <a:bodyPr wrap="none" anchor="ctr"/>
            <a:lstStyle/>
            <a:p>
              <a:endParaRPr lang="en-US" sz="7199" dirty="0">
                <a:latin typeface="Nunito Light" charset="0"/>
              </a:endParaRPr>
            </a:p>
          </p:txBody>
        </p:sp>
        <p:sp>
          <p:nvSpPr>
            <p:cNvPr id="20" name="Freeform 17">
              <a:extLst>
                <a:ext uri="{FF2B5EF4-FFF2-40B4-BE49-F238E27FC236}">
                  <a16:creationId xmlns:a16="http://schemas.microsoft.com/office/drawing/2014/main" id="{4DE53C89-C6CC-45BB-AE89-7E38A8796434}"/>
                </a:ext>
              </a:extLst>
            </p:cNvPr>
            <p:cNvSpPr>
              <a:spLocks noChangeArrowheads="1"/>
            </p:cNvSpPr>
            <p:nvPr/>
          </p:nvSpPr>
          <p:spPr bwMode="auto">
            <a:xfrm>
              <a:off x="5975275" y="-88970"/>
              <a:ext cx="943094" cy="808366"/>
            </a:xfrm>
            <a:custGeom>
              <a:avLst/>
              <a:gdLst>
                <a:gd name="T0" fmla="*/ 0 w 955"/>
                <a:gd name="T1" fmla="*/ 0 h 822"/>
                <a:gd name="T2" fmla="*/ 893 w 955"/>
                <a:gd name="T3" fmla="*/ 821 h 822"/>
                <a:gd name="T4" fmla="*/ 954 w 955"/>
                <a:gd name="T5" fmla="*/ 0 h 822"/>
                <a:gd name="T6" fmla="*/ 0 w 955"/>
                <a:gd name="T7" fmla="*/ 0 h 822"/>
              </a:gdLst>
              <a:ahLst/>
              <a:cxnLst>
                <a:cxn ang="0">
                  <a:pos x="T0" y="T1"/>
                </a:cxn>
                <a:cxn ang="0">
                  <a:pos x="T2" y="T3"/>
                </a:cxn>
                <a:cxn ang="0">
                  <a:pos x="T4" y="T5"/>
                </a:cxn>
                <a:cxn ang="0">
                  <a:pos x="T6" y="T7"/>
                </a:cxn>
              </a:cxnLst>
              <a:rect l="0" t="0" r="r" b="b"/>
              <a:pathLst>
                <a:path w="955" h="822">
                  <a:moveTo>
                    <a:pt x="0" y="0"/>
                  </a:moveTo>
                  <a:lnTo>
                    <a:pt x="893" y="821"/>
                  </a:lnTo>
                  <a:lnTo>
                    <a:pt x="954" y="0"/>
                  </a:lnTo>
                  <a:lnTo>
                    <a:pt x="0" y="0"/>
                  </a:lnTo>
                </a:path>
              </a:pathLst>
            </a:custGeom>
            <a:solidFill>
              <a:schemeClr val="accent1"/>
            </a:solidFill>
            <a:ln>
              <a:noFill/>
            </a:ln>
            <a:effectLst/>
          </p:spPr>
          <p:txBody>
            <a:bodyPr wrap="none" anchor="ctr"/>
            <a:lstStyle/>
            <a:p>
              <a:endParaRPr lang="en-US" sz="7199" dirty="0">
                <a:latin typeface="Nunito Light" charset="0"/>
              </a:endParaRPr>
            </a:p>
          </p:txBody>
        </p:sp>
        <p:sp>
          <p:nvSpPr>
            <p:cNvPr id="21" name="Freeform 18">
              <a:extLst>
                <a:ext uri="{FF2B5EF4-FFF2-40B4-BE49-F238E27FC236}">
                  <a16:creationId xmlns:a16="http://schemas.microsoft.com/office/drawing/2014/main" id="{A8C17C56-B994-40CA-8E34-4C4BA2CE2328}"/>
                </a:ext>
              </a:extLst>
            </p:cNvPr>
            <p:cNvSpPr>
              <a:spLocks noChangeArrowheads="1"/>
            </p:cNvSpPr>
            <p:nvPr/>
          </p:nvSpPr>
          <p:spPr bwMode="auto">
            <a:xfrm>
              <a:off x="5608571" y="674793"/>
              <a:ext cx="2916204" cy="1642810"/>
            </a:xfrm>
            <a:custGeom>
              <a:avLst/>
              <a:gdLst>
                <a:gd name="T0" fmla="*/ 2958 w 2959"/>
                <a:gd name="T1" fmla="*/ 1667 h 1668"/>
                <a:gd name="T2" fmla="*/ 1237 w 2959"/>
                <a:gd name="T3" fmla="*/ 0 h 1668"/>
                <a:gd name="T4" fmla="*/ 0 w 2959"/>
                <a:gd name="T5" fmla="*/ 1323 h 1668"/>
                <a:gd name="T6" fmla="*/ 2958 w 2959"/>
                <a:gd name="T7" fmla="*/ 1667 h 1668"/>
              </a:gdLst>
              <a:ahLst/>
              <a:cxnLst>
                <a:cxn ang="0">
                  <a:pos x="T0" y="T1"/>
                </a:cxn>
                <a:cxn ang="0">
                  <a:pos x="T2" y="T3"/>
                </a:cxn>
                <a:cxn ang="0">
                  <a:pos x="T4" y="T5"/>
                </a:cxn>
                <a:cxn ang="0">
                  <a:pos x="T6" y="T7"/>
                </a:cxn>
              </a:cxnLst>
              <a:rect l="0" t="0" r="r" b="b"/>
              <a:pathLst>
                <a:path w="2959" h="1668">
                  <a:moveTo>
                    <a:pt x="2958" y="1667"/>
                  </a:moveTo>
                  <a:lnTo>
                    <a:pt x="1237" y="0"/>
                  </a:lnTo>
                  <a:lnTo>
                    <a:pt x="0" y="1323"/>
                  </a:lnTo>
                  <a:lnTo>
                    <a:pt x="2958" y="1667"/>
                  </a:lnTo>
                </a:path>
              </a:pathLst>
            </a:custGeom>
            <a:solidFill>
              <a:schemeClr val="accent2"/>
            </a:solidFill>
            <a:ln>
              <a:noFill/>
            </a:ln>
            <a:effectLst/>
          </p:spPr>
          <p:txBody>
            <a:bodyPr wrap="none" anchor="ctr"/>
            <a:lstStyle/>
            <a:p>
              <a:endParaRPr lang="en-US" sz="7199" dirty="0">
                <a:latin typeface="Nunito Light" charset="0"/>
              </a:endParaRPr>
            </a:p>
          </p:txBody>
        </p:sp>
        <p:sp>
          <p:nvSpPr>
            <p:cNvPr id="22" name="Freeform 19">
              <a:extLst>
                <a:ext uri="{FF2B5EF4-FFF2-40B4-BE49-F238E27FC236}">
                  <a16:creationId xmlns:a16="http://schemas.microsoft.com/office/drawing/2014/main" id="{D9F178E1-4E12-4131-8137-FA70CFD6149E}"/>
                </a:ext>
              </a:extLst>
            </p:cNvPr>
            <p:cNvSpPr>
              <a:spLocks noChangeArrowheads="1"/>
            </p:cNvSpPr>
            <p:nvPr/>
          </p:nvSpPr>
          <p:spPr bwMode="auto">
            <a:xfrm>
              <a:off x="5092201" y="-155877"/>
              <a:ext cx="1760153" cy="2112184"/>
            </a:xfrm>
            <a:custGeom>
              <a:avLst/>
              <a:gdLst>
                <a:gd name="T0" fmla="*/ 0 w 1787"/>
                <a:gd name="T1" fmla="*/ 0 h 2145"/>
                <a:gd name="T2" fmla="*/ 549 w 1787"/>
                <a:gd name="T3" fmla="*/ 2144 h 2145"/>
                <a:gd name="T4" fmla="*/ 1786 w 1787"/>
                <a:gd name="T5" fmla="*/ 821 h 2145"/>
                <a:gd name="T6" fmla="*/ 893 w 1787"/>
                <a:gd name="T7" fmla="*/ 0 h 2145"/>
                <a:gd name="T8" fmla="*/ 0 w 1787"/>
                <a:gd name="T9" fmla="*/ 0 h 2145"/>
              </a:gdLst>
              <a:ahLst/>
              <a:cxnLst>
                <a:cxn ang="0">
                  <a:pos x="T0" y="T1"/>
                </a:cxn>
                <a:cxn ang="0">
                  <a:pos x="T2" y="T3"/>
                </a:cxn>
                <a:cxn ang="0">
                  <a:pos x="T4" y="T5"/>
                </a:cxn>
                <a:cxn ang="0">
                  <a:pos x="T6" y="T7"/>
                </a:cxn>
                <a:cxn ang="0">
                  <a:pos x="T8" y="T9"/>
                </a:cxn>
              </a:cxnLst>
              <a:rect l="0" t="0" r="r" b="b"/>
              <a:pathLst>
                <a:path w="1787" h="2145">
                  <a:moveTo>
                    <a:pt x="0" y="0"/>
                  </a:moveTo>
                  <a:lnTo>
                    <a:pt x="549" y="2144"/>
                  </a:lnTo>
                  <a:lnTo>
                    <a:pt x="1786" y="821"/>
                  </a:lnTo>
                  <a:lnTo>
                    <a:pt x="893" y="0"/>
                  </a:lnTo>
                  <a:lnTo>
                    <a:pt x="0" y="0"/>
                  </a:lnTo>
                </a:path>
              </a:pathLst>
            </a:custGeom>
            <a:solidFill>
              <a:schemeClr val="accent1"/>
            </a:solidFill>
            <a:ln>
              <a:noFill/>
            </a:ln>
            <a:effectLst/>
          </p:spPr>
          <p:txBody>
            <a:bodyPr wrap="none" anchor="ctr"/>
            <a:lstStyle/>
            <a:p>
              <a:endParaRPr lang="en-US" sz="7199" dirty="0">
                <a:latin typeface="Nunito Light" charset="0"/>
              </a:endParaRPr>
            </a:p>
          </p:txBody>
        </p:sp>
        <p:sp>
          <p:nvSpPr>
            <p:cNvPr id="23" name="Freeform 20">
              <a:extLst>
                <a:ext uri="{FF2B5EF4-FFF2-40B4-BE49-F238E27FC236}">
                  <a16:creationId xmlns:a16="http://schemas.microsoft.com/office/drawing/2014/main" id="{CF1A50DA-B598-4643-BC82-56DDBAF2B89E}"/>
                </a:ext>
              </a:extLst>
            </p:cNvPr>
            <p:cNvSpPr>
              <a:spLocks noChangeArrowheads="1"/>
            </p:cNvSpPr>
            <p:nvPr/>
          </p:nvSpPr>
          <p:spPr bwMode="auto">
            <a:xfrm>
              <a:off x="443059" y="190760"/>
              <a:ext cx="5232654" cy="2977052"/>
            </a:xfrm>
            <a:custGeom>
              <a:avLst/>
              <a:gdLst>
                <a:gd name="T0" fmla="*/ 5310 w 5311"/>
                <a:gd name="T1" fmla="*/ 1771 h 3020"/>
                <a:gd name="T2" fmla="*/ 853 w 5311"/>
                <a:gd name="T3" fmla="*/ 0 h 3020"/>
                <a:gd name="T4" fmla="*/ 0 w 5311"/>
                <a:gd name="T5" fmla="*/ 3019 h 3020"/>
                <a:gd name="T6" fmla="*/ 5310 w 5311"/>
                <a:gd name="T7" fmla="*/ 1771 h 3020"/>
              </a:gdLst>
              <a:ahLst/>
              <a:cxnLst>
                <a:cxn ang="0">
                  <a:pos x="T0" y="T1"/>
                </a:cxn>
                <a:cxn ang="0">
                  <a:pos x="T2" y="T3"/>
                </a:cxn>
                <a:cxn ang="0">
                  <a:pos x="T4" y="T5"/>
                </a:cxn>
                <a:cxn ang="0">
                  <a:pos x="T6" y="T7"/>
                </a:cxn>
              </a:cxnLst>
              <a:rect l="0" t="0" r="r" b="b"/>
              <a:pathLst>
                <a:path w="5311" h="3020">
                  <a:moveTo>
                    <a:pt x="5310" y="1771"/>
                  </a:moveTo>
                  <a:lnTo>
                    <a:pt x="853" y="0"/>
                  </a:lnTo>
                  <a:lnTo>
                    <a:pt x="0" y="3019"/>
                  </a:lnTo>
                  <a:lnTo>
                    <a:pt x="5310" y="1771"/>
                  </a:lnTo>
                </a:path>
              </a:pathLst>
            </a:custGeom>
            <a:solidFill>
              <a:schemeClr val="accent1">
                <a:lumMod val="50000"/>
              </a:schemeClr>
            </a:solidFill>
            <a:ln>
              <a:noFill/>
            </a:ln>
            <a:effectLst/>
          </p:spPr>
          <p:txBody>
            <a:bodyPr wrap="none" anchor="ctr"/>
            <a:lstStyle/>
            <a:p>
              <a:endParaRPr lang="en-US" sz="7199" dirty="0">
                <a:latin typeface="Nunito Light" charset="0"/>
              </a:endParaRPr>
            </a:p>
          </p:txBody>
        </p:sp>
        <p:sp>
          <p:nvSpPr>
            <p:cNvPr id="24" name="Freeform 21">
              <a:extLst>
                <a:ext uri="{FF2B5EF4-FFF2-40B4-BE49-F238E27FC236}">
                  <a16:creationId xmlns:a16="http://schemas.microsoft.com/office/drawing/2014/main" id="{FA88E0F4-4074-40A2-8693-121174ECF582}"/>
                </a:ext>
              </a:extLst>
            </p:cNvPr>
            <p:cNvSpPr>
              <a:spLocks noChangeArrowheads="1"/>
            </p:cNvSpPr>
            <p:nvPr/>
          </p:nvSpPr>
          <p:spPr bwMode="auto">
            <a:xfrm>
              <a:off x="1264131" y="-156113"/>
              <a:ext cx="4393864" cy="2112184"/>
            </a:xfrm>
            <a:custGeom>
              <a:avLst/>
              <a:gdLst>
                <a:gd name="T0" fmla="*/ 936 w 4458"/>
                <a:gd name="T1" fmla="*/ 0 h 2145"/>
                <a:gd name="T2" fmla="*/ 0 w 4458"/>
                <a:gd name="T3" fmla="*/ 373 h 2145"/>
                <a:gd name="T4" fmla="*/ 4457 w 4458"/>
                <a:gd name="T5" fmla="*/ 2144 h 2145"/>
                <a:gd name="T6" fmla="*/ 3908 w 4458"/>
                <a:gd name="T7" fmla="*/ 0 h 2145"/>
                <a:gd name="T8" fmla="*/ 936 w 4458"/>
                <a:gd name="T9" fmla="*/ 0 h 2145"/>
              </a:gdLst>
              <a:ahLst/>
              <a:cxnLst>
                <a:cxn ang="0">
                  <a:pos x="T0" y="T1"/>
                </a:cxn>
                <a:cxn ang="0">
                  <a:pos x="T2" y="T3"/>
                </a:cxn>
                <a:cxn ang="0">
                  <a:pos x="T4" y="T5"/>
                </a:cxn>
                <a:cxn ang="0">
                  <a:pos x="T6" y="T7"/>
                </a:cxn>
                <a:cxn ang="0">
                  <a:pos x="T8" y="T9"/>
                </a:cxn>
              </a:cxnLst>
              <a:rect l="0" t="0" r="r" b="b"/>
              <a:pathLst>
                <a:path w="4458" h="2145">
                  <a:moveTo>
                    <a:pt x="936" y="0"/>
                  </a:moveTo>
                  <a:lnTo>
                    <a:pt x="0" y="373"/>
                  </a:lnTo>
                  <a:lnTo>
                    <a:pt x="4457" y="2144"/>
                  </a:lnTo>
                  <a:lnTo>
                    <a:pt x="3908" y="0"/>
                  </a:lnTo>
                  <a:lnTo>
                    <a:pt x="936" y="0"/>
                  </a:lnTo>
                </a:path>
              </a:pathLst>
            </a:custGeom>
            <a:solidFill>
              <a:schemeClr val="accent1">
                <a:lumMod val="75000"/>
              </a:schemeClr>
            </a:solidFill>
            <a:ln>
              <a:noFill/>
            </a:ln>
            <a:effectLst/>
          </p:spPr>
          <p:txBody>
            <a:bodyPr wrap="none" anchor="ctr"/>
            <a:lstStyle/>
            <a:p>
              <a:endParaRPr lang="en-US" sz="7199" dirty="0">
                <a:latin typeface="Nunito Light" charset="0"/>
              </a:endParaRPr>
            </a:p>
          </p:txBody>
        </p:sp>
        <p:sp>
          <p:nvSpPr>
            <p:cNvPr id="25" name="Freeform 22">
              <a:extLst>
                <a:ext uri="{FF2B5EF4-FFF2-40B4-BE49-F238E27FC236}">
                  <a16:creationId xmlns:a16="http://schemas.microsoft.com/office/drawing/2014/main" id="{BBAD1DA1-0212-472A-9628-2D03BFE2F77D}"/>
                </a:ext>
              </a:extLst>
            </p:cNvPr>
            <p:cNvSpPr>
              <a:spLocks noChangeArrowheads="1"/>
            </p:cNvSpPr>
            <p:nvPr/>
          </p:nvSpPr>
          <p:spPr bwMode="auto">
            <a:xfrm>
              <a:off x="1264131" y="-133574"/>
              <a:ext cx="921364" cy="369415"/>
            </a:xfrm>
            <a:custGeom>
              <a:avLst/>
              <a:gdLst>
                <a:gd name="T0" fmla="*/ 72 w 937"/>
                <a:gd name="T1" fmla="*/ 0 h 374"/>
                <a:gd name="T2" fmla="*/ 0 w 937"/>
                <a:gd name="T3" fmla="*/ 373 h 374"/>
                <a:gd name="T4" fmla="*/ 936 w 937"/>
                <a:gd name="T5" fmla="*/ 0 h 374"/>
                <a:gd name="T6" fmla="*/ 72 w 937"/>
                <a:gd name="T7" fmla="*/ 0 h 374"/>
              </a:gdLst>
              <a:ahLst/>
              <a:cxnLst>
                <a:cxn ang="0">
                  <a:pos x="T0" y="T1"/>
                </a:cxn>
                <a:cxn ang="0">
                  <a:pos x="T2" y="T3"/>
                </a:cxn>
                <a:cxn ang="0">
                  <a:pos x="T4" y="T5"/>
                </a:cxn>
                <a:cxn ang="0">
                  <a:pos x="T6" y="T7"/>
                </a:cxn>
              </a:cxnLst>
              <a:rect l="0" t="0" r="r" b="b"/>
              <a:pathLst>
                <a:path w="937" h="374">
                  <a:moveTo>
                    <a:pt x="72" y="0"/>
                  </a:moveTo>
                  <a:lnTo>
                    <a:pt x="0" y="373"/>
                  </a:lnTo>
                  <a:lnTo>
                    <a:pt x="936" y="0"/>
                  </a:lnTo>
                  <a:lnTo>
                    <a:pt x="72" y="0"/>
                  </a:lnTo>
                </a:path>
              </a:pathLst>
            </a:custGeom>
            <a:solidFill>
              <a:schemeClr val="accent1"/>
            </a:solidFill>
            <a:ln>
              <a:noFill/>
            </a:ln>
            <a:effectLst/>
          </p:spPr>
          <p:txBody>
            <a:bodyPr wrap="none" anchor="ctr"/>
            <a:lstStyle/>
            <a:p>
              <a:endParaRPr lang="en-US" sz="7199" dirty="0">
                <a:latin typeface="Nunito Light" charset="0"/>
              </a:endParaRPr>
            </a:p>
          </p:txBody>
        </p:sp>
        <p:sp>
          <p:nvSpPr>
            <p:cNvPr id="26" name="Freeform 23">
              <a:extLst>
                <a:ext uri="{FF2B5EF4-FFF2-40B4-BE49-F238E27FC236}">
                  <a16:creationId xmlns:a16="http://schemas.microsoft.com/office/drawing/2014/main" id="{1ABB5E29-FB15-4561-9CEF-662445AA3DA4}"/>
                </a:ext>
              </a:extLst>
            </p:cNvPr>
            <p:cNvSpPr>
              <a:spLocks noChangeArrowheads="1"/>
            </p:cNvSpPr>
            <p:nvPr/>
          </p:nvSpPr>
          <p:spPr bwMode="auto">
            <a:xfrm>
              <a:off x="734484" y="-133574"/>
              <a:ext cx="621488" cy="369415"/>
            </a:xfrm>
            <a:custGeom>
              <a:avLst/>
              <a:gdLst>
                <a:gd name="T0" fmla="*/ 0 w 629"/>
                <a:gd name="T1" fmla="*/ 0 h 374"/>
                <a:gd name="T2" fmla="*/ 556 w 629"/>
                <a:gd name="T3" fmla="*/ 373 h 374"/>
                <a:gd name="T4" fmla="*/ 628 w 629"/>
                <a:gd name="T5" fmla="*/ 0 h 374"/>
                <a:gd name="T6" fmla="*/ 0 w 629"/>
                <a:gd name="T7" fmla="*/ 0 h 374"/>
              </a:gdLst>
              <a:ahLst/>
              <a:cxnLst>
                <a:cxn ang="0">
                  <a:pos x="T0" y="T1"/>
                </a:cxn>
                <a:cxn ang="0">
                  <a:pos x="T2" y="T3"/>
                </a:cxn>
                <a:cxn ang="0">
                  <a:pos x="T4" y="T5"/>
                </a:cxn>
                <a:cxn ang="0">
                  <a:pos x="T6" y="T7"/>
                </a:cxn>
              </a:cxnLst>
              <a:rect l="0" t="0" r="r" b="b"/>
              <a:pathLst>
                <a:path w="629" h="374">
                  <a:moveTo>
                    <a:pt x="0" y="0"/>
                  </a:moveTo>
                  <a:lnTo>
                    <a:pt x="556" y="373"/>
                  </a:lnTo>
                  <a:lnTo>
                    <a:pt x="628" y="0"/>
                  </a:lnTo>
                  <a:lnTo>
                    <a:pt x="0" y="0"/>
                  </a:lnTo>
                </a:path>
              </a:pathLst>
            </a:custGeom>
            <a:solidFill>
              <a:schemeClr val="accent1"/>
            </a:solidFill>
            <a:ln>
              <a:noFill/>
            </a:ln>
            <a:effectLst/>
          </p:spPr>
          <p:txBody>
            <a:bodyPr wrap="none" anchor="ctr"/>
            <a:lstStyle/>
            <a:p>
              <a:endParaRPr lang="en-US" sz="7199" dirty="0">
                <a:latin typeface="Nunito Light" charset="0"/>
              </a:endParaRPr>
            </a:p>
          </p:txBody>
        </p:sp>
        <p:sp>
          <p:nvSpPr>
            <p:cNvPr id="27" name="Freeform 24">
              <a:extLst>
                <a:ext uri="{FF2B5EF4-FFF2-40B4-BE49-F238E27FC236}">
                  <a16:creationId xmlns:a16="http://schemas.microsoft.com/office/drawing/2014/main" id="{8AFBACE4-8F13-4A5A-8025-09011D0EBB8D}"/>
                </a:ext>
              </a:extLst>
            </p:cNvPr>
            <p:cNvSpPr>
              <a:spLocks noChangeArrowheads="1"/>
            </p:cNvSpPr>
            <p:nvPr/>
          </p:nvSpPr>
          <p:spPr bwMode="auto">
            <a:xfrm>
              <a:off x="0" y="885559"/>
              <a:ext cx="447642" cy="2259950"/>
            </a:xfrm>
            <a:custGeom>
              <a:avLst/>
              <a:gdLst>
                <a:gd name="T0" fmla="*/ 0 w 453"/>
                <a:gd name="T1" fmla="*/ 2104 h 2292"/>
                <a:gd name="T2" fmla="*/ 452 w 453"/>
                <a:gd name="T3" fmla="*/ 2291 h 2292"/>
                <a:gd name="T4" fmla="*/ 0 w 453"/>
                <a:gd name="T5" fmla="*/ 0 h 2292"/>
                <a:gd name="T6" fmla="*/ 0 w 453"/>
                <a:gd name="T7" fmla="*/ 2104 h 2292"/>
              </a:gdLst>
              <a:ahLst/>
              <a:cxnLst>
                <a:cxn ang="0">
                  <a:pos x="T0" y="T1"/>
                </a:cxn>
                <a:cxn ang="0">
                  <a:pos x="T2" y="T3"/>
                </a:cxn>
                <a:cxn ang="0">
                  <a:pos x="T4" y="T5"/>
                </a:cxn>
                <a:cxn ang="0">
                  <a:pos x="T6" y="T7"/>
                </a:cxn>
              </a:cxnLst>
              <a:rect l="0" t="0" r="r" b="b"/>
              <a:pathLst>
                <a:path w="453" h="2292">
                  <a:moveTo>
                    <a:pt x="0" y="2104"/>
                  </a:moveTo>
                  <a:lnTo>
                    <a:pt x="452" y="2291"/>
                  </a:lnTo>
                  <a:lnTo>
                    <a:pt x="0" y="0"/>
                  </a:lnTo>
                  <a:lnTo>
                    <a:pt x="0" y="2104"/>
                  </a:lnTo>
                </a:path>
              </a:pathLst>
            </a:custGeom>
            <a:solidFill>
              <a:schemeClr val="accent1">
                <a:lumMod val="50000"/>
              </a:schemeClr>
            </a:solidFill>
            <a:ln>
              <a:noFill/>
            </a:ln>
            <a:effectLst/>
          </p:spPr>
          <p:txBody>
            <a:bodyPr wrap="none" anchor="ctr"/>
            <a:lstStyle/>
            <a:p>
              <a:endParaRPr lang="en-US" sz="7199" dirty="0">
                <a:latin typeface="Nunito Light" charset="0"/>
              </a:endParaRPr>
            </a:p>
          </p:txBody>
        </p:sp>
        <p:sp>
          <p:nvSpPr>
            <p:cNvPr id="28" name="Freeform 25">
              <a:extLst>
                <a:ext uri="{FF2B5EF4-FFF2-40B4-BE49-F238E27FC236}">
                  <a16:creationId xmlns:a16="http://schemas.microsoft.com/office/drawing/2014/main" id="{33E713D7-97F2-4482-B4F2-BD32A3419861}"/>
                </a:ext>
              </a:extLst>
            </p:cNvPr>
            <p:cNvSpPr>
              <a:spLocks noChangeArrowheads="1"/>
            </p:cNvSpPr>
            <p:nvPr/>
          </p:nvSpPr>
          <p:spPr bwMode="auto">
            <a:xfrm>
              <a:off x="0" y="-156114"/>
              <a:ext cx="1286433" cy="3342117"/>
            </a:xfrm>
            <a:custGeom>
              <a:avLst/>
              <a:gdLst>
                <a:gd name="T0" fmla="*/ 0 w 1306"/>
                <a:gd name="T1" fmla="*/ 0 h 3393"/>
                <a:gd name="T2" fmla="*/ 0 w 1306"/>
                <a:gd name="T3" fmla="*/ 1101 h 3393"/>
                <a:gd name="T4" fmla="*/ 452 w 1306"/>
                <a:gd name="T5" fmla="*/ 3392 h 3393"/>
                <a:gd name="T6" fmla="*/ 1305 w 1306"/>
                <a:gd name="T7" fmla="*/ 373 h 3393"/>
                <a:gd name="T8" fmla="*/ 749 w 1306"/>
                <a:gd name="T9" fmla="*/ 0 h 3393"/>
                <a:gd name="T10" fmla="*/ 0 w 1306"/>
                <a:gd name="T11" fmla="*/ 0 h 3393"/>
              </a:gdLst>
              <a:ahLst/>
              <a:cxnLst>
                <a:cxn ang="0">
                  <a:pos x="T0" y="T1"/>
                </a:cxn>
                <a:cxn ang="0">
                  <a:pos x="T2" y="T3"/>
                </a:cxn>
                <a:cxn ang="0">
                  <a:pos x="T4" y="T5"/>
                </a:cxn>
                <a:cxn ang="0">
                  <a:pos x="T6" y="T7"/>
                </a:cxn>
                <a:cxn ang="0">
                  <a:pos x="T8" y="T9"/>
                </a:cxn>
                <a:cxn ang="0">
                  <a:pos x="T10" y="T11"/>
                </a:cxn>
              </a:cxnLst>
              <a:rect l="0" t="0" r="r" b="b"/>
              <a:pathLst>
                <a:path w="1306" h="3393">
                  <a:moveTo>
                    <a:pt x="0" y="0"/>
                  </a:moveTo>
                  <a:lnTo>
                    <a:pt x="0" y="1101"/>
                  </a:lnTo>
                  <a:lnTo>
                    <a:pt x="452" y="3392"/>
                  </a:lnTo>
                  <a:lnTo>
                    <a:pt x="1305" y="373"/>
                  </a:lnTo>
                  <a:lnTo>
                    <a:pt x="749" y="0"/>
                  </a:lnTo>
                  <a:lnTo>
                    <a:pt x="0" y="0"/>
                  </a:lnTo>
                </a:path>
              </a:pathLst>
            </a:custGeom>
            <a:solidFill>
              <a:schemeClr val="accent1">
                <a:lumMod val="75000"/>
              </a:schemeClr>
            </a:solidFill>
            <a:ln>
              <a:noFill/>
            </a:ln>
            <a:effectLst/>
          </p:spPr>
          <p:txBody>
            <a:bodyPr wrap="none" anchor="ctr"/>
            <a:lstStyle/>
            <a:p>
              <a:endParaRPr lang="en-US" sz="7199" dirty="0">
                <a:latin typeface="Nunito Light" charset="0"/>
              </a:endParaRPr>
            </a:p>
          </p:txBody>
        </p:sp>
        <p:sp>
          <p:nvSpPr>
            <p:cNvPr id="29" name="Freeform 26">
              <a:extLst>
                <a:ext uri="{FF2B5EF4-FFF2-40B4-BE49-F238E27FC236}">
                  <a16:creationId xmlns:a16="http://schemas.microsoft.com/office/drawing/2014/main" id="{ECB4D932-3189-4141-9BEC-0A7906A85750}"/>
                </a:ext>
              </a:extLst>
            </p:cNvPr>
            <p:cNvSpPr>
              <a:spLocks noChangeArrowheads="1"/>
            </p:cNvSpPr>
            <p:nvPr/>
          </p:nvSpPr>
          <p:spPr bwMode="auto">
            <a:xfrm>
              <a:off x="8462804" y="1591817"/>
              <a:ext cx="6988462" cy="1786231"/>
            </a:xfrm>
            <a:custGeom>
              <a:avLst/>
              <a:gdLst>
                <a:gd name="T0" fmla="*/ 7092 w 7093"/>
                <a:gd name="T1" fmla="*/ 1811 h 1812"/>
                <a:gd name="T2" fmla="*/ 0 w 7093"/>
                <a:gd name="T3" fmla="*/ 728 h 1812"/>
                <a:gd name="T4" fmla="*/ 2685 w 7093"/>
                <a:gd name="T5" fmla="*/ 0 h 1812"/>
                <a:gd name="T6" fmla="*/ 7092 w 7093"/>
                <a:gd name="T7" fmla="*/ 1811 h 1812"/>
              </a:gdLst>
              <a:ahLst/>
              <a:cxnLst>
                <a:cxn ang="0">
                  <a:pos x="T0" y="T1"/>
                </a:cxn>
                <a:cxn ang="0">
                  <a:pos x="T2" y="T3"/>
                </a:cxn>
                <a:cxn ang="0">
                  <a:pos x="T4" y="T5"/>
                </a:cxn>
                <a:cxn ang="0">
                  <a:pos x="T6" y="T7"/>
                </a:cxn>
              </a:cxnLst>
              <a:rect l="0" t="0" r="r" b="b"/>
              <a:pathLst>
                <a:path w="7093" h="1812">
                  <a:moveTo>
                    <a:pt x="7092" y="1811"/>
                  </a:moveTo>
                  <a:lnTo>
                    <a:pt x="0" y="728"/>
                  </a:lnTo>
                  <a:lnTo>
                    <a:pt x="2685" y="0"/>
                  </a:lnTo>
                  <a:lnTo>
                    <a:pt x="7092" y="1811"/>
                  </a:lnTo>
                </a:path>
              </a:pathLst>
            </a:custGeom>
            <a:solidFill>
              <a:schemeClr val="accent2">
                <a:lumMod val="75000"/>
              </a:schemeClr>
            </a:solidFill>
            <a:ln>
              <a:noFill/>
            </a:ln>
            <a:effectLst/>
          </p:spPr>
          <p:txBody>
            <a:bodyPr wrap="none" anchor="ctr"/>
            <a:lstStyle/>
            <a:p>
              <a:endParaRPr lang="en-US" sz="7199" dirty="0">
                <a:latin typeface="Nunito Light" charset="0"/>
              </a:endParaRPr>
            </a:p>
          </p:txBody>
        </p:sp>
        <p:sp>
          <p:nvSpPr>
            <p:cNvPr id="30" name="Freeform 12">
              <a:extLst>
                <a:ext uri="{FF2B5EF4-FFF2-40B4-BE49-F238E27FC236}">
                  <a16:creationId xmlns:a16="http://schemas.microsoft.com/office/drawing/2014/main" id="{20CE6FFA-BB60-49C0-9697-CCC0C4323A7A}"/>
                </a:ext>
              </a:extLst>
            </p:cNvPr>
            <p:cNvSpPr>
              <a:spLocks noChangeArrowheads="1"/>
            </p:cNvSpPr>
            <p:nvPr/>
          </p:nvSpPr>
          <p:spPr bwMode="auto">
            <a:xfrm>
              <a:off x="9776123" y="-125128"/>
              <a:ext cx="2307757" cy="1734076"/>
            </a:xfrm>
            <a:custGeom>
              <a:avLst/>
              <a:gdLst>
                <a:gd name="T0" fmla="*/ 373 w 2343"/>
                <a:gd name="T1" fmla="*/ 0 h 1761"/>
                <a:gd name="T2" fmla="*/ 0 w 2343"/>
                <a:gd name="T3" fmla="*/ 197 h 1761"/>
                <a:gd name="T4" fmla="*/ 1377 w 2343"/>
                <a:gd name="T5" fmla="*/ 1760 h 1761"/>
                <a:gd name="T6" fmla="*/ 2342 w 2343"/>
                <a:gd name="T7" fmla="*/ 0 h 1761"/>
                <a:gd name="T8" fmla="*/ 373 w 2343"/>
                <a:gd name="T9" fmla="*/ 0 h 1761"/>
              </a:gdLst>
              <a:ahLst/>
              <a:cxnLst>
                <a:cxn ang="0">
                  <a:pos x="T0" y="T1"/>
                </a:cxn>
                <a:cxn ang="0">
                  <a:pos x="T2" y="T3"/>
                </a:cxn>
                <a:cxn ang="0">
                  <a:pos x="T4" y="T5"/>
                </a:cxn>
                <a:cxn ang="0">
                  <a:pos x="T6" y="T7"/>
                </a:cxn>
                <a:cxn ang="0">
                  <a:pos x="T8" y="T9"/>
                </a:cxn>
              </a:cxnLst>
              <a:rect l="0" t="0" r="r" b="b"/>
              <a:pathLst>
                <a:path w="2343" h="1761">
                  <a:moveTo>
                    <a:pt x="373" y="0"/>
                  </a:moveTo>
                  <a:lnTo>
                    <a:pt x="0" y="197"/>
                  </a:lnTo>
                  <a:lnTo>
                    <a:pt x="1377" y="1760"/>
                  </a:lnTo>
                  <a:lnTo>
                    <a:pt x="2342" y="0"/>
                  </a:lnTo>
                  <a:lnTo>
                    <a:pt x="373" y="0"/>
                  </a:lnTo>
                </a:path>
              </a:pathLst>
            </a:custGeom>
            <a:solidFill>
              <a:schemeClr val="accent2">
                <a:lumMod val="75000"/>
              </a:schemeClr>
            </a:solidFill>
            <a:ln>
              <a:noFill/>
            </a:ln>
            <a:effectLst/>
          </p:spPr>
          <p:txBody>
            <a:bodyPr wrap="none" anchor="ctr"/>
            <a:lstStyle/>
            <a:p>
              <a:endParaRPr lang="en-US" sz="7199" dirty="0">
                <a:latin typeface="Nunito Light" charset="0"/>
              </a:endParaRPr>
            </a:p>
          </p:txBody>
        </p:sp>
      </p:grpSp>
      <p:pic>
        <p:nvPicPr>
          <p:cNvPr id="31" name="Picture 30">
            <a:extLst>
              <a:ext uri="{FF2B5EF4-FFF2-40B4-BE49-F238E27FC236}">
                <a16:creationId xmlns:a16="http://schemas.microsoft.com/office/drawing/2014/main" id="{96C360B4-A474-4EF0-90E8-A21611A12F83}"/>
              </a:ext>
            </a:extLst>
          </p:cNvPr>
          <p:cNvPicPr>
            <a:picLocks noChangeAspect="1"/>
          </p:cNvPicPr>
          <p:nvPr userDrawn="1"/>
        </p:nvPicPr>
        <p:blipFill>
          <a:blip r:embed="rId2"/>
          <a:stretch>
            <a:fillRect/>
          </a:stretch>
        </p:blipFill>
        <p:spPr>
          <a:xfrm>
            <a:off x="8242325" y="9347444"/>
            <a:ext cx="7899351" cy="2890514"/>
          </a:xfrm>
          <a:prstGeom prst="rect">
            <a:avLst/>
          </a:prstGeom>
        </p:spPr>
      </p:pic>
      <p:sp>
        <p:nvSpPr>
          <p:cNvPr id="32" name="Title 31">
            <a:extLst>
              <a:ext uri="{FF2B5EF4-FFF2-40B4-BE49-F238E27FC236}">
                <a16:creationId xmlns:a16="http://schemas.microsoft.com/office/drawing/2014/main" id="{CC6C8EDB-C95F-43D9-AFE6-0532D24074C0}"/>
              </a:ext>
            </a:extLst>
          </p:cNvPr>
          <p:cNvSpPr>
            <a:spLocks noGrp="1"/>
          </p:cNvSpPr>
          <p:nvPr>
            <p:ph type="title"/>
          </p:nvPr>
        </p:nvSpPr>
        <p:spPr>
          <a:xfrm>
            <a:off x="1571864" y="5705459"/>
            <a:ext cx="21030327" cy="1642810"/>
          </a:xfrm>
          <a:prstGeom prst="rect">
            <a:avLst/>
          </a:prstGeom>
        </p:spPr>
        <p:txBody>
          <a:bodyPr anchor="b"/>
          <a:lstStyle>
            <a:lvl1pPr algn="ctr">
              <a:defRPr sz="8803">
                <a:latin typeface="+mj-lt"/>
              </a:defRPr>
            </a:lvl1pPr>
          </a:lstStyle>
          <a:p>
            <a:endParaRPr lang="en-US" dirty="0"/>
          </a:p>
        </p:txBody>
      </p:sp>
      <p:sp>
        <p:nvSpPr>
          <p:cNvPr id="34" name="Text Placeholder 33">
            <a:extLst>
              <a:ext uri="{FF2B5EF4-FFF2-40B4-BE49-F238E27FC236}">
                <a16:creationId xmlns:a16="http://schemas.microsoft.com/office/drawing/2014/main" id="{42CB7C0B-9645-4344-A430-CB3F6622CB80}"/>
              </a:ext>
            </a:extLst>
          </p:cNvPr>
          <p:cNvSpPr>
            <a:spLocks noGrp="1"/>
          </p:cNvSpPr>
          <p:nvPr>
            <p:ph type="body" sz="quarter" idx="10"/>
          </p:nvPr>
        </p:nvSpPr>
        <p:spPr>
          <a:xfrm>
            <a:off x="8052310" y="7477126"/>
            <a:ext cx="7899869" cy="968375"/>
          </a:xfrm>
          <a:prstGeom prst="rect">
            <a:avLst/>
          </a:prstGeom>
        </p:spPr>
        <p:txBody>
          <a:bodyPr/>
          <a:lstStyle>
            <a:lvl1pPr marL="0" indent="0" algn="ctr">
              <a:buNone/>
              <a:defRPr sz="2801">
                <a:latin typeface="+mn-lt"/>
              </a:defRPr>
            </a:lvl1pPr>
            <a:lvl2pPr>
              <a:defRPr sz="3601">
                <a:latin typeface="+mn-lt"/>
              </a:defRPr>
            </a:lvl2pPr>
            <a:lvl3pPr>
              <a:defRPr sz="3201">
                <a:latin typeface="+mn-lt"/>
              </a:defRPr>
            </a:lvl3pPr>
            <a:lvl4pPr>
              <a:defRPr sz="2801">
                <a:latin typeface="+mn-lt"/>
              </a:defRPr>
            </a:lvl4pPr>
            <a:lvl5pPr>
              <a:defRPr sz="2801">
                <a:latin typeface="+mn-lt"/>
              </a:defRPr>
            </a:lvl5pPr>
          </a:lstStyle>
          <a:p>
            <a:pPr lvl="0"/>
            <a:endParaRPr lang="en-US" dirty="0"/>
          </a:p>
        </p:txBody>
      </p:sp>
    </p:spTree>
    <p:extLst>
      <p:ext uri="{BB962C8B-B14F-4D97-AF65-F5344CB8AC3E}">
        <p14:creationId xmlns:p14="http://schemas.microsoft.com/office/powerpoint/2010/main" val="117832160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able">
    <p:spTree>
      <p:nvGrpSpPr>
        <p:cNvPr id="1" name=""/>
        <p:cNvGrpSpPr/>
        <p:nvPr/>
      </p:nvGrpSpPr>
      <p:grpSpPr>
        <a:xfrm>
          <a:off x="0" y="0"/>
          <a:ext cx="0" cy="0"/>
          <a:chOff x="0" y="0"/>
          <a:chExt cx="0" cy="0"/>
        </a:xfrm>
      </p:grpSpPr>
      <p:grpSp>
        <p:nvGrpSpPr>
          <p:cNvPr id="49" name="Group 48"/>
          <p:cNvGrpSpPr/>
          <p:nvPr userDrawn="1"/>
        </p:nvGrpSpPr>
        <p:grpSpPr>
          <a:xfrm rot="10800000">
            <a:off x="-24970" y="10969127"/>
            <a:ext cx="24541543" cy="4304369"/>
            <a:chOff x="0" y="-156114"/>
            <a:chExt cx="24535152" cy="4304369"/>
          </a:xfrm>
        </p:grpSpPr>
        <p:sp>
          <p:nvSpPr>
            <p:cNvPr id="50" name="Freeform 49"/>
            <p:cNvSpPr>
              <a:spLocks noChangeArrowheads="1"/>
            </p:cNvSpPr>
            <p:nvPr/>
          </p:nvSpPr>
          <p:spPr bwMode="auto">
            <a:xfrm>
              <a:off x="23378291" y="2431564"/>
              <a:ext cx="1134322" cy="1716691"/>
            </a:xfrm>
            <a:custGeom>
              <a:avLst/>
              <a:gdLst>
                <a:gd name="T0" fmla="*/ 0 w 1152"/>
                <a:gd name="T1" fmla="*/ 1739 h 1740"/>
                <a:gd name="T2" fmla="*/ 1151 w 1152"/>
                <a:gd name="T3" fmla="*/ 918 h 1740"/>
                <a:gd name="T4" fmla="*/ 1151 w 1152"/>
                <a:gd name="T5" fmla="*/ 0 h 1740"/>
                <a:gd name="T6" fmla="*/ 0 w 1152"/>
                <a:gd name="T7" fmla="*/ 1739 h 1740"/>
              </a:gdLst>
              <a:ahLst/>
              <a:cxnLst>
                <a:cxn ang="0">
                  <a:pos x="T0" y="T1"/>
                </a:cxn>
                <a:cxn ang="0">
                  <a:pos x="T2" y="T3"/>
                </a:cxn>
                <a:cxn ang="0">
                  <a:pos x="T4" y="T5"/>
                </a:cxn>
                <a:cxn ang="0">
                  <a:pos x="T6" y="T7"/>
                </a:cxn>
              </a:cxnLst>
              <a:rect l="0" t="0" r="r" b="b"/>
              <a:pathLst>
                <a:path w="1152" h="1740">
                  <a:moveTo>
                    <a:pt x="0" y="1739"/>
                  </a:moveTo>
                  <a:lnTo>
                    <a:pt x="1151" y="918"/>
                  </a:lnTo>
                  <a:lnTo>
                    <a:pt x="1151" y="0"/>
                  </a:lnTo>
                  <a:lnTo>
                    <a:pt x="0" y="1739"/>
                  </a:lnTo>
                </a:path>
              </a:pathLst>
            </a:custGeom>
            <a:solidFill>
              <a:schemeClr val="accent3"/>
            </a:solidFill>
            <a:ln>
              <a:noFill/>
            </a:ln>
            <a:effectLst/>
          </p:spPr>
          <p:txBody>
            <a:bodyPr wrap="none" anchor="ctr"/>
            <a:lstStyle/>
            <a:p>
              <a:endParaRPr lang="en-US" sz="7199" b="0" i="0" dirty="0">
                <a:latin typeface="Nunito Light" charset="0"/>
              </a:endParaRPr>
            </a:p>
          </p:txBody>
        </p:sp>
        <p:sp>
          <p:nvSpPr>
            <p:cNvPr id="51" name="Freeform 50"/>
            <p:cNvSpPr>
              <a:spLocks noChangeArrowheads="1"/>
            </p:cNvSpPr>
            <p:nvPr/>
          </p:nvSpPr>
          <p:spPr bwMode="auto">
            <a:xfrm>
              <a:off x="23079221" y="-88970"/>
              <a:ext cx="1455931" cy="4233061"/>
            </a:xfrm>
            <a:custGeom>
              <a:avLst/>
              <a:gdLst>
                <a:gd name="T0" fmla="*/ 0 w 1479"/>
                <a:gd name="T1" fmla="*/ 0 h 4296"/>
                <a:gd name="T2" fmla="*/ 327 w 1479"/>
                <a:gd name="T3" fmla="*/ 4295 h 4296"/>
                <a:gd name="T4" fmla="*/ 1478 w 1479"/>
                <a:gd name="T5" fmla="*/ 2556 h 4296"/>
                <a:gd name="T6" fmla="*/ 1478 w 1479"/>
                <a:gd name="T7" fmla="*/ 0 h 4296"/>
                <a:gd name="T8" fmla="*/ 0 w 1479"/>
                <a:gd name="T9" fmla="*/ 0 h 4296"/>
              </a:gdLst>
              <a:ahLst/>
              <a:cxnLst>
                <a:cxn ang="0">
                  <a:pos x="T0" y="T1"/>
                </a:cxn>
                <a:cxn ang="0">
                  <a:pos x="T2" y="T3"/>
                </a:cxn>
                <a:cxn ang="0">
                  <a:pos x="T4" y="T5"/>
                </a:cxn>
                <a:cxn ang="0">
                  <a:pos x="T6" y="T7"/>
                </a:cxn>
                <a:cxn ang="0">
                  <a:pos x="T8" y="T9"/>
                </a:cxn>
              </a:cxnLst>
              <a:rect l="0" t="0" r="r" b="b"/>
              <a:pathLst>
                <a:path w="1479" h="4296">
                  <a:moveTo>
                    <a:pt x="0" y="0"/>
                  </a:moveTo>
                  <a:lnTo>
                    <a:pt x="327" y="4295"/>
                  </a:lnTo>
                  <a:lnTo>
                    <a:pt x="1478" y="2556"/>
                  </a:lnTo>
                  <a:lnTo>
                    <a:pt x="1478" y="0"/>
                  </a:lnTo>
                  <a:lnTo>
                    <a:pt x="0" y="0"/>
                  </a:lnTo>
                </a:path>
              </a:pathLst>
            </a:custGeom>
            <a:solidFill>
              <a:schemeClr val="accent3">
                <a:lumMod val="60000"/>
                <a:lumOff val="40000"/>
              </a:schemeClr>
            </a:solidFill>
            <a:ln>
              <a:noFill/>
            </a:ln>
            <a:effectLst/>
          </p:spPr>
          <p:txBody>
            <a:bodyPr wrap="none" anchor="ctr"/>
            <a:lstStyle/>
            <a:p>
              <a:endParaRPr lang="en-US" sz="7199" b="0" i="0" dirty="0">
                <a:latin typeface="Nunito Light" charset="0"/>
              </a:endParaRPr>
            </a:p>
          </p:txBody>
        </p:sp>
        <p:sp>
          <p:nvSpPr>
            <p:cNvPr id="52" name="Freeform 51"/>
            <p:cNvSpPr>
              <a:spLocks noChangeArrowheads="1"/>
            </p:cNvSpPr>
            <p:nvPr/>
          </p:nvSpPr>
          <p:spPr bwMode="auto">
            <a:xfrm>
              <a:off x="20776620" y="-88970"/>
              <a:ext cx="2646748" cy="4233061"/>
            </a:xfrm>
            <a:custGeom>
              <a:avLst/>
              <a:gdLst>
                <a:gd name="T0" fmla="*/ 0 w 2687"/>
                <a:gd name="T1" fmla="*/ 0 h 4296"/>
                <a:gd name="T2" fmla="*/ 2686 w 2687"/>
                <a:gd name="T3" fmla="*/ 4295 h 4296"/>
                <a:gd name="T4" fmla="*/ 2359 w 2687"/>
                <a:gd name="T5" fmla="*/ 0 h 4296"/>
                <a:gd name="T6" fmla="*/ 0 w 2687"/>
                <a:gd name="T7" fmla="*/ 0 h 4296"/>
              </a:gdLst>
              <a:ahLst/>
              <a:cxnLst>
                <a:cxn ang="0">
                  <a:pos x="T0" y="T1"/>
                </a:cxn>
                <a:cxn ang="0">
                  <a:pos x="T2" y="T3"/>
                </a:cxn>
                <a:cxn ang="0">
                  <a:pos x="T4" y="T5"/>
                </a:cxn>
                <a:cxn ang="0">
                  <a:pos x="T6" y="T7"/>
                </a:cxn>
              </a:cxnLst>
              <a:rect l="0" t="0" r="r" b="b"/>
              <a:pathLst>
                <a:path w="2687" h="4296">
                  <a:moveTo>
                    <a:pt x="0" y="0"/>
                  </a:moveTo>
                  <a:lnTo>
                    <a:pt x="2686" y="4295"/>
                  </a:lnTo>
                  <a:lnTo>
                    <a:pt x="2359" y="0"/>
                  </a:lnTo>
                  <a:lnTo>
                    <a:pt x="0" y="0"/>
                  </a:lnTo>
                </a:path>
              </a:pathLst>
            </a:custGeom>
            <a:solidFill>
              <a:schemeClr val="accent3"/>
            </a:solidFill>
            <a:ln>
              <a:noFill/>
            </a:ln>
            <a:effectLst/>
          </p:spPr>
          <p:txBody>
            <a:bodyPr wrap="none" anchor="ctr"/>
            <a:lstStyle/>
            <a:p>
              <a:endParaRPr lang="en-US" sz="7199" b="0" i="0" dirty="0">
                <a:latin typeface="Nunito Light" charset="0"/>
              </a:endParaRPr>
            </a:p>
          </p:txBody>
        </p:sp>
        <p:sp>
          <p:nvSpPr>
            <p:cNvPr id="53" name="Freeform 52"/>
            <p:cNvSpPr>
              <a:spLocks noChangeArrowheads="1"/>
            </p:cNvSpPr>
            <p:nvPr/>
          </p:nvSpPr>
          <p:spPr bwMode="auto">
            <a:xfrm>
              <a:off x="20420243" y="-88970"/>
              <a:ext cx="3003125" cy="4233061"/>
            </a:xfrm>
            <a:custGeom>
              <a:avLst/>
              <a:gdLst>
                <a:gd name="T0" fmla="*/ 0 w 3049"/>
                <a:gd name="T1" fmla="*/ 0 h 4296"/>
                <a:gd name="T2" fmla="*/ 43 w 3049"/>
                <a:gd name="T3" fmla="*/ 3187 h 4296"/>
                <a:gd name="T4" fmla="*/ 3048 w 3049"/>
                <a:gd name="T5" fmla="*/ 4295 h 4296"/>
                <a:gd name="T6" fmla="*/ 362 w 3049"/>
                <a:gd name="T7" fmla="*/ 0 h 4296"/>
                <a:gd name="T8" fmla="*/ 0 w 3049"/>
                <a:gd name="T9" fmla="*/ 0 h 4296"/>
              </a:gdLst>
              <a:ahLst/>
              <a:cxnLst>
                <a:cxn ang="0">
                  <a:pos x="T0" y="T1"/>
                </a:cxn>
                <a:cxn ang="0">
                  <a:pos x="T2" y="T3"/>
                </a:cxn>
                <a:cxn ang="0">
                  <a:pos x="T4" y="T5"/>
                </a:cxn>
                <a:cxn ang="0">
                  <a:pos x="T6" y="T7"/>
                </a:cxn>
                <a:cxn ang="0">
                  <a:pos x="T8" y="T9"/>
                </a:cxn>
              </a:cxnLst>
              <a:rect l="0" t="0" r="r" b="b"/>
              <a:pathLst>
                <a:path w="3049" h="4296">
                  <a:moveTo>
                    <a:pt x="0" y="0"/>
                  </a:moveTo>
                  <a:lnTo>
                    <a:pt x="43" y="3187"/>
                  </a:lnTo>
                  <a:lnTo>
                    <a:pt x="3048" y="4295"/>
                  </a:lnTo>
                  <a:lnTo>
                    <a:pt x="362" y="0"/>
                  </a:lnTo>
                  <a:lnTo>
                    <a:pt x="0" y="0"/>
                  </a:lnTo>
                </a:path>
              </a:pathLst>
            </a:custGeom>
            <a:solidFill>
              <a:schemeClr val="accent3">
                <a:lumMod val="60000"/>
                <a:lumOff val="40000"/>
              </a:schemeClr>
            </a:solidFill>
            <a:ln>
              <a:noFill/>
            </a:ln>
            <a:effectLst/>
          </p:spPr>
          <p:txBody>
            <a:bodyPr wrap="none" anchor="ctr"/>
            <a:lstStyle/>
            <a:p>
              <a:endParaRPr lang="en-US" sz="7199" b="0" i="0" dirty="0">
                <a:latin typeface="Nunito Light" charset="0"/>
              </a:endParaRPr>
            </a:p>
          </p:txBody>
        </p:sp>
        <p:sp>
          <p:nvSpPr>
            <p:cNvPr id="54" name="Freeform 53"/>
            <p:cNvSpPr>
              <a:spLocks noChangeArrowheads="1"/>
            </p:cNvSpPr>
            <p:nvPr/>
          </p:nvSpPr>
          <p:spPr bwMode="auto">
            <a:xfrm>
              <a:off x="17677877" y="-88971"/>
              <a:ext cx="2785824" cy="3142198"/>
            </a:xfrm>
            <a:custGeom>
              <a:avLst/>
              <a:gdLst>
                <a:gd name="T0" fmla="*/ 2126 w 2826"/>
                <a:gd name="T1" fmla="*/ 0 h 3188"/>
                <a:gd name="T2" fmla="*/ 0 w 2826"/>
                <a:gd name="T3" fmla="*/ 1954 h 3188"/>
                <a:gd name="T4" fmla="*/ 2825 w 2826"/>
                <a:gd name="T5" fmla="*/ 3187 h 3188"/>
                <a:gd name="T6" fmla="*/ 2782 w 2826"/>
                <a:gd name="T7" fmla="*/ 0 h 3188"/>
                <a:gd name="T8" fmla="*/ 2126 w 2826"/>
                <a:gd name="T9" fmla="*/ 0 h 3188"/>
              </a:gdLst>
              <a:ahLst/>
              <a:cxnLst>
                <a:cxn ang="0">
                  <a:pos x="T0" y="T1"/>
                </a:cxn>
                <a:cxn ang="0">
                  <a:pos x="T2" y="T3"/>
                </a:cxn>
                <a:cxn ang="0">
                  <a:pos x="T4" y="T5"/>
                </a:cxn>
                <a:cxn ang="0">
                  <a:pos x="T6" y="T7"/>
                </a:cxn>
                <a:cxn ang="0">
                  <a:pos x="T8" y="T9"/>
                </a:cxn>
              </a:cxnLst>
              <a:rect l="0" t="0" r="r" b="b"/>
              <a:pathLst>
                <a:path w="2826" h="3188">
                  <a:moveTo>
                    <a:pt x="2126" y="0"/>
                  </a:moveTo>
                  <a:lnTo>
                    <a:pt x="0" y="1954"/>
                  </a:lnTo>
                  <a:lnTo>
                    <a:pt x="2825" y="3187"/>
                  </a:lnTo>
                  <a:lnTo>
                    <a:pt x="2782" y="0"/>
                  </a:lnTo>
                  <a:lnTo>
                    <a:pt x="2126" y="0"/>
                  </a:lnTo>
                </a:path>
              </a:pathLst>
            </a:custGeom>
            <a:solidFill>
              <a:schemeClr val="accent3"/>
            </a:solidFill>
            <a:ln>
              <a:noFill/>
            </a:ln>
            <a:effectLst/>
          </p:spPr>
          <p:txBody>
            <a:bodyPr wrap="none" anchor="ctr"/>
            <a:lstStyle/>
            <a:p>
              <a:endParaRPr lang="en-US" sz="7199" b="0" i="0" dirty="0">
                <a:latin typeface="Nunito Light" charset="0"/>
              </a:endParaRPr>
            </a:p>
          </p:txBody>
        </p:sp>
        <p:sp>
          <p:nvSpPr>
            <p:cNvPr id="55" name="Freeform 54"/>
            <p:cNvSpPr>
              <a:spLocks noChangeArrowheads="1"/>
            </p:cNvSpPr>
            <p:nvPr/>
          </p:nvSpPr>
          <p:spPr bwMode="auto">
            <a:xfrm>
              <a:off x="17608342" y="-88971"/>
              <a:ext cx="2168684" cy="1925303"/>
            </a:xfrm>
            <a:custGeom>
              <a:avLst/>
              <a:gdLst>
                <a:gd name="T0" fmla="*/ 0 w 2199"/>
                <a:gd name="T1" fmla="*/ 0 h 1955"/>
                <a:gd name="T2" fmla="*/ 72 w 2199"/>
                <a:gd name="T3" fmla="*/ 1954 h 1955"/>
                <a:gd name="T4" fmla="*/ 2198 w 2199"/>
                <a:gd name="T5" fmla="*/ 0 h 1955"/>
                <a:gd name="T6" fmla="*/ 0 w 2199"/>
                <a:gd name="T7" fmla="*/ 0 h 1955"/>
              </a:gdLst>
              <a:ahLst/>
              <a:cxnLst>
                <a:cxn ang="0">
                  <a:pos x="T0" y="T1"/>
                </a:cxn>
                <a:cxn ang="0">
                  <a:pos x="T2" y="T3"/>
                </a:cxn>
                <a:cxn ang="0">
                  <a:pos x="T4" y="T5"/>
                </a:cxn>
                <a:cxn ang="0">
                  <a:pos x="T6" y="T7"/>
                </a:cxn>
              </a:cxnLst>
              <a:rect l="0" t="0" r="r" b="b"/>
              <a:pathLst>
                <a:path w="2199" h="1955">
                  <a:moveTo>
                    <a:pt x="0" y="0"/>
                  </a:moveTo>
                  <a:lnTo>
                    <a:pt x="72" y="1954"/>
                  </a:lnTo>
                  <a:lnTo>
                    <a:pt x="2198" y="0"/>
                  </a:lnTo>
                  <a:lnTo>
                    <a:pt x="0" y="0"/>
                  </a:lnTo>
                </a:path>
              </a:pathLst>
            </a:custGeom>
            <a:solidFill>
              <a:schemeClr val="accent3">
                <a:lumMod val="60000"/>
                <a:lumOff val="40000"/>
              </a:schemeClr>
            </a:solidFill>
            <a:ln>
              <a:noFill/>
            </a:ln>
            <a:effectLst/>
          </p:spPr>
          <p:txBody>
            <a:bodyPr wrap="none" anchor="ctr"/>
            <a:lstStyle/>
            <a:p>
              <a:endParaRPr lang="en-US" sz="7199" b="0" i="0" dirty="0">
                <a:latin typeface="Nunito Light" charset="0"/>
              </a:endParaRPr>
            </a:p>
          </p:txBody>
        </p:sp>
        <p:sp>
          <p:nvSpPr>
            <p:cNvPr id="56" name="Freeform 55"/>
            <p:cNvSpPr>
              <a:spLocks noChangeArrowheads="1"/>
            </p:cNvSpPr>
            <p:nvPr/>
          </p:nvSpPr>
          <p:spPr bwMode="auto">
            <a:xfrm>
              <a:off x="14888518" y="-88734"/>
              <a:ext cx="2811899" cy="1925303"/>
            </a:xfrm>
            <a:custGeom>
              <a:avLst/>
              <a:gdLst>
                <a:gd name="T0" fmla="*/ 0 w 2852"/>
                <a:gd name="T1" fmla="*/ 0 h 1955"/>
                <a:gd name="T2" fmla="*/ 2851 w 2852"/>
                <a:gd name="T3" fmla="*/ 1954 h 1955"/>
                <a:gd name="T4" fmla="*/ 2779 w 2852"/>
                <a:gd name="T5" fmla="*/ 0 h 1955"/>
                <a:gd name="T6" fmla="*/ 0 w 2852"/>
                <a:gd name="T7" fmla="*/ 0 h 1955"/>
              </a:gdLst>
              <a:ahLst/>
              <a:cxnLst>
                <a:cxn ang="0">
                  <a:pos x="T0" y="T1"/>
                </a:cxn>
                <a:cxn ang="0">
                  <a:pos x="T2" y="T3"/>
                </a:cxn>
                <a:cxn ang="0">
                  <a:pos x="T4" y="T5"/>
                </a:cxn>
                <a:cxn ang="0">
                  <a:pos x="T6" y="T7"/>
                </a:cxn>
              </a:cxnLst>
              <a:rect l="0" t="0" r="r" b="b"/>
              <a:pathLst>
                <a:path w="2852" h="1955">
                  <a:moveTo>
                    <a:pt x="0" y="0"/>
                  </a:moveTo>
                  <a:lnTo>
                    <a:pt x="2851" y="1954"/>
                  </a:lnTo>
                  <a:lnTo>
                    <a:pt x="2779" y="0"/>
                  </a:lnTo>
                  <a:lnTo>
                    <a:pt x="0" y="0"/>
                  </a:lnTo>
                </a:path>
              </a:pathLst>
            </a:custGeom>
            <a:solidFill>
              <a:schemeClr val="accent3"/>
            </a:solidFill>
            <a:ln>
              <a:noFill/>
            </a:ln>
            <a:effectLst/>
          </p:spPr>
          <p:txBody>
            <a:bodyPr wrap="none" anchor="ctr"/>
            <a:lstStyle/>
            <a:p>
              <a:endParaRPr lang="en-US" sz="7199" b="0" i="0" dirty="0">
                <a:latin typeface="Nunito Light" charset="0"/>
              </a:endParaRPr>
            </a:p>
          </p:txBody>
        </p:sp>
        <p:sp>
          <p:nvSpPr>
            <p:cNvPr id="57" name="Freeform 56"/>
            <p:cNvSpPr>
              <a:spLocks noChangeArrowheads="1"/>
            </p:cNvSpPr>
            <p:nvPr/>
          </p:nvSpPr>
          <p:spPr bwMode="auto">
            <a:xfrm>
              <a:off x="13589856" y="-88970"/>
              <a:ext cx="4137447" cy="3520308"/>
            </a:xfrm>
            <a:custGeom>
              <a:avLst/>
              <a:gdLst>
                <a:gd name="T0" fmla="*/ 0 w 4196"/>
                <a:gd name="T1" fmla="*/ 0 h 3572"/>
                <a:gd name="T2" fmla="*/ 1886 w 4196"/>
                <a:gd name="T3" fmla="*/ 3571 h 3572"/>
                <a:gd name="T4" fmla="*/ 4195 w 4196"/>
                <a:gd name="T5" fmla="*/ 1954 h 3572"/>
                <a:gd name="T6" fmla="*/ 1344 w 4196"/>
                <a:gd name="T7" fmla="*/ 0 h 3572"/>
                <a:gd name="T8" fmla="*/ 0 w 4196"/>
                <a:gd name="T9" fmla="*/ 0 h 3572"/>
              </a:gdLst>
              <a:ahLst/>
              <a:cxnLst>
                <a:cxn ang="0">
                  <a:pos x="T0" y="T1"/>
                </a:cxn>
                <a:cxn ang="0">
                  <a:pos x="T2" y="T3"/>
                </a:cxn>
                <a:cxn ang="0">
                  <a:pos x="T4" y="T5"/>
                </a:cxn>
                <a:cxn ang="0">
                  <a:pos x="T6" y="T7"/>
                </a:cxn>
                <a:cxn ang="0">
                  <a:pos x="T8" y="T9"/>
                </a:cxn>
              </a:cxnLst>
              <a:rect l="0" t="0" r="r" b="b"/>
              <a:pathLst>
                <a:path w="4196" h="3572">
                  <a:moveTo>
                    <a:pt x="0" y="0"/>
                  </a:moveTo>
                  <a:lnTo>
                    <a:pt x="1886" y="3571"/>
                  </a:lnTo>
                  <a:lnTo>
                    <a:pt x="4195" y="1954"/>
                  </a:lnTo>
                  <a:lnTo>
                    <a:pt x="1344" y="0"/>
                  </a:lnTo>
                  <a:lnTo>
                    <a:pt x="0" y="0"/>
                  </a:lnTo>
                </a:path>
              </a:pathLst>
            </a:custGeom>
            <a:solidFill>
              <a:schemeClr val="accent3">
                <a:lumMod val="60000"/>
                <a:lumOff val="40000"/>
              </a:schemeClr>
            </a:solidFill>
            <a:ln>
              <a:noFill/>
            </a:ln>
            <a:effectLst/>
          </p:spPr>
          <p:txBody>
            <a:bodyPr wrap="none" anchor="ctr"/>
            <a:lstStyle/>
            <a:p>
              <a:endParaRPr lang="en-US" sz="7199" b="0" i="0" dirty="0">
                <a:latin typeface="Nunito Light" charset="0"/>
              </a:endParaRPr>
            </a:p>
          </p:txBody>
        </p:sp>
        <p:sp>
          <p:nvSpPr>
            <p:cNvPr id="58" name="Freeform 57"/>
            <p:cNvSpPr>
              <a:spLocks noChangeArrowheads="1"/>
            </p:cNvSpPr>
            <p:nvPr/>
          </p:nvSpPr>
          <p:spPr bwMode="auto">
            <a:xfrm>
              <a:off x="11104147" y="-111272"/>
              <a:ext cx="4346058" cy="3520308"/>
            </a:xfrm>
            <a:custGeom>
              <a:avLst/>
              <a:gdLst>
                <a:gd name="T0" fmla="*/ 965 w 4408"/>
                <a:gd name="T1" fmla="*/ 0 h 3572"/>
                <a:gd name="T2" fmla="*/ 0 w 4408"/>
                <a:gd name="T3" fmla="*/ 1760 h 3572"/>
                <a:gd name="T4" fmla="*/ 4407 w 4408"/>
                <a:gd name="T5" fmla="*/ 3571 h 3572"/>
                <a:gd name="T6" fmla="*/ 2521 w 4408"/>
                <a:gd name="T7" fmla="*/ 0 h 3572"/>
                <a:gd name="T8" fmla="*/ 965 w 4408"/>
                <a:gd name="T9" fmla="*/ 0 h 3572"/>
              </a:gdLst>
              <a:ahLst/>
              <a:cxnLst>
                <a:cxn ang="0">
                  <a:pos x="T0" y="T1"/>
                </a:cxn>
                <a:cxn ang="0">
                  <a:pos x="T2" y="T3"/>
                </a:cxn>
                <a:cxn ang="0">
                  <a:pos x="T4" y="T5"/>
                </a:cxn>
                <a:cxn ang="0">
                  <a:pos x="T6" y="T7"/>
                </a:cxn>
                <a:cxn ang="0">
                  <a:pos x="T8" y="T9"/>
                </a:cxn>
              </a:cxnLst>
              <a:rect l="0" t="0" r="r" b="b"/>
              <a:pathLst>
                <a:path w="4408" h="3572">
                  <a:moveTo>
                    <a:pt x="965" y="0"/>
                  </a:moveTo>
                  <a:lnTo>
                    <a:pt x="0" y="1760"/>
                  </a:lnTo>
                  <a:lnTo>
                    <a:pt x="4407" y="3571"/>
                  </a:lnTo>
                  <a:lnTo>
                    <a:pt x="2521" y="0"/>
                  </a:lnTo>
                  <a:lnTo>
                    <a:pt x="965" y="0"/>
                  </a:lnTo>
                </a:path>
              </a:pathLst>
            </a:custGeom>
            <a:solidFill>
              <a:schemeClr val="accent2"/>
            </a:solidFill>
            <a:ln>
              <a:noFill/>
            </a:ln>
            <a:effectLst/>
          </p:spPr>
          <p:txBody>
            <a:bodyPr wrap="none" anchor="ctr"/>
            <a:lstStyle/>
            <a:p>
              <a:endParaRPr lang="en-US" sz="7199" b="0" i="0" dirty="0">
                <a:latin typeface="Nunito Light" charset="0"/>
              </a:endParaRPr>
            </a:p>
          </p:txBody>
        </p:sp>
        <p:sp>
          <p:nvSpPr>
            <p:cNvPr id="59" name="Freeform 58"/>
            <p:cNvSpPr>
              <a:spLocks noChangeArrowheads="1"/>
            </p:cNvSpPr>
            <p:nvPr/>
          </p:nvSpPr>
          <p:spPr bwMode="auto">
            <a:xfrm>
              <a:off x="9793019" y="-88970"/>
              <a:ext cx="369415" cy="195571"/>
            </a:xfrm>
            <a:custGeom>
              <a:avLst/>
              <a:gdLst>
                <a:gd name="T0" fmla="*/ 112 w 374"/>
                <a:gd name="T1" fmla="*/ 0 h 198"/>
                <a:gd name="T2" fmla="*/ 0 w 374"/>
                <a:gd name="T3" fmla="*/ 197 h 198"/>
                <a:gd name="T4" fmla="*/ 373 w 374"/>
                <a:gd name="T5" fmla="*/ 0 h 198"/>
                <a:gd name="T6" fmla="*/ 112 w 374"/>
                <a:gd name="T7" fmla="*/ 0 h 198"/>
              </a:gdLst>
              <a:ahLst/>
              <a:cxnLst>
                <a:cxn ang="0">
                  <a:pos x="T0" y="T1"/>
                </a:cxn>
                <a:cxn ang="0">
                  <a:pos x="T2" y="T3"/>
                </a:cxn>
                <a:cxn ang="0">
                  <a:pos x="T4" y="T5"/>
                </a:cxn>
                <a:cxn ang="0">
                  <a:pos x="T6" y="T7"/>
                </a:cxn>
              </a:cxnLst>
              <a:rect l="0" t="0" r="r" b="b"/>
              <a:pathLst>
                <a:path w="374" h="198">
                  <a:moveTo>
                    <a:pt x="112" y="0"/>
                  </a:moveTo>
                  <a:lnTo>
                    <a:pt x="0" y="197"/>
                  </a:lnTo>
                  <a:lnTo>
                    <a:pt x="373" y="0"/>
                  </a:lnTo>
                  <a:lnTo>
                    <a:pt x="112" y="0"/>
                  </a:lnTo>
                </a:path>
              </a:pathLst>
            </a:custGeom>
            <a:solidFill>
              <a:schemeClr val="accent2">
                <a:lumMod val="75000"/>
              </a:schemeClr>
            </a:solidFill>
            <a:ln>
              <a:noFill/>
            </a:ln>
            <a:effectLst/>
          </p:spPr>
          <p:txBody>
            <a:bodyPr wrap="none" anchor="ctr"/>
            <a:lstStyle/>
            <a:p>
              <a:endParaRPr lang="en-US" sz="7199" b="0" i="0" dirty="0">
                <a:latin typeface="Nunito Light" charset="0"/>
              </a:endParaRPr>
            </a:p>
          </p:txBody>
        </p:sp>
        <p:sp>
          <p:nvSpPr>
            <p:cNvPr id="60" name="Freeform 13"/>
            <p:cNvSpPr>
              <a:spLocks noChangeArrowheads="1"/>
            </p:cNvSpPr>
            <p:nvPr/>
          </p:nvSpPr>
          <p:spPr bwMode="auto">
            <a:xfrm>
              <a:off x="9698211" y="-88970"/>
              <a:ext cx="225996" cy="195571"/>
            </a:xfrm>
            <a:custGeom>
              <a:avLst/>
              <a:gdLst>
                <a:gd name="T0" fmla="*/ 0 w 231"/>
                <a:gd name="T1" fmla="*/ 0 h 198"/>
                <a:gd name="T2" fmla="*/ 118 w 231"/>
                <a:gd name="T3" fmla="*/ 197 h 198"/>
                <a:gd name="T4" fmla="*/ 230 w 231"/>
                <a:gd name="T5" fmla="*/ 0 h 198"/>
                <a:gd name="T6" fmla="*/ 0 w 231"/>
                <a:gd name="T7" fmla="*/ 0 h 198"/>
              </a:gdLst>
              <a:ahLst/>
              <a:cxnLst>
                <a:cxn ang="0">
                  <a:pos x="T0" y="T1"/>
                </a:cxn>
                <a:cxn ang="0">
                  <a:pos x="T2" y="T3"/>
                </a:cxn>
                <a:cxn ang="0">
                  <a:pos x="T4" y="T5"/>
                </a:cxn>
                <a:cxn ang="0">
                  <a:pos x="T6" y="T7"/>
                </a:cxn>
              </a:cxnLst>
              <a:rect l="0" t="0" r="r" b="b"/>
              <a:pathLst>
                <a:path w="231" h="198">
                  <a:moveTo>
                    <a:pt x="0" y="0"/>
                  </a:moveTo>
                  <a:lnTo>
                    <a:pt x="118" y="197"/>
                  </a:lnTo>
                  <a:lnTo>
                    <a:pt x="230" y="0"/>
                  </a:lnTo>
                  <a:lnTo>
                    <a:pt x="0" y="0"/>
                  </a:lnTo>
                </a:path>
              </a:pathLst>
            </a:custGeom>
            <a:solidFill>
              <a:schemeClr val="accent2">
                <a:lumMod val="75000"/>
              </a:schemeClr>
            </a:solidFill>
            <a:ln>
              <a:noFill/>
            </a:ln>
            <a:effectLst/>
          </p:spPr>
          <p:txBody>
            <a:bodyPr wrap="none" anchor="ctr"/>
            <a:lstStyle/>
            <a:p>
              <a:endParaRPr lang="en-US" sz="7199" b="0" i="0" dirty="0">
                <a:latin typeface="Nunito Light" charset="0"/>
              </a:endParaRPr>
            </a:p>
          </p:txBody>
        </p:sp>
        <p:sp>
          <p:nvSpPr>
            <p:cNvPr id="61" name="Freeform 14"/>
            <p:cNvSpPr>
              <a:spLocks noChangeArrowheads="1"/>
            </p:cNvSpPr>
            <p:nvPr/>
          </p:nvSpPr>
          <p:spPr bwMode="auto">
            <a:xfrm>
              <a:off x="8502000" y="61758"/>
              <a:ext cx="2646751" cy="2259950"/>
            </a:xfrm>
            <a:custGeom>
              <a:avLst/>
              <a:gdLst>
                <a:gd name="T0" fmla="*/ 2685 w 2686"/>
                <a:gd name="T1" fmla="*/ 1563 h 2292"/>
                <a:gd name="T2" fmla="*/ 1308 w 2686"/>
                <a:gd name="T3" fmla="*/ 0 h 2292"/>
                <a:gd name="T4" fmla="*/ 0 w 2686"/>
                <a:gd name="T5" fmla="*/ 2291 h 2292"/>
                <a:gd name="T6" fmla="*/ 2685 w 2686"/>
                <a:gd name="T7" fmla="*/ 1563 h 2292"/>
              </a:gdLst>
              <a:ahLst/>
              <a:cxnLst>
                <a:cxn ang="0">
                  <a:pos x="T0" y="T1"/>
                </a:cxn>
                <a:cxn ang="0">
                  <a:pos x="T2" y="T3"/>
                </a:cxn>
                <a:cxn ang="0">
                  <a:pos x="T4" y="T5"/>
                </a:cxn>
                <a:cxn ang="0">
                  <a:pos x="T6" y="T7"/>
                </a:cxn>
              </a:cxnLst>
              <a:rect l="0" t="0" r="r" b="b"/>
              <a:pathLst>
                <a:path w="2686" h="2292">
                  <a:moveTo>
                    <a:pt x="2685" y="1563"/>
                  </a:moveTo>
                  <a:lnTo>
                    <a:pt x="1308" y="0"/>
                  </a:lnTo>
                  <a:lnTo>
                    <a:pt x="0" y="2291"/>
                  </a:lnTo>
                  <a:lnTo>
                    <a:pt x="2685" y="1563"/>
                  </a:lnTo>
                </a:path>
              </a:pathLst>
            </a:custGeom>
            <a:solidFill>
              <a:schemeClr val="accent2"/>
            </a:solidFill>
            <a:ln>
              <a:noFill/>
            </a:ln>
            <a:effectLst/>
          </p:spPr>
          <p:txBody>
            <a:bodyPr wrap="none" anchor="ctr"/>
            <a:lstStyle/>
            <a:p>
              <a:endParaRPr lang="en-US" sz="7199" b="0" i="0" dirty="0">
                <a:latin typeface="Nunito Light" charset="0"/>
              </a:endParaRPr>
            </a:p>
          </p:txBody>
        </p:sp>
        <p:sp>
          <p:nvSpPr>
            <p:cNvPr id="62" name="Freeform 15"/>
            <p:cNvSpPr>
              <a:spLocks noChangeArrowheads="1"/>
            </p:cNvSpPr>
            <p:nvPr/>
          </p:nvSpPr>
          <p:spPr bwMode="auto">
            <a:xfrm>
              <a:off x="6821130" y="61996"/>
              <a:ext cx="2985743" cy="2259950"/>
            </a:xfrm>
            <a:custGeom>
              <a:avLst/>
              <a:gdLst>
                <a:gd name="T0" fmla="*/ 3029 w 3030"/>
                <a:gd name="T1" fmla="*/ 0 h 2292"/>
                <a:gd name="T2" fmla="*/ 0 w 3030"/>
                <a:gd name="T3" fmla="*/ 624 h 2292"/>
                <a:gd name="T4" fmla="*/ 1721 w 3030"/>
                <a:gd name="T5" fmla="*/ 2291 h 2292"/>
                <a:gd name="T6" fmla="*/ 3029 w 3030"/>
                <a:gd name="T7" fmla="*/ 0 h 2292"/>
              </a:gdLst>
              <a:ahLst/>
              <a:cxnLst>
                <a:cxn ang="0">
                  <a:pos x="T0" y="T1"/>
                </a:cxn>
                <a:cxn ang="0">
                  <a:pos x="T2" y="T3"/>
                </a:cxn>
                <a:cxn ang="0">
                  <a:pos x="T4" y="T5"/>
                </a:cxn>
                <a:cxn ang="0">
                  <a:pos x="T6" y="T7"/>
                </a:cxn>
              </a:cxnLst>
              <a:rect l="0" t="0" r="r" b="b"/>
              <a:pathLst>
                <a:path w="3030" h="2292">
                  <a:moveTo>
                    <a:pt x="3029" y="0"/>
                  </a:moveTo>
                  <a:lnTo>
                    <a:pt x="0" y="624"/>
                  </a:lnTo>
                  <a:lnTo>
                    <a:pt x="1721" y="2291"/>
                  </a:lnTo>
                  <a:lnTo>
                    <a:pt x="3029" y="0"/>
                  </a:lnTo>
                </a:path>
              </a:pathLst>
            </a:custGeom>
            <a:solidFill>
              <a:schemeClr val="accent2">
                <a:lumMod val="75000"/>
              </a:schemeClr>
            </a:solidFill>
            <a:ln>
              <a:noFill/>
            </a:ln>
            <a:effectLst/>
          </p:spPr>
          <p:txBody>
            <a:bodyPr wrap="none" anchor="ctr"/>
            <a:lstStyle/>
            <a:p>
              <a:endParaRPr lang="en-US" sz="7199" b="0" i="0" dirty="0">
                <a:latin typeface="Nunito Light" charset="0"/>
              </a:endParaRPr>
            </a:p>
          </p:txBody>
        </p:sp>
        <p:sp>
          <p:nvSpPr>
            <p:cNvPr id="63" name="Freeform 16"/>
            <p:cNvSpPr>
              <a:spLocks noChangeArrowheads="1"/>
            </p:cNvSpPr>
            <p:nvPr/>
          </p:nvSpPr>
          <p:spPr bwMode="auto">
            <a:xfrm>
              <a:off x="6829814" y="-88970"/>
              <a:ext cx="2985743" cy="808366"/>
            </a:xfrm>
            <a:custGeom>
              <a:avLst/>
              <a:gdLst>
                <a:gd name="T0" fmla="*/ 61 w 3030"/>
                <a:gd name="T1" fmla="*/ 0 h 822"/>
                <a:gd name="T2" fmla="*/ 0 w 3030"/>
                <a:gd name="T3" fmla="*/ 821 h 822"/>
                <a:gd name="T4" fmla="*/ 3029 w 3030"/>
                <a:gd name="T5" fmla="*/ 197 h 822"/>
                <a:gd name="T6" fmla="*/ 2911 w 3030"/>
                <a:gd name="T7" fmla="*/ 0 h 822"/>
                <a:gd name="T8" fmla="*/ 61 w 3030"/>
                <a:gd name="T9" fmla="*/ 0 h 822"/>
              </a:gdLst>
              <a:ahLst/>
              <a:cxnLst>
                <a:cxn ang="0">
                  <a:pos x="T0" y="T1"/>
                </a:cxn>
                <a:cxn ang="0">
                  <a:pos x="T2" y="T3"/>
                </a:cxn>
                <a:cxn ang="0">
                  <a:pos x="T4" y="T5"/>
                </a:cxn>
                <a:cxn ang="0">
                  <a:pos x="T6" y="T7"/>
                </a:cxn>
                <a:cxn ang="0">
                  <a:pos x="T8" y="T9"/>
                </a:cxn>
              </a:cxnLst>
              <a:rect l="0" t="0" r="r" b="b"/>
              <a:pathLst>
                <a:path w="3030" h="822">
                  <a:moveTo>
                    <a:pt x="61" y="0"/>
                  </a:moveTo>
                  <a:lnTo>
                    <a:pt x="0" y="821"/>
                  </a:lnTo>
                  <a:lnTo>
                    <a:pt x="3029" y="197"/>
                  </a:lnTo>
                  <a:lnTo>
                    <a:pt x="2911" y="0"/>
                  </a:lnTo>
                  <a:lnTo>
                    <a:pt x="61" y="0"/>
                  </a:lnTo>
                </a:path>
              </a:pathLst>
            </a:custGeom>
            <a:solidFill>
              <a:schemeClr val="accent2">
                <a:lumMod val="50000"/>
              </a:schemeClr>
            </a:solidFill>
            <a:ln>
              <a:noFill/>
            </a:ln>
            <a:effectLst/>
          </p:spPr>
          <p:txBody>
            <a:bodyPr wrap="none" anchor="ctr"/>
            <a:lstStyle/>
            <a:p>
              <a:endParaRPr lang="en-US" sz="7199" b="0" i="0" dirty="0">
                <a:latin typeface="Nunito Light" charset="0"/>
              </a:endParaRPr>
            </a:p>
          </p:txBody>
        </p:sp>
        <p:sp>
          <p:nvSpPr>
            <p:cNvPr id="64" name="Freeform 17"/>
            <p:cNvSpPr>
              <a:spLocks noChangeArrowheads="1"/>
            </p:cNvSpPr>
            <p:nvPr/>
          </p:nvSpPr>
          <p:spPr bwMode="auto">
            <a:xfrm>
              <a:off x="5975275" y="-88970"/>
              <a:ext cx="943094" cy="808366"/>
            </a:xfrm>
            <a:custGeom>
              <a:avLst/>
              <a:gdLst>
                <a:gd name="T0" fmla="*/ 0 w 955"/>
                <a:gd name="T1" fmla="*/ 0 h 822"/>
                <a:gd name="T2" fmla="*/ 893 w 955"/>
                <a:gd name="T3" fmla="*/ 821 h 822"/>
                <a:gd name="T4" fmla="*/ 954 w 955"/>
                <a:gd name="T5" fmla="*/ 0 h 822"/>
                <a:gd name="T6" fmla="*/ 0 w 955"/>
                <a:gd name="T7" fmla="*/ 0 h 822"/>
              </a:gdLst>
              <a:ahLst/>
              <a:cxnLst>
                <a:cxn ang="0">
                  <a:pos x="T0" y="T1"/>
                </a:cxn>
                <a:cxn ang="0">
                  <a:pos x="T2" y="T3"/>
                </a:cxn>
                <a:cxn ang="0">
                  <a:pos x="T4" y="T5"/>
                </a:cxn>
                <a:cxn ang="0">
                  <a:pos x="T6" y="T7"/>
                </a:cxn>
              </a:cxnLst>
              <a:rect l="0" t="0" r="r" b="b"/>
              <a:pathLst>
                <a:path w="955" h="822">
                  <a:moveTo>
                    <a:pt x="0" y="0"/>
                  </a:moveTo>
                  <a:lnTo>
                    <a:pt x="893" y="821"/>
                  </a:lnTo>
                  <a:lnTo>
                    <a:pt x="954" y="0"/>
                  </a:lnTo>
                  <a:lnTo>
                    <a:pt x="0" y="0"/>
                  </a:lnTo>
                </a:path>
              </a:pathLst>
            </a:custGeom>
            <a:solidFill>
              <a:schemeClr val="accent1"/>
            </a:solidFill>
            <a:ln>
              <a:noFill/>
            </a:ln>
            <a:effectLst/>
          </p:spPr>
          <p:txBody>
            <a:bodyPr wrap="none" anchor="ctr"/>
            <a:lstStyle/>
            <a:p>
              <a:endParaRPr lang="en-US" sz="7199" b="0" i="0" dirty="0">
                <a:latin typeface="Nunito Light" charset="0"/>
              </a:endParaRPr>
            </a:p>
          </p:txBody>
        </p:sp>
        <p:sp>
          <p:nvSpPr>
            <p:cNvPr id="65" name="Freeform 18"/>
            <p:cNvSpPr>
              <a:spLocks noChangeArrowheads="1"/>
            </p:cNvSpPr>
            <p:nvPr/>
          </p:nvSpPr>
          <p:spPr bwMode="auto">
            <a:xfrm>
              <a:off x="5608571" y="674793"/>
              <a:ext cx="2916204" cy="1642810"/>
            </a:xfrm>
            <a:custGeom>
              <a:avLst/>
              <a:gdLst>
                <a:gd name="T0" fmla="*/ 2958 w 2959"/>
                <a:gd name="T1" fmla="*/ 1667 h 1668"/>
                <a:gd name="T2" fmla="*/ 1237 w 2959"/>
                <a:gd name="T3" fmla="*/ 0 h 1668"/>
                <a:gd name="T4" fmla="*/ 0 w 2959"/>
                <a:gd name="T5" fmla="*/ 1323 h 1668"/>
                <a:gd name="T6" fmla="*/ 2958 w 2959"/>
                <a:gd name="T7" fmla="*/ 1667 h 1668"/>
              </a:gdLst>
              <a:ahLst/>
              <a:cxnLst>
                <a:cxn ang="0">
                  <a:pos x="T0" y="T1"/>
                </a:cxn>
                <a:cxn ang="0">
                  <a:pos x="T2" y="T3"/>
                </a:cxn>
                <a:cxn ang="0">
                  <a:pos x="T4" y="T5"/>
                </a:cxn>
                <a:cxn ang="0">
                  <a:pos x="T6" y="T7"/>
                </a:cxn>
              </a:cxnLst>
              <a:rect l="0" t="0" r="r" b="b"/>
              <a:pathLst>
                <a:path w="2959" h="1668">
                  <a:moveTo>
                    <a:pt x="2958" y="1667"/>
                  </a:moveTo>
                  <a:lnTo>
                    <a:pt x="1237" y="0"/>
                  </a:lnTo>
                  <a:lnTo>
                    <a:pt x="0" y="1323"/>
                  </a:lnTo>
                  <a:lnTo>
                    <a:pt x="2958" y="1667"/>
                  </a:lnTo>
                </a:path>
              </a:pathLst>
            </a:custGeom>
            <a:solidFill>
              <a:schemeClr val="accent2"/>
            </a:solidFill>
            <a:ln>
              <a:noFill/>
            </a:ln>
            <a:effectLst/>
          </p:spPr>
          <p:txBody>
            <a:bodyPr wrap="none" anchor="ctr"/>
            <a:lstStyle/>
            <a:p>
              <a:endParaRPr lang="en-US" sz="7199" b="0" i="0" dirty="0">
                <a:latin typeface="Nunito Light" charset="0"/>
              </a:endParaRPr>
            </a:p>
          </p:txBody>
        </p:sp>
        <p:sp>
          <p:nvSpPr>
            <p:cNvPr id="66" name="Freeform 19"/>
            <p:cNvSpPr>
              <a:spLocks noChangeArrowheads="1"/>
            </p:cNvSpPr>
            <p:nvPr/>
          </p:nvSpPr>
          <p:spPr bwMode="auto">
            <a:xfrm>
              <a:off x="5092201" y="-155877"/>
              <a:ext cx="1760153" cy="2112184"/>
            </a:xfrm>
            <a:custGeom>
              <a:avLst/>
              <a:gdLst>
                <a:gd name="T0" fmla="*/ 0 w 1787"/>
                <a:gd name="T1" fmla="*/ 0 h 2145"/>
                <a:gd name="T2" fmla="*/ 549 w 1787"/>
                <a:gd name="T3" fmla="*/ 2144 h 2145"/>
                <a:gd name="T4" fmla="*/ 1786 w 1787"/>
                <a:gd name="T5" fmla="*/ 821 h 2145"/>
                <a:gd name="T6" fmla="*/ 893 w 1787"/>
                <a:gd name="T7" fmla="*/ 0 h 2145"/>
                <a:gd name="T8" fmla="*/ 0 w 1787"/>
                <a:gd name="T9" fmla="*/ 0 h 2145"/>
              </a:gdLst>
              <a:ahLst/>
              <a:cxnLst>
                <a:cxn ang="0">
                  <a:pos x="T0" y="T1"/>
                </a:cxn>
                <a:cxn ang="0">
                  <a:pos x="T2" y="T3"/>
                </a:cxn>
                <a:cxn ang="0">
                  <a:pos x="T4" y="T5"/>
                </a:cxn>
                <a:cxn ang="0">
                  <a:pos x="T6" y="T7"/>
                </a:cxn>
                <a:cxn ang="0">
                  <a:pos x="T8" y="T9"/>
                </a:cxn>
              </a:cxnLst>
              <a:rect l="0" t="0" r="r" b="b"/>
              <a:pathLst>
                <a:path w="1787" h="2145">
                  <a:moveTo>
                    <a:pt x="0" y="0"/>
                  </a:moveTo>
                  <a:lnTo>
                    <a:pt x="549" y="2144"/>
                  </a:lnTo>
                  <a:lnTo>
                    <a:pt x="1786" y="821"/>
                  </a:lnTo>
                  <a:lnTo>
                    <a:pt x="893" y="0"/>
                  </a:lnTo>
                  <a:lnTo>
                    <a:pt x="0" y="0"/>
                  </a:lnTo>
                </a:path>
              </a:pathLst>
            </a:custGeom>
            <a:solidFill>
              <a:schemeClr val="accent1"/>
            </a:solidFill>
            <a:ln>
              <a:noFill/>
            </a:ln>
            <a:effectLst/>
          </p:spPr>
          <p:txBody>
            <a:bodyPr wrap="none" anchor="ctr"/>
            <a:lstStyle/>
            <a:p>
              <a:endParaRPr lang="en-US" sz="7199" b="0" i="0" dirty="0">
                <a:latin typeface="Nunito Light" charset="0"/>
              </a:endParaRPr>
            </a:p>
          </p:txBody>
        </p:sp>
        <p:sp>
          <p:nvSpPr>
            <p:cNvPr id="67" name="Freeform 20"/>
            <p:cNvSpPr>
              <a:spLocks noChangeArrowheads="1"/>
            </p:cNvSpPr>
            <p:nvPr/>
          </p:nvSpPr>
          <p:spPr bwMode="auto">
            <a:xfrm>
              <a:off x="443059" y="190760"/>
              <a:ext cx="5232654" cy="2977052"/>
            </a:xfrm>
            <a:custGeom>
              <a:avLst/>
              <a:gdLst>
                <a:gd name="T0" fmla="*/ 5310 w 5311"/>
                <a:gd name="T1" fmla="*/ 1771 h 3020"/>
                <a:gd name="T2" fmla="*/ 853 w 5311"/>
                <a:gd name="T3" fmla="*/ 0 h 3020"/>
                <a:gd name="T4" fmla="*/ 0 w 5311"/>
                <a:gd name="T5" fmla="*/ 3019 h 3020"/>
                <a:gd name="T6" fmla="*/ 5310 w 5311"/>
                <a:gd name="T7" fmla="*/ 1771 h 3020"/>
              </a:gdLst>
              <a:ahLst/>
              <a:cxnLst>
                <a:cxn ang="0">
                  <a:pos x="T0" y="T1"/>
                </a:cxn>
                <a:cxn ang="0">
                  <a:pos x="T2" y="T3"/>
                </a:cxn>
                <a:cxn ang="0">
                  <a:pos x="T4" y="T5"/>
                </a:cxn>
                <a:cxn ang="0">
                  <a:pos x="T6" y="T7"/>
                </a:cxn>
              </a:cxnLst>
              <a:rect l="0" t="0" r="r" b="b"/>
              <a:pathLst>
                <a:path w="5311" h="3020">
                  <a:moveTo>
                    <a:pt x="5310" y="1771"/>
                  </a:moveTo>
                  <a:lnTo>
                    <a:pt x="853" y="0"/>
                  </a:lnTo>
                  <a:lnTo>
                    <a:pt x="0" y="3019"/>
                  </a:lnTo>
                  <a:lnTo>
                    <a:pt x="5310" y="1771"/>
                  </a:lnTo>
                </a:path>
              </a:pathLst>
            </a:custGeom>
            <a:solidFill>
              <a:schemeClr val="accent1">
                <a:lumMod val="50000"/>
              </a:schemeClr>
            </a:solidFill>
            <a:ln>
              <a:noFill/>
            </a:ln>
            <a:effectLst/>
          </p:spPr>
          <p:txBody>
            <a:bodyPr wrap="none" anchor="ctr"/>
            <a:lstStyle/>
            <a:p>
              <a:endParaRPr lang="en-US" sz="7199" b="0" i="0" dirty="0">
                <a:latin typeface="Nunito Light" charset="0"/>
              </a:endParaRPr>
            </a:p>
          </p:txBody>
        </p:sp>
        <p:sp>
          <p:nvSpPr>
            <p:cNvPr id="68" name="Freeform 21"/>
            <p:cNvSpPr>
              <a:spLocks noChangeArrowheads="1"/>
            </p:cNvSpPr>
            <p:nvPr/>
          </p:nvSpPr>
          <p:spPr bwMode="auto">
            <a:xfrm>
              <a:off x="1264131" y="-156113"/>
              <a:ext cx="4393864" cy="2112184"/>
            </a:xfrm>
            <a:custGeom>
              <a:avLst/>
              <a:gdLst>
                <a:gd name="T0" fmla="*/ 936 w 4458"/>
                <a:gd name="T1" fmla="*/ 0 h 2145"/>
                <a:gd name="T2" fmla="*/ 0 w 4458"/>
                <a:gd name="T3" fmla="*/ 373 h 2145"/>
                <a:gd name="T4" fmla="*/ 4457 w 4458"/>
                <a:gd name="T5" fmla="*/ 2144 h 2145"/>
                <a:gd name="T6" fmla="*/ 3908 w 4458"/>
                <a:gd name="T7" fmla="*/ 0 h 2145"/>
                <a:gd name="T8" fmla="*/ 936 w 4458"/>
                <a:gd name="T9" fmla="*/ 0 h 2145"/>
              </a:gdLst>
              <a:ahLst/>
              <a:cxnLst>
                <a:cxn ang="0">
                  <a:pos x="T0" y="T1"/>
                </a:cxn>
                <a:cxn ang="0">
                  <a:pos x="T2" y="T3"/>
                </a:cxn>
                <a:cxn ang="0">
                  <a:pos x="T4" y="T5"/>
                </a:cxn>
                <a:cxn ang="0">
                  <a:pos x="T6" y="T7"/>
                </a:cxn>
                <a:cxn ang="0">
                  <a:pos x="T8" y="T9"/>
                </a:cxn>
              </a:cxnLst>
              <a:rect l="0" t="0" r="r" b="b"/>
              <a:pathLst>
                <a:path w="4458" h="2145">
                  <a:moveTo>
                    <a:pt x="936" y="0"/>
                  </a:moveTo>
                  <a:lnTo>
                    <a:pt x="0" y="373"/>
                  </a:lnTo>
                  <a:lnTo>
                    <a:pt x="4457" y="2144"/>
                  </a:lnTo>
                  <a:lnTo>
                    <a:pt x="3908" y="0"/>
                  </a:lnTo>
                  <a:lnTo>
                    <a:pt x="936" y="0"/>
                  </a:lnTo>
                </a:path>
              </a:pathLst>
            </a:custGeom>
            <a:solidFill>
              <a:schemeClr val="accent1">
                <a:lumMod val="75000"/>
              </a:schemeClr>
            </a:solidFill>
            <a:ln>
              <a:noFill/>
            </a:ln>
            <a:effectLst/>
          </p:spPr>
          <p:txBody>
            <a:bodyPr wrap="none" anchor="ctr"/>
            <a:lstStyle/>
            <a:p>
              <a:endParaRPr lang="en-US" sz="7199" b="0" i="0" dirty="0">
                <a:latin typeface="Nunito Light" charset="0"/>
              </a:endParaRPr>
            </a:p>
          </p:txBody>
        </p:sp>
        <p:sp>
          <p:nvSpPr>
            <p:cNvPr id="69" name="Freeform 22"/>
            <p:cNvSpPr>
              <a:spLocks noChangeArrowheads="1"/>
            </p:cNvSpPr>
            <p:nvPr/>
          </p:nvSpPr>
          <p:spPr bwMode="auto">
            <a:xfrm>
              <a:off x="1264131" y="-133574"/>
              <a:ext cx="921364" cy="369415"/>
            </a:xfrm>
            <a:custGeom>
              <a:avLst/>
              <a:gdLst>
                <a:gd name="T0" fmla="*/ 72 w 937"/>
                <a:gd name="T1" fmla="*/ 0 h 374"/>
                <a:gd name="T2" fmla="*/ 0 w 937"/>
                <a:gd name="T3" fmla="*/ 373 h 374"/>
                <a:gd name="T4" fmla="*/ 936 w 937"/>
                <a:gd name="T5" fmla="*/ 0 h 374"/>
                <a:gd name="T6" fmla="*/ 72 w 937"/>
                <a:gd name="T7" fmla="*/ 0 h 374"/>
              </a:gdLst>
              <a:ahLst/>
              <a:cxnLst>
                <a:cxn ang="0">
                  <a:pos x="T0" y="T1"/>
                </a:cxn>
                <a:cxn ang="0">
                  <a:pos x="T2" y="T3"/>
                </a:cxn>
                <a:cxn ang="0">
                  <a:pos x="T4" y="T5"/>
                </a:cxn>
                <a:cxn ang="0">
                  <a:pos x="T6" y="T7"/>
                </a:cxn>
              </a:cxnLst>
              <a:rect l="0" t="0" r="r" b="b"/>
              <a:pathLst>
                <a:path w="937" h="374">
                  <a:moveTo>
                    <a:pt x="72" y="0"/>
                  </a:moveTo>
                  <a:lnTo>
                    <a:pt x="0" y="373"/>
                  </a:lnTo>
                  <a:lnTo>
                    <a:pt x="936" y="0"/>
                  </a:lnTo>
                  <a:lnTo>
                    <a:pt x="72" y="0"/>
                  </a:lnTo>
                </a:path>
              </a:pathLst>
            </a:custGeom>
            <a:solidFill>
              <a:schemeClr val="accent1"/>
            </a:solidFill>
            <a:ln>
              <a:noFill/>
            </a:ln>
            <a:effectLst/>
          </p:spPr>
          <p:txBody>
            <a:bodyPr wrap="none" anchor="ctr"/>
            <a:lstStyle/>
            <a:p>
              <a:endParaRPr lang="en-US" sz="7199" b="0" i="0" dirty="0">
                <a:latin typeface="Nunito Light" charset="0"/>
              </a:endParaRPr>
            </a:p>
          </p:txBody>
        </p:sp>
        <p:sp>
          <p:nvSpPr>
            <p:cNvPr id="70" name="Freeform 23"/>
            <p:cNvSpPr>
              <a:spLocks noChangeArrowheads="1"/>
            </p:cNvSpPr>
            <p:nvPr/>
          </p:nvSpPr>
          <p:spPr bwMode="auto">
            <a:xfrm>
              <a:off x="734484" y="-133574"/>
              <a:ext cx="621488" cy="369415"/>
            </a:xfrm>
            <a:custGeom>
              <a:avLst/>
              <a:gdLst>
                <a:gd name="T0" fmla="*/ 0 w 629"/>
                <a:gd name="T1" fmla="*/ 0 h 374"/>
                <a:gd name="T2" fmla="*/ 556 w 629"/>
                <a:gd name="T3" fmla="*/ 373 h 374"/>
                <a:gd name="T4" fmla="*/ 628 w 629"/>
                <a:gd name="T5" fmla="*/ 0 h 374"/>
                <a:gd name="T6" fmla="*/ 0 w 629"/>
                <a:gd name="T7" fmla="*/ 0 h 374"/>
              </a:gdLst>
              <a:ahLst/>
              <a:cxnLst>
                <a:cxn ang="0">
                  <a:pos x="T0" y="T1"/>
                </a:cxn>
                <a:cxn ang="0">
                  <a:pos x="T2" y="T3"/>
                </a:cxn>
                <a:cxn ang="0">
                  <a:pos x="T4" y="T5"/>
                </a:cxn>
                <a:cxn ang="0">
                  <a:pos x="T6" y="T7"/>
                </a:cxn>
              </a:cxnLst>
              <a:rect l="0" t="0" r="r" b="b"/>
              <a:pathLst>
                <a:path w="629" h="374">
                  <a:moveTo>
                    <a:pt x="0" y="0"/>
                  </a:moveTo>
                  <a:lnTo>
                    <a:pt x="556" y="373"/>
                  </a:lnTo>
                  <a:lnTo>
                    <a:pt x="628" y="0"/>
                  </a:lnTo>
                  <a:lnTo>
                    <a:pt x="0" y="0"/>
                  </a:lnTo>
                </a:path>
              </a:pathLst>
            </a:custGeom>
            <a:solidFill>
              <a:schemeClr val="accent1"/>
            </a:solidFill>
            <a:ln>
              <a:noFill/>
            </a:ln>
            <a:effectLst/>
          </p:spPr>
          <p:txBody>
            <a:bodyPr wrap="none" anchor="ctr"/>
            <a:lstStyle/>
            <a:p>
              <a:endParaRPr lang="en-US" sz="7199" b="0" i="0" dirty="0">
                <a:latin typeface="Nunito Light" charset="0"/>
              </a:endParaRPr>
            </a:p>
          </p:txBody>
        </p:sp>
        <p:sp>
          <p:nvSpPr>
            <p:cNvPr id="71" name="Freeform 24"/>
            <p:cNvSpPr>
              <a:spLocks noChangeArrowheads="1"/>
            </p:cNvSpPr>
            <p:nvPr/>
          </p:nvSpPr>
          <p:spPr bwMode="auto">
            <a:xfrm>
              <a:off x="0" y="885559"/>
              <a:ext cx="447642" cy="2259950"/>
            </a:xfrm>
            <a:custGeom>
              <a:avLst/>
              <a:gdLst>
                <a:gd name="T0" fmla="*/ 0 w 453"/>
                <a:gd name="T1" fmla="*/ 2104 h 2292"/>
                <a:gd name="T2" fmla="*/ 452 w 453"/>
                <a:gd name="T3" fmla="*/ 2291 h 2292"/>
                <a:gd name="T4" fmla="*/ 0 w 453"/>
                <a:gd name="T5" fmla="*/ 0 h 2292"/>
                <a:gd name="T6" fmla="*/ 0 w 453"/>
                <a:gd name="T7" fmla="*/ 2104 h 2292"/>
              </a:gdLst>
              <a:ahLst/>
              <a:cxnLst>
                <a:cxn ang="0">
                  <a:pos x="T0" y="T1"/>
                </a:cxn>
                <a:cxn ang="0">
                  <a:pos x="T2" y="T3"/>
                </a:cxn>
                <a:cxn ang="0">
                  <a:pos x="T4" y="T5"/>
                </a:cxn>
                <a:cxn ang="0">
                  <a:pos x="T6" y="T7"/>
                </a:cxn>
              </a:cxnLst>
              <a:rect l="0" t="0" r="r" b="b"/>
              <a:pathLst>
                <a:path w="453" h="2292">
                  <a:moveTo>
                    <a:pt x="0" y="2104"/>
                  </a:moveTo>
                  <a:lnTo>
                    <a:pt x="452" y="2291"/>
                  </a:lnTo>
                  <a:lnTo>
                    <a:pt x="0" y="0"/>
                  </a:lnTo>
                  <a:lnTo>
                    <a:pt x="0" y="2104"/>
                  </a:lnTo>
                </a:path>
              </a:pathLst>
            </a:custGeom>
            <a:solidFill>
              <a:schemeClr val="accent1">
                <a:lumMod val="50000"/>
              </a:schemeClr>
            </a:solidFill>
            <a:ln>
              <a:noFill/>
            </a:ln>
            <a:effectLst/>
          </p:spPr>
          <p:txBody>
            <a:bodyPr wrap="none" anchor="ctr"/>
            <a:lstStyle/>
            <a:p>
              <a:endParaRPr lang="en-US" sz="7199" b="0" i="0" dirty="0">
                <a:latin typeface="Nunito Light" charset="0"/>
              </a:endParaRPr>
            </a:p>
          </p:txBody>
        </p:sp>
        <p:sp>
          <p:nvSpPr>
            <p:cNvPr id="72" name="Freeform 25"/>
            <p:cNvSpPr>
              <a:spLocks noChangeArrowheads="1"/>
            </p:cNvSpPr>
            <p:nvPr/>
          </p:nvSpPr>
          <p:spPr bwMode="auto">
            <a:xfrm>
              <a:off x="0" y="-156114"/>
              <a:ext cx="1286433" cy="3342117"/>
            </a:xfrm>
            <a:custGeom>
              <a:avLst/>
              <a:gdLst>
                <a:gd name="T0" fmla="*/ 0 w 1306"/>
                <a:gd name="T1" fmla="*/ 0 h 3393"/>
                <a:gd name="T2" fmla="*/ 0 w 1306"/>
                <a:gd name="T3" fmla="*/ 1101 h 3393"/>
                <a:gd name="T4" fmla="*/ 452 w 1306"/>
                <a:gd name="T5" fmla="*/ 3392 h 3393"/>
                <a:gd name="T6" fmla="*/ 1305 w 1306"/>
                <a:gd name="T7" fmla="*/ 373 h 3393"/>
                <a:gd name="T8" fmla="*/ 749 w 1306"/>
                <a:gd name="T9" fmla="*/ 0 h 3393"/>
                <a:gd name="T10" fmla="*/ 0 w 1306"/>
                <a:gd name="T11" fmla="*/ 0 h 3393"/>
              </a:gdLst>
              <a:ahLst/>
              <a:cxnLst>
                <a:cxn ang="0">
                  <a:pos x="T0" y="T1"/>
                </a:cxn>
                <a:cxn ang="0">
                  <a:pos x="T2" y="T3"/>
                </a:cxn>
                <a:cxn ang="0">
                  <a:pos x="T4" y="T5"/>
                </a:cxn>
                <a:cxn ang="0">
                  <a:pos x="T6" y="T7"/>
                </a:cxn>
                <a:cxn ang="0">
                  <a:pos x="T8" y="T9"/>
                </a:cxn>
                <a:cxn ang="0">
                  <a:pos x="T10" y="T11"/>
                </a:cxn>
              </a:cxnLst>
              <a:rect l="0" t="0" r="r" b="b"/>
              <a:pathLst>
                <a:path w="1306" h="3393">
                  <a:moveTo>
                    <a:pt x="0" y="0"/>
                  </a:moveTo>
                  <a:lnTo>
                    <a:pt x="0" y="1101"/>
                  </a:lnTo>
                  <a:lnTo>
                    <a:pt x="452" y="3392"/>
                  </a:lnTo>
                  <a:lnTo>
                    <a:pt x="1305" y="373"/>
                  </a:lnTo>
                  <a:lnTo>
                    <a:pt x="749" y="0"/>
                  </a:lnTo>
                  <a:lnTo>
                    <a:pt x="0" y="0"/>
                  </a:lnTo>
                </a:path>
              </a:pathLst>
            </a:custGeom>
            <a:solidFill>
              <a:schemeClr val="accent1">
                <a:lumMod val="75000"/>
              </a:schemeClr>
            </a:solidFill>
            <a:ln>
              <a:noFill/>
            </a:ln>
            <a:effectLst/>
          </p:spPr>
          <p:txBody>
            <a:bodyPr wrap="none" anchor="ctr"/>
            <a:lstStyle/>
            <a:p>
              <a:endParaRPr lang="en-US" sz="7199" b="0" i="0" dirty="0">
                <a:latin typeface="Nunito Light" charset="0"/>
              </a:endParaRPr>
            </a:p>
          </p:txBody>
        </p:sp>
        <p:sp>
          <p:nvSpPr>
            <p:cNvPr id="73" name="Freeform 26"/>
            <p:cNvSpPr>
              <a:spLocks noChangeArrowheads="1"/>
            </p:cNvSpPr>
            <p:nvPr/>
          </p:nvSpPr>
          <p:spPr bwMode="auto">
            <a:xfrm>
              <a:off x="8462804" y="1591817"/>
              <a:ext cx="6988462" cy="1786231"/>
            </a:xfrm>
            <a:custGeom>
              <a:avLst/>
              <a:gdLst>
                <a:gd name="T0" fmla="*/ 7092 w 7093"/>
                <a:gd name="T1" fmla="*/ 1811 h 1812"/>
                <a:gd name="T2" fmla="*/ 0 w 7093"/>
                <a:gd name="T3" fmla="*/ 728 h 1812"/>
                <a:gd name="T4" fmla="*/ 2685 w 7093"/>
                <a:gd name="T5" fmla="*/ 0 h 1812"/>
                <a:gd name="T6" fmla="*/ 7092 w 7093"/>
                <a:gd name="T7" fmla="*/ 1811 h 1812"/>
              </a:gdLst>
              <a:ahLst/>
              <a:cxnLst>
                <a:cxn ang="0">
                  <a:pos x="T0" y="T1"/>
                </a:cxn>
                <a:cxn ang="0">
                  <a:pos x="T2" y="T3"/>
                </a:cxn>
                <a:cxn ang="0">
                  <a:pos x="T4" y="T5"/>
                </a:cxn>
                <a:cxn ang="0">
                  <a:pos x="T6" y="T7"/>
                </a:cxn>
              </a:cxnLst>
              <a:rect l="0" t="0" r="r" b="b"/>
              <a:pathLst>
                <a:path w="7093" h="1812">
                  <a:moveTo>
                    <a:pt x="7092" y="1811"/>
                  </a:moveTo>
                  <a:lnTo>
                    <a:pt x="0" y="728"/>
                  </a:lnTo>
                  <a:lnTo>
                    <a:pt x="2685" y="0"/>
                  </a:lnTo>
                  <a:lnTo>
                    <a:pt x="7092" y="1811"/>
                  </a:lnTo>
                </a:path>
              </a:pathLst>
            </a:custGeom>
            <a:solidFill>
              <a:schemeClr val="accent2">
                <a:lumMod val="75000"/>
              </a:schemeClr>
            </a:solidFill>
            <a:ln>
              <a:noFill/>
            </a:ln>
            <a:effectLst/>
          </p:spPr>
          <p:txBody>
            <a:bodyPr wrap="none" anchor="ctr"/>
            <a:lstStyle/>
            <a:p>
              <a:endParaRPr lang="en-US" sz="7199" b="0" i="0" dirty="0">
                <a:latin typeface="Nunito Light" charset="0"/>
              </a:endParaRPr>
            </a:p>
          </p:txBody>
        </p:sp>
        <p:sp>
          <p:nvSpPr>
            <p:cNvPr id="74" name="Freeform 12"/>
            <p:cNvSpPr>
              <a:spLocks noChangeArrowheads="1"/>
            </p:cNvSpPr>
            <p:nvPr/>
          </p:nvSpPr>
          <p:spPr bwMode="auto">
            <a:xfrm>
              <a:off x="9776123" y="-125128"/>
              <a:ext cx="2307757" cy="1734076"/>
            </a:xfrm>
            <a:custGeom>
              <a:avLst/>
              <a:gdLst>
                <a:gd name="T0" fmla="*/ 373 w 2343"/>
                <a:gd name="T1" fmla="*/ 0 h 1761"/>
                <a:gd name="T2" fmla="*/ 0 w 2343"/>
                <a:gd name="T3" fmla="*/ 197 h 1761"/>
                <a:gd name="T4" fmla="*/ 1377 w 2343"/>
                <a:gd name="T5" fmla="*/ 1760 h 1761"/>
                <a:gd name="T6" fmla="*/ 2342 w 2343"/>
                <a:gd name="T7" fmla="*/ 0 h 1761"/>
                <a:gd name="T8" fmla="*/ 373 w 2343"/>
                <a:gd name="T9" fmla="*/ 0 h 1761"/>
              </a:gdLst>
              <a:ahLst/>
              <a:cxnLst>
                <a:cxn ang="0">
                  <a:pos x="T0" y="T1"/>
                </a:cxn>
                <a:cxn ang="0">
                  <a:pos x="T2" y="T3"/>
                </a:cxn>
                <a:cxn ang="0">
                  <a:pos x="T4" y="T5"/>
                </a:cxn>
                <a:cxn ang="0">
                  <a:pos x="T6" y="T7"/>
                </a:cxn>
                <a:cxn ang="0">
                  <a:pos x="T8" y="T9"/>
                </a:cxn>
              </a:cxnLst>
              <a:rect l="0" t="0" r="r" b="b"/>
              <a:pathLst>
                <a:path w="2343" h="1761">
                  <a:moveTo>
                    <a:pt x="373" y="0"/>
                  </a:moveTo>
                  <a:lnTo>
                    <a:pt x="0" y="197"/>
                  </a:lnTo>
                  <a:lnTo>
                    <a:pt x="1377" y="1760"/>
                  </a:lnTo>
                  <a:lnTo>
                    <a:pt x="2342" y="0"/>
                  </a:lnTo>
                  <a:lnTo>
                    <a:pt x="373" y="0"/>
                  </a:lnTo>
                </a:path>
              </a:pathLst>
            </a:custGeom>
            <a:solidFill>
              <a:schemeClr val="accent2">
                <a:lumMod val="75000"/>
              </a:schemeClr>
            </a:solidFill>
            <a:ln>
              <a:noFill/>
            </a:ln>
            <a:effectLst/>
          </p:spPr>
          <p:txBody>
            <a:bodyPr wrap="none" anchor="ctr"/>
            <a:lstStyle/>
            <a:p>
              <a:endParaRPr lang="en-US" sz="7199" b="0" i="0" dirty="0">
                <a:latin typeface="Nunito Light" charset="0"/>
              </a:endParaRPr>
            </a:p>
          </p:txBody>
        </p:sp>
      </p:grpSp>
      <p:sp>
        <p:nvSpPr>
          <p:cNvPr id="2" name="Title 1">
            <a:extLst>
              <a:ext uri="{FF2B5EF4-FFF2-40B4-BE49-F238E27FC236}">
                <a16:creationId xmlns:a16="http://schemas.microsoft.com/office/drawing/2014/main" id="{51D3F431-7229-4586-9308-70494B9511EB}"/>
              </a:ext>
            </a:extLst>
          </p:cNvPr>
          <p:cNvSpPr>
            <a:spLocks noGrp="1"/>
          </p:cNvSpPr>
          <p:nvPr>
            <p:ph type="title"/>
          </p:nvPr>
        </p:nvSpPr>
        <p:spPr>
          <a:xfrm>
            <a:off x="1676837" y="730251"/>
            <a:ext cx="21030327" cy="1786232"/>
          </a:xfrm>
          <a:prstGeom prst="rect">
            <a:avLst/>
          </a:prstGeom>
        </p:spPr>
        <p:txBody>
          <a:bodyPr/>
          <a:lstStyle>
            <a:lvl1pPr>
              <a:defRPr>
                <a:latin typeface="+mj-lt"/>
              </a:defRPr>
            </a:lvl1pPr>
          </a:lstStyle>
          <a:p>
            <a:endParaRPr lang="en-US" dirty="0"/>
          </a:p>
        </p:txBody>
      </p:sp>
      <p:sp>
        <p:nvSpPr>
          <p:cNvPr id="5" name="Table Placeholder 4">
            <a:extLst>
              <a:ext uri="{FF2B5EF4-FFF2-40B4-BE49-F238E27FC236}">
                <a16:creationId xmlns:a16="http://schemas.microsoft.com/office/drawing/2014/main" id="{180232F5-694D-43EA-856D-7584B5349FC6}"/>
              </a:ext>
            </a:extLst>
          </p:cNvPr>
          <p:cNvSpPr>
            <a:spLocks noGrp="1"/>
          </p:cNvSpPr>
          <p:nvPr>
            <p:ph type="tbl" sz="quarter" idx="10"/>
          </p:nvPr>
        </p:nvSpPr>
        <p:spPr>
          <a:xfrm>
            <a:off x="3775126" y="3226552"/>
            <a:ext cx="14921623" cy="7640637"/>
          </a:xfrm>
          <a:prstGeom prst="rect">
            <a:avLst/>
          </a:prstGeom>
        </p:spPr>
        <p:txBody>
          <a:bodyPr/>
          <a:lstStyle>
            <a:lvl1pPr marL="0" indent="0">
              <a:buNone/>
              <a:defRPr/>
            </a:lvl1pPr>
          </a:lstStyle>
          <a:p>
            <a:endParaRPr lang="en-US" dirty="0"/>
          </a:p>
        </p:txBody>
      </p:sp>
    </p:spTree>
    <p:extLst>
      <p:ext uri="{BB962C8B-B14F-4D97-AF65-F5344CB8AC3E}">
        <p14:creationId xmlns:p14="http://schemas.microsoft.com/office/powerpoint/2010/main" val="1773077584"/>
      </p:ext>
    </p:extLst>
  </p:cSld>
  <p:clrMapOvr>
    <a:masterClrMapping/>
  </p:clrMapOvr>
  <p:transition advClick="0"/>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itle 2">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55DB8F-4897-4AFD-BF9A-A0F5AECC887F}"/>
              </a:ext>
            </a:extLst>
          </p:cNvPr>
          <p:cNvSpPr>
            <a:spLocks noGrp="1"/>
          </p:cNvSpPr>
          <p:nvPr>
            <p:ph type="title"/>
          </p:nvPr>
        </p:nvSpPr>
        <p:spPr>
          <a:xfrm>
            <a:off x="1371957" y="6485309"/>
            <a:ext cx="21030327" cy="2651125"/>
          </a:xfrm>
          <a:prstGeom prst="rect">
            <a:avLst/>
          </a:prstGeom>
          <a:solidFill>
            <a:schemeClr val="bg1"/>
          </a:solidFill>
        </p:spPr>
        <p:txBody>
          <a:bodyPr/>
          <a:lstStyle>
            <a:lvl1pPr>
              <a:defRPr sz="13304">
                <a:solidFill>
                  <a:schemeClr val="accent2"/>
                </a:solidFill>
                <a:latin typeface="+mj-lt"/>
              </a:defRPr>
            </a:lvl1pPr>
          </a:lstStyle>
          <a:p>
            <a:endParaRPr lang="en-US" dirty="0"/>
          </a:p>
        </p:txBody>
      </p:sp>
      <p:sp>
        <p:nvSpPr>
          <p:cNvPr id="5" name="Rectangle 4">
            <a:extLst>
              <a:ext uri="{FF2B5EF4-FFF2-40B4-BE49-F238E27FC236}">
                <a16:creationId xmlns:a16="http://schemas.microsoft.com/office/drawing/2014/main" id="{B8B650FF-5935-4954-A918-5C5E0839FE6A}"/>
              </a:ext>
            </a:extLst>
          </p:cNvPr>
          <p:cNvSpPr/>
          <p:nvPr userDrawn="1"/>
        </p:nvSpPr>
        <p:spPr>
          <a:xfrm>
            <a:off x="15839941" y="0"/>
            <a:ext cx="8544059" cy="1371600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1" dirty="0">
              <a:latin typeface="Nunito Light" charset="0"/>
            </a:endParaRPr>
          </a:p>
        </p:txBody>
      </p:sp>
      <p:pic>
        <p:nvPicPr>
          <p:cNvPr id="6" name="Picture 5">
            <a:extLst>
              <a:ext uri="{FF2B5EF4-FFF2-40B4-BE49-F238E27FC236}">
                <a16:creationId xmlns:a16="http://schemas.microsoft.com/office/drawing/2014/main" id="{986CE11C-4BF4-4113-A03B-E2BA9B6D4AE5}"/>
              </a:ext>
            </a:extLst>
          </p:cNvPr>
          <p:cNvPicPr>
            <a:picLocks noChangeAspect="1"/>
          </p:cNvPicPr>
          <p:nvPr userDrawn="1"/>
        </p:nvPicPr>
        <p:blipFill>
          <a:blip r:embed="rId2">
            <a:biLevel thresh="50000"/>
          </a:blip>
          <a:stretch>
            <a:fillRect/>
          </a:stretch>
        </p:blipFill>
        <p:spPr>
          <a:xfrm>
            <a:off x="16162295" y="5176395"/>
            <a:ext cx="7899351" cy="2890514"/>
          </a:xfrm>
          <a:prstGeom prst="rect">
            <a:avLst/>
          </a:prstGeom>
        </p:spPr>
      </p:pic>
      <p:sp>
        <p:nvSpPr>
          <p:cNvPr id="8" name="Text Placeholder 7">
            <a:extLst>
              <a:ext uri="{FF2B5EF4-FFF2-40B4-BE49-F238E27FC236}">
                <a16:creationId xmlns:a16="http://schemas.microsoft.com/office/drawing/2014/main" id="{56285A27-C160-468C-9A65-02D9EBA02373}"/>
              </a:ext>
            </a:extLst>
          </p:cNvPr>
          <p:cNvSpPr>
            <a:spLocks noGrp="1"/>
          </p:cNvSpPr>
          <p:nvPr>
            <p:ph type="body" sz="quarter" idx="10"/>
          </p:nvPr>
        </p:nvSpPr>
        <p:spPr>
          <a:xfrm>
            <a:off x="1371958" y="9556937"/>
            <a:ext cx="7388561" cy="1487488"/>
          </a:xfrm>
          <a:prstGeom prst="rect">
            <a:avLst/>
          </a:prstGeom>
        </p:spPr>
        <p:txBody>
          <a:bodyPr/>
          <a:lstStyle>
            <a:lvl1pPr marL="0" indent="0">
              <a:buNone/>
              <a:defRPr sz="3201">
                <a:latin typeface="+mn-lt"/>
              </a:defRPr>
            </a:lvl1pPr>
          </a:lstStyle>
          <a:p>
            <a:pPr lvl="0"/>
            <a:endParaRPr lang="en-US" dirty="0"/>
          </a:p>
        </p:txBody>
      </p:sp>
    </p:spTree>
    <p:extLst>
      <p:ext uri="{BB962C8B-B14F-4D97-AF65-F5344CB8AC3E}">
        <p14:creationId xmlns:p14="http://schemas.microsoft.com/office/powerpoint/2010/main" val="174900064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dirty="0"/>
              <a:t>10/3/2021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1676375598"/>
      </p:ext>
    </p:extLst>
  </p:cSld>
  <p:clrMapOvr>
    <a:masterClrMapping/>
  </p:clrMapOvr>
  <p:hf hdr="0" ftr="0" dt="0"/>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Image and Body">
    <p:spTree>
      <p:nvGrpSpPr>
        <p:cNvPr id="1" name=""/>
        <p:cNvGrpSpPr/>
        <p:nvPr/>
      </p:nvGrpSpPr>
      <p:grpSpPr>
        <a:xfrm>
          <a:off x="0" y="0"/>
          <a:ext cx="0" cy="0"/>
          <a:chOff x="0" y="0"/>
          <a:chExt cx="0" cy="0"/>
        </a:xfrm>
      </p:grpSpPr>
      <p:sp>
        <p:nvSpPr>
          <p:cNvPr id="4" name="Picture Placeholder 13"/>
          <p:cNvSpPr>
            <a:spLocks noGrp="1"/>
          </p:cNvSpPr>
          <p:nvPr>
            <p:ph type="pic" sz="quarter" idx="14"/>
          </p:nvPr>
        </p:nvSpPr>
        <p:spPr>
          <a:xfrm>
            <a:off x="4771265" y="2436715"/>
            <a:ext cx="4291535" cy="7627435"/>
          </a:xfrm>
          <a:prstGeom prst="rect">
            <a:avLst/>
          </a:prstGeom>
          <a:solidFill>
            <a:schemeClr val="bg1">
              <a:lumMod val="95000"/>
            </a:schemeClr>
          </a:solidFill>
          <a:effectLst/>
        </p:spPr>
        <p:txBody>
          <a:bodyPr>
            <a:normAutofit/>
          </a:bodyPr>
          <a:lstStyle>
            <a:lvl1pPr marL="0" indent="0">
              <a:buNone/>
              <a:defRPr sz="2401" b="0" i="0">
                <a:ln>
                  <a:noFill/>
                </a:ln>
                <a:solidFill>
                  <a:schemeClr val="tx2"/>
                </a:solidFill>
                <a:latin typeface="Nunito Light" charset="0"/>
                <a:ea typeface="Nunito Light" charset="0"/>
                <a:cs typeface="Nunito Light" charset="0"/>
              </a:defRPr>
            </a:lvl1pPr>
          </a:lstStyle>
          <a:p>
            <a:endParaRPr lang="en-US" dirty="0"/>
          </a:p>
        </p:txBody>
      </p:sp>
      <p:grpSp>
        <p:nvGrpSpPr>
          <p:cNvPr id="3" name="Group 2"/>
          <p:cNvGrpSpPr/>
          <p:nvPr userDrawn="1"/>
        </p:nvGrpSpPr>
        <p:grpSpPr>
          <a:xfrm rot="10800000">
            <a:off x="-23452" y="10974730"/>
            <a:ext cx="24541543" cy="4304369"/>
            <a:chOff x="0" y="-156114"/>
            <a:chExt cx="24535152" cy="4304369"/>
          </a:xfrm>
        </p:grpSpPr>
        <p:sp>
          <p:nvSpPr>
            <p:cNvPr id="5" name="Freeform 4"/>
            <p:cNvSpPr>
              <a:spLocks noChangeArrowheads="1"/>
            </p:cNvSpPr>
            <p:nvPr/>
          </p:nvSpPr>
          <p:spPr bwMode="auto">
            <a:xfrm>
              <a:off x="23378291" y="2431564"/>
              <a:ext cx="1134322" cy="1716691"/>
            </a:xfrm>
            <a:custGeom>
              <a:avLst/>
              <a:gdLst>
                <a:gd name="T0" fmla="*/ 0 w 1152"/>
                <a:gd name="T1" fmla="*/ 1739 h 1740"/>
                <a:gd name="T2" fmla="*/ 1151 w 1152"/>
                <a:gd name="T3" fmla="*/ 918 h 1740"/>
                <a:gd name="T4" fmla="*/ 1151 w 1152"/>
                <a:gd name="T5" fmla="*/ 0 h 1740"/>
                <a:gd name="T6" fmla="*/ 0 w 1152"/>
                <a:gd name="T7" fmla="*/ 1739 h 1740"/>
              </a:gdLst>
              <a:ahLst/>
              <a:cxnLst>
                <a:cxn ang="0">
                  <a:pos x="T0" y="T1"/>
                </a:cxn>
                <a:cxn ang="0">
                  <a:pos x="T2" y="T3"/>
                </a:cxn>
                <a:cxn ang="0">
                  <a:pos x="T4" y="T5"/>
                </a:cxn>
                <a:cxn ang="0">
                  <a:pos x="T6" y="T7"/>
                </a:cxn>
              </a:cxnLst>
              <a:rect l="0" t="0" r="r" b="b"/>
              <a:pathLst>
                <a:path w="1152" h="1740">
                  <a:moveTo>
                    <a:pt x="0" y="1739"/>
                  </a:moveTo>
                  <a:lnTo>
                    <a:pt x="1151" y="918"/>
                  </a:lnTo>
                  <a:lnTo>
                    <a:pt x="1151" y="0"/>
                  </a:lnTo>
                  <a:lnTo>
                    <a:pt x="0" y="1739"/>
                  </a:lnTo>
                </a:path>
              </a:pathLst>
            </a:custGeom>
            <a:solidFill>
              <a:schemeClr val="accent3"/>
            </a:solidFill>
            <a:ln>
              <a:noFill/>
            </a:ln>
            <a:effectLst/>
          </p:spPr>
          <p:txBody>
            <a:bodyPr wrap="none" anchor="ctr"/>
            <a:lstStyle/>
            <a:p>
              <a:endParaRPr lang="en-US" sz="7199" b="0" i="0" dirty="0">
                <a:latin typeface="Nunito Light" charset="0"/>
              </a:endParaRPr>
            </a:p>
          </p:txBody>
        </p:sp>
        <p:sp>
          <p:nvSpPr>
            <p:cNvPr id="6" name="Freeform 5"/>
            <p:cNvSpPr>
              <a:spLocks noChangeArrowheads="1"/>
            </p:cNvSpPr>
            <p:nvPr/>
          </p:nvSpPr>
          <p:spPr bwMode="auto">
            <a:xfrm>
              <a:off x="23079221" y="-88970"/>
              <a:ext cx="1455931" cy="4233061"/>
            </a:xfrm>
            <a:custGeom>
              <a:avLst/>
              <a:gdLst>
                <a:gd name="T0" fmla="*/ 0 w 1479"/>
                <a:gd name="T1" fmla="*/ 0 h 4296"/>
                <a:gd name="T2" fmla="*/ 327 w 1479"/>
                <a:gd name="T3" fmla="*/ 4295 h 4296"/>
                <a:gd name="T4" fmla="*/ 1478 w 1479"/>
                <a:gd name="T5" fmla="*/ 2556 h 4296"/>
                <a:gd name="T6" fmla="*/ 1478 w 1479"/>
                <a:gd name="T7" fmla="*/ 0 h 4296"/>
                <a:gd name="T8" fmla="*/ 0 w 1479"/>
                <a:gd name="T9" fmla="*/ 0 h 4296"/>
              </a:gdLst>
              <a:ahLst/>
              <a:cxnLst>
                <a:cxn ang="0">
                  <a:pos x="T0" y="T1"/>
                </a:cxn>
                <a:cxn ang="0">
                  <a:pos x="T2" y="T3"/>
                </a:cxn>
                <a:cxn ang="0">
                  <a:pos x="T4" y="T5"/>
                </a:cxn>
                <a:cxn ang="0">
                  <a:pos x="T6" y="T7"/>
                </a:cxn>
                <a:cxn ang="0">
                  <a:pos x="T8" y="T9"/>
                </a:cxn>
              </a:cxnLst>
              <a:rect l="0" t="0" r="r" b="b"/>
              <a:pathLst>
                <a:path w="1479" h="4296">
                  <a:moveTo>
                    <a:pt x="0" y="0"/>
                  </a:moveTo>
                  <a:lnTo>
                    <a:pt x="327" y="4295"/>
                  </a:lnTo>
                  <a:lnTo>
                    <a:pt x="1478" y="2556"/>
                  </a:lnTo>
                  <a:lnTo>
                    <a:pt x="1478" y="0"/>
                  </a:lnTo>
                  <a:lnTo>
                    <a:pt x="0" y="0"/>
                  </a:lnTo>
                </a:path>
              </a:pathLst>
            </a:custGeom>
            <a:solidFill>
              <a:schemeClr val="accent3">
                <a:lumMod val="60000"/>
                <a:lumOff val="40000"/>
              </a:schemeClr>
            </a:solidFill>
            <a:ln>
              <a:noFill/>
            </a:ln>
            <a:effectLst/>
          </p:spPr>
          <p:txBody>
            <a:bodyPr wrap="none" anchor="ctr"/>
            <a:lstStyle/>
            <a:p>
              <a:endParaRPr lang="en-US" sz="7199" b="0" i="0" dirty="0">
                <a:latin typeface="Nunito Light" charset="0"/>
              </a:endParaRPr>
            </a:p>
          </p:txBody>
        </p:sp>
        <p:sp>
          <p:nvSpPr>
            <p:cNvPr id="7" name="Freeform 6"/>
            <p:cNvSpPr>
              <a:spLocks noChangeArrowheads="1"/>
            </p:cNvSpPr>
            <p:nvPr/>
          </p:nvSpPr>
          <p:spPr bwMode="auto">
            <a:xfrm>
              <a:off x="20776620" y="-88970"/>
              <a:ext cx="2646748" cy="4233061"/>
            </a:xfrm>
            <a:custGeom>
              <a:avLst/>
              <a:gdLst>
                <a:gd name="T0" fmla="*/ 0 w 2687"/>
                <a:gd name="T1" fmla="*/ 0 h 4296"/>
                <a:gd name="T2" fmla="*/ 2686 w 2687"/>
                <a:gd name="T3" fmla="*/ 4295 h 4296"/>
                <a:gd name="T4" fmla="*/ 2359 w 2687"/>
                <a:gd name="T5" fmla="*/ 0 h 4296"/>
                <a:gd name="T6" fmla="*/ 0 w 2687"/>
                <a:gd name="T7" fmla="*/ 0 h 4296"/>
              </a:gdLst>
              <a:ahLst/>
              <a:cxnLst>
                <a:cxn ang="0">
                  <a:pos x="T0" y="T1"/>
                </a:cxn>
                <a:cxn ang="0">
                  <a:pos x="T2" y="T3"/>
                </a:cxn>
                <a:cxn ang="0">
                  <a:pos x="T4" y="T5"/>
                </a:cxn>
                <a:cxn ang="0">
                  <a:pos x="T6" y="T7"/>
                </a:cxn>
              </a:cxnLst>
              <a:rect l="0" t="0" r="r" b="b"/>
              <a:pathLst>
                <a:path w="2687" h="4296">
                  <a:moveTo>
                    <a:pt x="0" y="0"/>
                  </a:moveTo>
                  <a:lnTo>
                    <a:pt x="2686" y="4295"/>
                  </a:lnTo>
                  <a:lnTo>
                    <a:pt x="2359" y="0"/>
                  </a:lnTo>
                  <a:lnTo>
                    <a:pt x="0" y="0"/>
                  </a:lnTo>
                </a:path>
              </a:pathLst>
            </a:custGeom>
            <a:solidFill>
              <a:schemeClr val="accent3"/>
            </a:solidFill>
            <a:ln>
              <a:noFill/>
            </a:ln>
            <a:effectLst/>
          </p:spPr>
          <p:txBody>
            <a:bodyPr wrap="none" anchor="ctr"/>
            <a:lstStyle/>
            <a:p>
              <a:endParaRPr lang="en-US" sz="7199" b="0" i="0" dirty="0">
                <a:latin typeface="Nunito Light" charset="0"/>
              </a:endParaRPr>
            </a:p>
          </p:txBody>
        </p:sp>
        <p:sp>
          <p:nvSpPr>
            <p:cNvPr id="8" name="Freeform 7"/>
            <p:cNvSpPr>
              <a:spLocks noChangeArrowheads="1"/>
            </p:cNvSpPr>
            <p:nvPr/>
          </p:nvSpPr>
          <p:spPr bwMode="auto">
            <a:xfrm>
              <a:off x="20420243" y="-88970"/>
              <a:ext cx="3003125" cy="4233061"/>
            </a:xfrm>
            <a:custGeom>
              <a:avLst/>
              <a:gdLst>
                <a:gd name="T0" fmla="*/ 0 w 3049"/>
                <a:gd name="T1" fmla="*/ 0 h 4296"/>
                <a:gd name="T2" fmla="*/ 43 w 3049"/>
                <a:gd name="T3" fmla="*/ 3187 h 4296"/>
                <a:gd name="T4" fmla="*/ 3048 w 3049"/>
                <a:gd name="T5" fmla="*/ 4295 h 4296"/>
                <a:gd name="T6" fmla="*/ 362 w 3049"/>
                <a:gd name="T7" fmla="*/ 0 h 4296"/>
                <a:gd name="T8" fmla="*/ 0 w 3049"/>
                <a:gd name="T9" fmla="*/ 0 h 4296"/>
              </a:gdLst>
              <a:ahLst/>
              <a:cxnLst>
                <a:cxn ang="0">
                  <a:pos x="T0" y="T1"/>
                </a:cxn>
                <a:cxn ang="0">
                  <a:pos x="T2" y="T3"/>
                </a:cxn>
                <a:cxn ang="0">
                  <a:pos x="T4" y="T5"/>
                </a:cxn>
                <a:cxn ang="0">
                  <a:pos x="T6" y="T7"/>
                </a:cxn>
                <a:cxn ang="0">
                  <a:pos x="T8" y="T9"/>
                </a:cxn>
              </a:cxnLst>
              <a:rect l="0" t="0" r="r" b="b"/>
              <a:pathLst>
                <a:path w="3049" h="4296">
                  <a:moveTo>
                    <a:pt x="0" y="0"/>
                  </a:moveTo>
                  <a:lnTo>
                    <a:pt x="43" y="3187"/>
                  </a:lnTo>
                  <a:lnTo>
                    <a:pt x="3048" y="4295"/>
                  </a:lnTo>
                  <a:lnTo>
                    <a:pt x="362" y="0"/>
                  </a:lnTo>
                  <a:lnTo>
                    <a:pt x="0" y="0"/>
                  </a:lnTo>
                </a:path>
              </a:pathLst>
            </a:custGeom>
            <a:solidFill>
              <a:schemeClr val="accent3">
                <a:lumMod val="60000"/>
                <a:lumOff val="40000"/>
              </a:schemeClr>
            </a:solidFill>
            <a:ln>
              <a:noFill/>
            </a:ln>
            <a:effectLst/>
          </p:spPr>
          <p:txBody>
            <a:bodyPr wrap="none" anchor="ctr"/>
            <a:lstStyle/>
            <a:p>
              <a:endParaRPr lang="en-US" sz="7199" b="0" i="0" dirty="0">
                <a:latin typeface="Nunito Light" charset="0"/>
              </a:endParaRPr>
            </a:p>
          </p:txBody>
        </p:sp>
        <p:sp>
          <p:nvSpPr>
            <p:cNvPr id="9" name="Freeform 8"/>
            <p:cNvSpPr>
              <a:spLocks noChangeArrowheads="1"/>
            </p:cNvSpPr>
            <p:nvPr/>
          </p:nvSpPr>
          <p:spPr bwMode="auto">
            <a:xfrm>
              <a:off x="17677877" y="-88971"/>
              <a:ext cx="2785824" cy="3142198"/>
            </a:xfrm>
            <a:custGeom>
              <a:avLst/>
              <a:gdLst>
                <a:gd name="T0" fmla="*/ 2126 w 2826"/>
                <a:gd name="T1" fmla="*/ 0 h 3188"/>
                <a:gd name="T2" fmla="*/ 0 w 2826"/>
                <a:gd name="T3" fmla="*/ 1954 h 3188"/>
                <a:gd name="T4" fmla="*/ 2825 w 2826"/>
                <a:gd name="T5" fmla="*/ 3187 h 3188"/>
                <a:gd name="T6" fmla="*/ 2782 w 2826"/>
                <a:gd name="T7" fmla="*/ 0 h 3188"/>
                <a:gd name="T8" fmla="*/ 2126 w 2826"/>
                <a:gd name="T9" fmla="*/ 0 h 3188"/>
              </a:gdLst>
              <a:ahLst/>
              <a:cxnLst>
                <a:cxn ang="0">
                  <a:pos x="T0" y="T1"/>
                </a:cxn>
                <a:cxn ang="0">
                  <a:pos x="T2" y="T3"/>
                </a:cxn>
                <a:cxn ang="0">
                  <a:pos x="T4" y="T5"/>
                </a:cxn>
                <a:cxn ang="0">
                  <a:pos x="T6" y="T7"/>
                </a:cxn>
                <a:cxn ang="0">
                  <a:pos x="T8" y="T9"/>
                </a:cxn>
              </a:cxnLst>
              <a:rect l="0" t="0" r="r" b="b"/>
              <a:pathLst>
                <a:path w="2826" h="3188">
                  <a:moveTo>
                    <a:pt x="2126" y="0"/>
                  </a:moveTo>
                  <a:lnTo>
                    <a:pt x="0" y="1954"/>
                  </a:lnTo>
                  <a:lnTo>
                    <a:pt x="2825" y="3187"/>
                  </a:lnTo>
                  <a:lnTo>
                    <a:pt x="2782" y="0"/>
                  </a:lnTo>
                  <a:lnTo>
                    <a:pt x="2126" y="0"/>
                  </a:lnTo>
                </a:path>
              </a:pathLst>
            </a:custGeom>
            <a:solidFill>
              <a:schemeClr val="accent3"/>
            </a:solidFill>
            <a:ln>
              <a:noFill/>
            </a:ln>
            <a:effectLst/>
          </p:spPr>
          <p:txBody>
            <a:bodyPr wrap="none" anchor="ctr"/>
            <a:lstStyle/>
            <a:p>
              <a:endParaRPr lang="en-US" sz="7199" b="0" i="0" dirty="0">
                <a:latin typeface="Nunito Light" charset="0"/>
              </a:endParaRPr>
            </a:p>
          </p:txBody>
        </p:sp>
        <p:sp>
          <p:nvSpPr>
            <p:cNvPr id="10" name="Freeform 9"/>
            <p:cNvSpPr>
              <a:spLocks noChangeArrowheads="1"/>
            </p:cNvSpPr>
            <p:nvPr/>
          </p:nvSpPr>
          <p:spPr bwMode="auto">
            <a:xfrm>
              <a:off x="17608342" y="-88971"/>
              <a:ext cx="2168684" cy="1925303"/>
            </a:xfrm>
            <a:custGeom>
              <a:avLst/>
              <a:gdLst>
                <a:gd name="T0" fmla="*/ 0 w 2199"/>
                <a:gd name="T1" fmla="*/ 0 h 1955"/>
                <a:gd name="T2" fmla="*/ 72 w 2199"/>
                <a:gd name="T3" fmla="*/ 1954 h 1955"/>
                <a:gd name="T4" fmla="*/ 2198 w 2199"/>
                <a:gd name="T5" fmla="*/ 0 h 1955"/>
                <a:gd name="T6" fmla="*/ 0 w 2199"/>
                <a:gd name="T7" fmla="*/ 0 h 1955"/>
              </a:gdLst>
              <a:ahLst/>
              <a:cxnLst>
                <a:cxn ang="0">
                  <a:pos x="T0" y="T1"/>
                </a:cxn>
                <a:cxn ang="0">
                  <a:pos x="T2" y="T3"/>
                </a:cxn>
                <a:cxn ang="0">
                  <a:pos x="T4" y="T5"/>
                </a:cxn>
                <a:cxn ang="0">
                  <a:pos x="T6" y="T7"/>
                </a:cxn>
              </a:cxnLst>
              <a:rect l="0" t="0" r="r" b="b"/>
              <a:pathLst>
                <a:path w="2199" h="1955">
                  <a:moveTo>
                    <a:pt x="0" y="0"/>
                  </a:moveTo>
                  <a:lnTo>
                    <a:pt x="72" y="1954"/>
                  </a:lnTo>
                  <a:lnTo>
                    <a:pt x="2198" y="0"/>
                  </a:lnTo>
                  <a:lnTo>
                    <a:pt x="0" y="0"/>
                  </a:lnTo>
                </a:path>
              </a:pathLst>
            </a:custGeom>
            <a:solidFill>
              <a:schemeClr val="accent3">
                <a:lumMod val="60000"/>
                <a:lumOff val="40000"/>
              </a:schemeClr>
            </a:solidFill>
            <a:ln>
              <a:noFill/>
            </a:ln>
            <a:effectLst/>
          </p:spPr>
          <p:txBody>
            <a:bodyPr wrap="none" anchor="ctr"/>
            <a:lstStyle/>
            <a:p>
              <a:endParaRPr lang="en-US" sz="7199" b="0" i="0" dirty="0">
                <a:latin typeface="Nunito Light" charset="0"/>
              </a:endParaRPr>
            </a:p>
          </p:txBody>
        </p:sp>
        <p:sp>
          <p:nvSpPr>
            <p:cNvPr id="11" name="Freeform 10"/>
            <p:cNvSpPr>
              <a:spLocks noChangeArrowheads="1"/>
            </p:cNvSpPr>
            <p:nvPr/>
          </p:nvSpPr>
          <p:spPr bwMode="auto">
            <a:xfrm>
              <a:off x="14888518" y="-88734"/>
              <a:ext cx="2811899" cy="1925303"/>
            </a:xfrm>
            <a:custGeom>
              <a:avLst/>
              <a:gdLst>
                <a:gd name="T0" fmla="*/ 0 w 2852"/>
                <a:gd name="T1" fmla="*/ 0 h 1955"/>
                <a:gd name="T2" fmla="*/ 2851 w 2852"/>
                <a:gd name="T3" fmla="*/ 1954 h 1955"/>
                <a:gd name="T4" fmla="*/ 2779 w 2852"/>
                <a:gd name="T5" fmla="*/ 0 h 1955"/>
                <a:gd name="T6" fmla="*/ 0 w 2852"/>
                <a:gd name="T7" fmla="*/ 0 h 1955"/>
              </a:gdLst>
              <a:ahLst/>
              <a:cxnLst>
                <a:cxn ang="0">
                  <a:pos x="T0" y="T1"/>
                </a:cxn>
                <a:cxn ang="0">
                  <a:pos x="T2" y="T3"/>
                </a:cxn>
                <a:cxn ang="0">
                  <a:pos x="T4" y="T5"/>
                </a:cxn>
                <a:cxn ang="0">
                  <a:pos x="T6" y="T7"/>
                </a:cxn>
              </a:cxnLst>
              <a:rect l="0" t="0" r="r" b="b"/>
              <a:pathLst>
                <a:path w="2852" h="1955">
                  <a:moveTo>
                    <a:pt x="0" y="0"/>
                  </a:moveTo>
                  <a:lnTo>
                    <a:pt x="2851" y="1954"/>
                  </a:lnTo>
                  <a:lnTo>
                    <a:pt x="2779" y="0"/>
                  </a:lnTo>
                  <a:lnTo>
                    <a:pt x="0" y="0"/>
                  </a:lnTo>
                </a:path>
              </a:pathLst>
            </a:custGeom>
            <a:solidFill>
              <a:schemeClr val="accent3"/>
            </a:solidFill>
            <a:ln>
              <a:noFill/>
            </a:ln>
            <a:effectLst/>
          </p:spPr>
          <p:txBody>
            <a:bodyPr wrap="none" anchor="ctr"/>
            <a:lstStyle/>
            <a:p>
              <a:endParaRPr lang="en-US" sz="7199" b="0" i="0" dirty="0">
                <a:latin typeface="Nunito Light" charset="0"/>
              </a:endParaRPr>
            </a:p>
          </p:txBody>
        </p:sp>
        <p:sp>
          <p:nvSpPr>
            <p:cNvPr id="12" name="Freeform 11"/>
            <p:cNvSpPr>
              <a:spLocks noChangeArrowheads="1"/>
            </p:cNvSpPr>
            <p:nvPr/>
          </p:nvSpPr>
          <p:spPr bwMode="auto">
            <a:xfrm>
              <a:off x="13589856" y="-88970"/>
              <a:ext cx="4137447" cy="3520308"/>
            </a:xfrm>
            <a:custGeom>
              <a:avLst/>
              <a:gdLst>
                <a:gd name="T0" fmla="*/ 0 w 4196"/>
                <a:gd name="T1" fmla="*/ 0 h 3572"/>
                <a:gd name="T2" fmla="*/ 1886 w 4196"/>
                <a:gd name="T3" fmla="*/ 3571 h 3572"/>
                <a:gd name="T4" fmla="*/ 4195 w 4196"/>
                <a:gd name="T5" fmla="*/ 1954 h 3572"/>
                <a:gd name="T6" fmla="*/ 1344 w 4196"/>
                <a:gd name="T7" fmla="*/ 0 h 3572"/>
                <a:gd name="T8" fmla="*/ 0 w 4196"/>
                <a:gd name="T9" fmla="*/ 0 h 3572"/>
              </a:gdLst>
              <a:ahLst/>
              <a:cxnLst>
                <a:cxn ang="0">
                  <a:pos x="T0" y="T1"/>
                </a:cxn>
                <a:cxn ang="0">
                  <a:pos x="T2" y="T3"/>
                </a:cxn>
                <a:cxn ang="0">
                  <a:pos x="T4" y="T5"/>
                </a:cxn>
                <a:cxn ang="0">
                  <a:pos x="T6" y="T7"/>
                </a:cxn>
                <a:cxn ang="0">
                  <a:pos x="T8" y="T9"/>
                </a:cxn>
              </a:cxnLst>
              <a:rect l="0" t="0" r="r" b="b"/>
              <a:pathLst>
                <a:path w="4196" h="3572">
                  <a:moveTo>
                    <a:pt x="0" y="0"/>
                  </a:moveTo>
                  <a:lnTo>
                    <a:pt x="1886" y="3571"/>
                  </a:lnTo>
                  <a:lnTo>
                    <a:pt x="4195" y="1954"/>
                  </a:lnTo>
                  <a:lnTo>
                    <a:pt x="1344" y="0"/>
                  </a:lnTo>
                  <a:lnTo>
                    <a:pt x="0" y="0"/>
                  </a:lnTo>
                </a:path>
              </a:pathLst>
            </a:custGeom>
            <a:solidFill>
              <a:schemeClr val="accent3">
                <a:lumMod val="60000"/>
                <a:lumOff val="40000"/>
              </a:schemeClr>
            </a:solidFill>
            <a:ln>
              <a:noFill/>
            </a:ln>
            <a:effectLst/>
          </p:spPr>
          <p:txBody>
            <a:bodyPr wrap="none" anchor="ctr"/>
            <a:lstStyle/>
            <a:p>
              <a:endParaRPr lang="en-US" sz="7199" b="0" i="0" dirty="0">
                <a:latin typeface="Nunito Light" charset="0"/>
              </a:endParaRPr>
            </a:p>
          </p:txBody>
        </p:sp>
        <p:sp>
          <p:nvSpPr>
            <p:cNvPr id="13" name="Freeform 12"/>
            <p:cNvSpPr>
              <a:spLocks noChangeArrowheads="1"/>
            </p:cNvSpPr>
            <p:nvPr/>
          </p:nvSpPr>
          <p:spPr bwMode="auto">
            <a:xfrm>
              <a:off x="11104147" y="-111272"/>
              <a:ext cx="4346058" cy="3520308"/>
            </a:xfrm>
            <a:custGeom>
              <a:avLst/>
              <a:gdLst>
                <a:gd name="T0" fmla="*/ 965 w 4408"/>
                <a:gd name="T1" fmla="*/ 0 h 3572"/>
                <a:gd name="T2" fmla="*/ 0 w 4408"/>
                <a:gd name="T3" fmla="*/ 1760 h 3572"/>
                <a:gd name="T4" fmla="*/ 4407 w 4408"/>
                <a:gd name="T5" fmla="*/ 3571 h 3572"/>
                <a:gd name="T6" fmla="*/ 2521 w 4408"/>
                <a:gd name="T7" fmla="*/ 0 h 3572"/>
                <a:gd name="T8" fmla="*/ 965 w 4408"/>
                <a:gd name="T9" fmla="*/ 0 h 3572"/>
              </a:gdLst>
              <a:ahLst/>
              <a:cxnLst>
                <a:cxn ang="0">
                  <a:pos x="T0" y="T1"/>
                </a:cxn>
                <a:cxn ang="0">
                  <a:pos x="T2" y="T3"/>
                </a:cxn>
                <a:cxn ang="0">
                  <a:pos x="T4" y="T5"/>
                </a:cxn>
                <a:cxn ang="0">
                  <a:pos x="T6" y="T7"/>
                </a:cxn>
                <a:cxn ang="0">
                  <a:pos x="T8" y="T9"/>
                </a:cxn>
              </a:cxnLst>
              <a:rect l="0" t="0" r="r" b="b"/>
              <a:pathLst>
                <a:path w="4408" h="3572">
                  <a:moveTo>
                    <a:pt x="965" y="0"/>
                  </a:moveTo>
                  <a:lnTo>
                    <a:pt x="0" y="1760"/>
                  </a:lnTo>
                  <a:lnTo>
                    <a:pt x="4407" y="3571"/>
                  </a:lnTo>
                  <a:lnTo>
                    <a:pt x="2521" y="0"/>
                  </a:lnTo>
                  <a:lnTo>
                    <a:pt x="965" y="0"/>
                  </a:lnTo>
                </a:path>
              </a:pathLst>
            </a:custGeom>
            <a:solidFill>
              <a:schemeClr val="accent2"/>
            </a:solidFill>
            <a:ln>
              <a:noFill/>
            </a:ln>
            <a:effectLst/>
          </p:spPr>
          <p:txBody>
            <a:bodyPr wrap="none" anchor="ctr"/>
            <a:lstStyle/>
            <a:p>
              <a:endParaRPr lang="en-US" sz="7199" b="0" i="0" dirty="0">
                <a:latin typeface="Nunito Light" charset="0"/>
              </a:endParaRPr>
            </a:p>
          </p:txBody>
        </p:sp>
        <p:sp>
          <p:nvSpPr>
            <p:cNvPr id="14" name="Freeform 13"/>
            <p:cNvSpPr>
              <a:spLocks noChangeArrowheads="1"/>
            </p:cNvSpPr>
            <p:nvPr/>
          </p:nvSpPr>
          <p:spPr bwMode="auto">
            <a:xfrm>
              <a:off x="9793019" y="-88970"/>
              <a:ext cx="369415" cy="195571"/>
            </a:xfrm>
            <a:custGeom>
              <a:avLst/>
              <a:gdLst>
                <a:gd name="T0" fmla="*/ 112 w 374"/>
                <a:gd name="T1" fmla="*/ 0 h 198"/>
                <a:gd name="T2" fmla="*/ 0 w 374"/>
                <a:gd name="T3" fmla="*/ 197 h 198"/>
                <a:gd name="T4" fmla="*/ 373 w 374"/>
                <a:gd name="T5" fmla="*/ 0 h 198"/>
                <a:gd name="T6" fmla="*/ 112 w 374"/>
                <a:gd name="T7" fmla="*/ 0 h 198"/>
              </a:gdLst>
              <a:ahLst/>
              <a:cxnLst>
                <a:cxn ang="0">
                  <a:pos x="T0" y="T1"/>
                </a:cxn>
                <a:cxn ang="0">
                  <a:pos x="T2" y="T3"/>
                </a:cxn>
                <a:cxn ang="0">
                  <a:pos x="T4" y="T5"/>
                </a:cxn>
                <a:cxn ang="0">
                  <a:pos x="T6" y="T7"/>
                </a:cxn>
              </a:cxnLst>
              <a:rect l="0" t="0" r="r" b="b"/>
              <a:pathLst>
                <a:path w="374" h="198">
                  <a:moveTo>
                    <a:pt x="112" y="0"/>
                  </a:moveTo>
                  <a:lnTo>
                    <a:pt x="0" y="197"/>
                  </a:lnTo>
                  <a:lnTo>
                    <a:pt x="373" y="0"/>
                  </a:lnTo>
                  <a:lnTo>
                    <a:pt x="112" y="0"/>
                  </a:lnTo>
                </a:path>
              </a:pathLst>
            </a:custGeom>
            <a:solidFill>
              <a:schemeClr val="accent2">
                <a:lumMod val="75000"/>
              </a:schemeClr>
            </a:solidFill>
            <a:ln>
              <a:noFill/>
            </a:ln>
            <a:effectLst/>
          </p:spPr>
          <p:txBody>
            <a:bodyPr wrap="none" anchor="ctr"/>
            <a:lstStyle/>
            <a:p>
              <a:endParaRPr lang="en-US" sz="7199" b="0" i="0" dirty="0">
                <a:latin typeface="Nunito Light" charset="0"/>
              </a:endParaRPr>
            </a:p>
          </p:txBody>
        </p:sp>
        <p:sp>
          <p:nvSpPr>
            <p:cNvPr id="15" name="Freeform 13"/>
            <p:cNvSpPr>
              <a:spLocks noChangeArrowheads="1"/>
            </p:cNvSpPr>
            <p:nvPr/>
          </p:nvSpPr>
          <p:spPr bwMode="auto">
            <a:xfrm>
              <a:off x="9698211" y="-88970"/>
              <a:ext cx="225996" cy="195571"/>
            </a:xfrm>
            <a:custGeom>
              <a:avLst/>
              <a:gdLst>
                <a:gd name="T0" fmla="*/ 0 w 231"/>
                <a:gd name="T1" fmla="*/ 0 h 198"/>
                <a:gd name="T2" fmla="*/ 118 w 231"/>
                <a:gd name="T3" fmla="*/ 197 h 198"/>
                <a:gd name="T4" fmla="*/ 230 w 231"/>
                <a:gd name="T5" fmla="*/ 0 h 198"/>
                <a:gd name="T6" fmla="*/ 0 w 231"/>
                <a:gd name="T7" fmla="*/ 0 h 198"/>
              </a:gdLst>
              <a:ahLst/>
              <a:cxnLst>
                <a:cxn ang="0">
                  <a:pos x="T0" y="T1"/>
                </a:cxn>
                <a:cxn ang="0">
                  <a:pos x="T2" y="T3"/>
                </a:cxn>
                <a:cxn ang="0">
                  <a:pos x="T4" y="T5"/>
                </a:cxn>
                <a:cxn ang="0">
                  <a:pos x="T6" y="T7"/>
                </a:cxn>
              </a:cxnLst>
              <a:rect l="0" t="0" r="r" b="b"/>
              <a:pathLst>
                <a:path w="231" h="198">
                  <a:moveTo>
                    <a:pt x="0" y="0"/>
                  </a:moveTo>
                  <a:lnTo>
                    <a:pt x="118" y="197"/>
                  </a:lnTo>
                  <a:lnTo>
                    <a:pt x="230" y="0"/>
                  </a:lnTo>
                  <a:lnTo>
                    <a:pt x="0" y="0"/>
                  </a:lnTo>
                </a:path>
              </a:pathLst>
            </a:custGeom>
            <a:solidFill>
              <a:schemeClr val="accent2">
                <a:lumMod val="75000"/>
              </a:schemeClr>
            </a:solidFill>
            <a:ln>
              <a:noFill/>
            </a:ln>
            <a:effectLst/>
          </p:spPr>
          <p:txBody>
            <a:bodyPr wrap="none" anchor="ctr"/>
            <a:lstStyle/>
            <a:p>
              <a:endParaRPr lang="en-US" sz="7199" b="0" i="0" dirty="0">
                <a:latin typeface="Nunito Light" charset="0"/>
              </a:endParaRPr>
            </a:p>
          </p:txBody>
        </p:sp>
        <p:sp>
          <p:nvSpPr>
            <p:cNvPr id="16" name="Freeform 14"/>
            <p:cNvSpPr>
              <a:spLocks noChangeArrowheads="1"/>
            </p:cNvSpPr>
            <p:nvPr/>
          </p:nvSpPr>
          <p:spPr bwMode="auto">
            <a:xfrm>
              <a:off x="8502000" y="61758"/>
              <a:ext cx="2646751" cy="2259950"/>
            </a:xfrm>
            <a:custGeom>
              <a:avLst/>
              <a:gdLst>
                <a:gd name="T0" fmla="*/ 2685 w 2686"/>
                <a:gd name="T1" fmla="*/ 1563 h 2292"/>
                <a:gd name="T2" fmla="*/ 1308 w 2686"/>
                <a:gd name="T3" fmla="*/ 0 h 2292"/>
                <a:gd name="T4" fmla="*/ 0 w 2686"/>
                <a:gd name="T5" fmla="*/ 2291 h 2292"/>
                <a:gd name="T6" fmla="*/ 2685 w 2686"/>
                <a:gd name="T7" fmla="*/ 1563 h 2292"/>
              </a:gdLst>
              <a:ahLst/>
              <a:cxnLst>
                <a:cxn ang="0">
                  <a:pos x="T0" y="T1"/>
                </a:cxn>
                <a:cxn ang="0">
                  <a:pos x="T2" y="T3"/>
                </a:cxn>
                <a:cxn ang="0">
                  <a:pos x="T4" y="T5"/>
                </a:cxn>
                <a:cxn ang="0">
                  <a:pos x="T6" y="T7"/>
                </a:cxn>
              </a:cxnLst>
              <a:rect l="0" t="0" r="r" b="b"/>
              <a:pathLst>
                <a:path w="2686" h="2292">
                  <a:moveTo>
                    <a:pt x="2685" y="1563"/>
                  </a:moveTo>
                  <a:lnTo>
                    <a:pt x="1308" y="0"/>
                  </a:lnTo>
                  <a:lnTo>
                    <a:pt x="0" y="2291"/>
                  </a:lnTo>
                  <a:lnTo>
                    <a:pt x="2685" y="1563"/>
                  </a:lnTo>
                </a:path>
              </a:pathLst>
            </a:custGeom>
            <a:solidFill>
              <a:schemeClr val="accent2"/>
            </a:solidFill>
            <a:ln>
              <a:noFill/>
            </a:ln>
            <a:effectLst/>
          </p:spPr>
          <p:txBody>
            <a:bodyPr wrap="none" anchor="ctr"/>
            <a:lstStyle/>
            <a:p>
              <a:endParaRPr lang="en-US" sz="7199" b="0" i="0" dirty="0">
                <a:latin typeface="Nunito Light" charset="0"/>
              </a:endParaRPr>
            </a:p>
          </p:txBody>
        </p:sp>
        <p:sp>
          <p:nvSpPr>
            <p:cNvPr id="17" name="Freeform 15"/>
            <p:cNvSpPr>
              <a:spLocks noChangeArrowheads="1"/>
            </p:cNvSpPr>
            <p:nvPr/>
          </p:nvSpPr>
          <p:spPr bwMode="auto">
            <a:xfrm>
              <a:off x="6821130" y="61996"/>
              <a:ext cx="2985743" cy="2259950"/>
            </a:xfrm>
            <a:custGeom>
              <a:avLst/>
              <a:gdLst>
                <a:gd name="T0" fmla="*/ 3029 w 3030"/>
                <a:gd name="T1" fmla="*/ 0 h 2292"/>
                <a:gd name="T2" fmla="*/ 0 w 3030"/>
                <a:gd name="T3" fmla="*/ 624 h 2292"/>
                <a:gd name="T4" fmla="*/ 1721 w 3030"/>
                <a:gd name="T5" fmla="*/ 2291 h 2292"/>
                <a:gd name="T6" fmla="*/ 3029 w 3030"/>
                <a:gd name="T7" fmla="*/ 0 h 2292"/>
              </a:gdLst>
              <a:ahLst/>
              <a:cxnLst>
                <a:cxn ang="0">
                  <a:pos x="T0" y="T1"/>
                </a:cxn>
                <a:cxn ang="0">
                  <a:pos x="T2" y="T3"/>
                </a:cxn>
                <a:cxn ang="0">
                  <a:pos x="T4" y="T5"/>
                </a:cxn>
                <a:cxn ang="0">
                  <a:pos x="T6" y="T7"/>
                </a:cxn>
              </a:cxnLst>
              <a:rect l="0" t="0" r="r" b="b"/>
              <a:pathLst>
                <a:path w="3030" h="2292">
                  <a:moveTo>
                    <a:pt x="3029" y="0"/>
                  </a:moveTo>
                  <a:lnTo>
                    <a:pt x="0" y="624"/>
                  </a:lnTo>
                  <a:lnTo>
                    <a:pt x="1721" y="2291"/>
                  </a:lnTo>
                  <a:lnTo>
                    <a:pt x="3029" y="0"/>
                  </a:lnTo>
                </a:path>
              </a:pathLst>
            </a:custGeom>
            <a:solidFill>
              <a:schemeClr val="accent2">
                <a:lumMod val="75000"/>
              </a:schemeClr>
            </a:solidFill>
            <a:ln>
              <a:noFill/>
            </a:ln>
            <a:effectLst/>
          </p:spPr>
          <p:txBody>
            <a:bodyPr wrap="none" anchor="ctr"/>
            <a:lstStyle/>
            <a:p>
              <a:endParaRPr lang="en-US" sz="7199" b="0" i="0" dirty="0">
                <a:latin typeface="Nunito Light" charset="0"/>
              </a:endParaRPr>
            </a:p>
          </p:txBody>
        </p:sp>
        <p:sp>
          <p:nvSpPr>
            <p:cNvPr id="18" name="Freeform 16"/>
            <p:cNvSpPr>
              <a:spLocks noChangeArrowheads="1"/>
            </p:cNvSpPr>
            <p:nvPr/>
          </p:nvSpPr>
          <p:spPr bwMode="auto">
            <a:xfrm>
              <a:off x="6829814" y="-88970"/>
              <a:ext cx="2985743" cy="808366"/>
            </a:xfrm>
            <a:custGeom>
              <a:avLst/>
              <a:gdLst>
                <a:gd name="T0" fmla="*/ 61 w 3030"/>
                <a:gd name="T1" fmla="*/ 0 h 822"/>
                <a:gd name="T2" fmla="*/ 0 w 3030"/>
                <a:gd name="T3" fmla="*/ 821 h 822"/>
                <a:gd name="T4" fmla="*/ 3029 w 3030"/>
                <a:gd name="T5" fmla="*/ 197 h 822"/>
                <a:gd name="T6" fmla="*/ 2911 w 3030"/>
                <a:gd name="T7" fmla="*/ 0 h 822"/>
                <a:gd name="T8" fmla="*/ 61 w 3030"/>
                <a:gd name="T9" fmla="*/ 0 h 822"/>
              </a:gdLst>
              <a:ahLst/>
              <a:cxnLst>
                <a:cxn ang="0">
                  <a:pos x="T0" y="T1"/>
                </a:cxn>
                <a:cxn ang="0">
                  <a:pos x="T2" y="T3"/>
                </a:cxn>
                <a:cxn ang="0">
                  <a:pos x="T4" y="T5"/>
                </a:cxn>
                <a:cxn ang="0">
                  <a:pos x="T6" y="T7"/>
                </a:cxn>
                <a:cxn ang="0">
                  <a:pos x="T8" y="T9"/>
                </a:cxn>
              </a:cxnLst>
              <a:rect l="0" t="0" r="r" b="b"/>
              <a:pathLst>
                <a:path w="3030" h="822">
                  <a:moveTo>
                    <a:pt x="61" y="0"/>
                  </a:moveTo>
                  <a:lnTo>
                    <a:pt x="0" y="821"/>
                  </a:lnTo>
                  <a:lnTo>
                    <a:pt x="3029" y="197"/>
                  </a:lnTo>
                  <a:lnTo>
                    <a:pt x="2911" y="0"/>
                  </a:lnTo>
                  <a:lnTo>
                    <a:pt x="61" y="0"/>
                  </a:lnTo>
                </a:path>
              </a:pathLst>
            </a:custGeom>
            <a:solidFill>
              <a:schemeClr val="accent2">
                <a:lumMod val="50000"/>
              </a:schemeClr>
            </a:solidFill>
            <a:ln>
              <a:noFill/>
            </a:ln>
            <a:effectLst/>
          </p:spPr>
          <p:txBody>
            <a:bodyPr wrap="none" anchor="ctr"/>
            <a:lstStyle/>
            <a:p>
              <a:endParaRPr lang="en-US" sz="7199" b="0" i="0" dirty="0">
                <a:latin typeface="Nunito Light" charset="0"/>
              </a:endParaRPr>
            </a:p>
          </p:txBody>
        </p:sp>
        <p:sp>
          <p:nvSpPr>
            <p:cNvPr id="19" name="Freeform 17"/>
            <p:cNvSpPr>
              <a:spLocks noChangeArrowheads="1"/>
            </p:cNvSpPr>
            <p:nvPr/>
          </p:nvSpPr>
          <p:spPr bwMode="auto">
            <a:xfrm>
              <a:off x="5975275" y="-88970"/>
              <a:ext cx="943094" cy="808366"/>
            </a:xfrm>
            <a:custGeom>
              <a:avLst/>
              <a:gdLst>
                <a:gd name="T0" fmla="*/ 0 w 955"/>
                <a:gd name="T1" fmla="*/ 0 h 822"/>
                <a:gd name="T2" fmla="*/ 893 w 955"/>
                <a:gd name="T3" fmla="*/ 821 h 822"/>
                <a:gd name="T4" fmla="*/ 954 w 955"/>
                <a:gd name="T5" fmla="*/ 0 h 822"/>
                <a:gd name="T6" fmla="*/ 0 w 955"/>
                <a:gd name="T7" fmla="*/ 0 h 822"/>
              </a:gdLst>
              <a:ahLst/>
              <a:cxnLst>
                <a:cxn ang="0">
                  <a:pos x="T0" y="T1"/>
                </a:cxn>
                <a:cxn ang="0">
                  <a:pos x="T2" y="T3"/>
                </a:cxn>
                <a:cxn ang="0">
                  <a:pos x="T4" y="T5"/>
                </a:cxn>
                <a:cxn ang="0">
                  <a:pos x="T6" y="T7"/>
                </a:cxn>
              </a:cxnLst>
              <a:rect l="0" t="0" r="r" b="b"/>
              <a:pathLst>
                <a:path w="955" h="822">
                  <a:moveTo>
                    <a:pt x="0" y="0"/>
                  </a:moveTo>
                  <a:lnTo>
                    <a:pt x="893" y="821"/>
                  </a:lnTo>
                  <a:lnTo>
                    <a:pt x="954" y="0"/>
                  </a:lnTo>
                  <a:lnTo>
                    <a:pt x="0" y="0"/>
                  </a:lnTo>
                </a:path>
              </a:pathLst>
            </a:custGeom>
            <a:solidFill>
              <a:schemeClr val="accent1"/>
            </a:solidFill>
            <a:ln>
              <a:noFill/>
            </a:ln>
            <a:effectLst/>
          </p:spPr>
          <p:txBody>
            <a:bodyPr wrap="none" anchor="ctr"/>
            <a:lstStyle/>
            <a:p>
              <a:endParaRPr lang="en-US" sz="7199" b="0" i="0" dirty="0">
                <a:latin typeface="Nunito Light" charset="0"/>
              </a:endParaRPr>
            </a:p>
          </p:txBody>
        </p:sp>
        <p:sp>
          <p:nvSpPr>
            <p:cNvPr id="20" name="Freeform 18"/>
            <p:cNvSpPr>
              <a:spLocks noChangeArrowheads="1"/>
            </p:cNvSpPr>
            <p:nvPr/>
          </p:nvSpPr>
          <p:spPr bwMode="auto">
            <a:xfrm>
              <a:off x="5608571" y="674793"/>
              <a:ext cx="2916204" cy="1642810"/>
            </a:xfrm>
            <a:custGeom>
              <a:avLst/>
              <a:gdLst>
                <a:gd name="T0" fmla="*/ 2958 w 2959"/>
                <a:gd name="T1" fmla="*/ 1667 h 1668"/>
                <a:gd name="T2" fmla="*/ 1237 w 2959"/>
                <a:gd name="T3" fmla="*/ 0 h 1668"/>
                <a:gd name="T4" fmla="*/ 0 w 2959"/>
                <a:gd name="T5" fmla="*/ 1323 h 1668"/>
                <a:gd name="T6" fmla="*/ 2958 w 2959"/>
                <a:gd name="T7" fmla="*/ 1667 h 1668"/>
              </a:gdLst>
              <a:ahLst/>
              <a:cxnLst>
                <a:cxn ang="0">
                  <a:pos x="T0" y="T1"/>
                </a:cxn>
                <a:cxn ang="0">
                  <a:pos x="T2" y="T3"/>
                </a:cxn>
                <a:cxn ang="0">
                  <a:pos x="T4" y="T5"/>
                </a:cxn>
                <a:cxn ang="0">
                  <a:pos x="T6" y="T7"/>
                </a:cxn>
              </a:cxnLst>
              <a:rect l="0" t="0" r="r" b="b"/>
              <a:pathLst>
                <a:path w="2959" h="1668">
                  <a:moveTo>
                    <a:pt x="2958" y="1667"/>
                  </a:moveTo>
                  <a:lnTo>
                    <a:pt x="1237" y="0"/>
                  </a:lnTo>
                  <a:lnTo>
                    <a:pt x="0" y="1323"/>
                  </a:lnTo>
                  <a:lnTo>
                    <a:pt x="2958" y="1667"/>
                  </a:lnTo>
                </a:path>
              </a:pathLst>
            </a:custGeom>
            <a:solidFill>
              <a:schemeClr val="accent2"/>
            </a:solidFill>
            <a:ln>
              <a:noFill/>
            </a:ln>
            <a:effectLst/>
          </p:spPr>
          <p:txBody>
            <a:bodyPr wrap="none" anchor="ctr"/>
            <a:lstStyle/>
            <a:p>
              <a:endParaRPr lang="en-US" sz="7199" b="0" i="0" dirty="0">
                <a:latin typeface="Nunito Light" charset="0"/>
              </a:endParaRPr>
            </a:p>
          </p:txBody>
        </p:sp>
        <p:sp>
          <p:nvSpPr>
            <p:cNvPr id="21" name="Freeform 19"/>
            <p:cNvSpPr>
              <a:spLocks noChangeArrowheads="1"/>
            </p:cNvSpPr>
            <p:nvPr/>
          </p:nvSpPr>
          <p:spPr bwMode="auto">
            <a:xfrm>
              <a:off x="5092201" y="-155877"/>
              <a:ext cx="1760153" cy="2112184"/>
            </a:xfrm>
            <a:custGeom>
              <a:avLst/>
              <a:gdLst>
                <a:gd name="T0" fmla="*/ 0 w 1787"/>
                <a:gd name="T1" fmla="*/ 0 h 2145"/>
                <a:gd name="T2" fmla="*/ 549 w 1787"/>
                <a:gd name="T3" fmla="*/ 2144 h 2145"/>
                <a:gd name="T4" fmla="*/ 1786 w 1787"/>
                <a:gd name="T5" fmla="*/ 821 h 2145"/>
                <a:gd name="T6" fmla="*/ 893 w 1787"/>
                <a:gd name="T7" fmla="*/ 0 h 2145"/>
                <a:gd name="T8" fmla="*/ 0 w 1787"/>
                <a:gd name="T9" fmla="*/ 0 h 2145"/>
              </a:gdLst>
              <a:ahLst/>
              <a:cxnLst>
                <a:cxn ang="0">
                  <a:pos x="T0" y="T1"/>
                </a:cxn>
                <a:cxn ang="0">
                  <a:pos x="T2" y="T3"/>
                </a:cxn>
                <a:cxn ang="0">
                  <a:pos x="T4" y="T5"/>
                </a:cxn>
                <a:cxn ang="0">
                  <a:pos x="T6" y="T7"/>
                </a:cxn>
                <a:cxn ang="0">
                  <a:pos x="T8" y="T9"/>
                </a:cxn>
              </a:cxnLst>
              <a:rect l="0" t="0" r="r" b="b"/>
              <a:pathLst>
                <a:path w="1787" h="2145">
                  <a:moveTo>
                    <a:pt x="0" y="0"/>
                  </a:moveTo>
                  <a:lnTo>
                    <a:pt x="549" y="2144"/>
                  </a:lnTo>
                  <a:lnTo>
                    <a:pt x="1786" y="821"/>
                  </a:lnTo>
                  <a:lnTo>
                    <a:pt x="893" y="0"/>
                  </a:lnTo>
                  <a:lnTo>
                    <a:pt x="0" y="0"/>
                  </a:lnTo>
                </a:path>
              </a:pathLst>
            </a:custGeom>
            <a:solidFill>
              <a:schemeClr val="accent1"/>
            </a:solidFill>
            <a:ln>
              <a:noFill/>
            </a:ln>
            <a:effectLst/>
          </p:spPr>
          <p:txBody>
            <a:bodyPr wrap="none" anchor="ctr"/>
            <a:lstStyle/>
            <a:p>
              <a:endParaRPr lang="en-US" sz="7199" b="0" i="0" dirty="0">
                <a:latin typeface="Nunito Light" charset="0"/>
              </a:endParaRPr>
            </a:p>
          </p:txBody>
        </p:sp>
        <p:sp>
          <p:nvSpPr>
            <p:cNvPr id="22" name="Freeform 20"/>
            <p:cNvSpPr>
              <a:spLocks noChangeArrowheads="1"/>
            </p:cNvSpPr>
            <p:nvPr/>
          </p:nvSpPr>
          <p:spPr bwMode="auto">
            <a:xfrm>
              <a:off x="443059" y="190760"/>
              <a:ext cx="5232654" cy="2977052"/>
            </a:xfrm>
            <a:custGeom>
              <a:avLst/>
              <a:gdLst>
                <a:gd name="T0" fmla="*/ 5310 w 5311"/>
                <a:gd name="T1" fmla="*/ 1771 h 3020"/>
                <a:gd name="T2" fmla="*/ 853 w 5311"/>
                <a:gd name="T3" fmla="*/ 0 h 3020"/>
                <a:gd name="T4" fmla="*/ 0 w 5311"/>
                <a:gd name="T5" fmla="*/ 3019 h 3020"/>
                <a:gd name="T6" fmla="*/ 5310 w 5311"/>
                <a:gd name="T7" fmla="*/ 1771 h 3020"/>
              </a:gdLst>
              <a:ahLst/>
              <a:cxnLst>
                <a:cxn ang="0">
                  <a:pos x="T0" y="T1"/>
                </a:cxn>
                <a:cxn ang="0">
                  <a:pos x="T2" y="T3"/>
                </a:cxn>
                <a:cxn ang="0">
                  <a:pos x="T4" y="T5"/>
                </a:cxn>
                <a:cxn ang="0">
                  <a:pos x="T6" y="T7"/>
                </a:cxn>
              </a:cxnLst>
              <a:rect l="0" t="0" r="r" b="b"/>
              <a:pathLst>
                <a:path w="5311" h="3020">
                  <a:moveTo>
                    <a:pt x="5310" y="1771"/>
                  </a:moveTo>
                  <a:lnTo>
                    <a:pt x="853" y="0"/>
                  </a:lnTo>
                  <a:lnTo>
                    <a:pt x="0" y="3019"/>
                  </a:lnTo>
                  <a:lnTo>
                    <a:pt x="5310" y="1771"/>
                  </a:lnTo>
                </a:path>
              </a:pathLst>
            </a:custGeom>
            <a:solidFill>
              <a:schemeClr val="accent1">
                <a:lumMod val="50000"/>
              </a:schemeClr>
            </a:solidFill>
            <a:ln>
              <a:noFill/>
            </a:ln>
            <a:effectLst/>
          </p:spPr>
          <p:txBody>
            <a:bodyPr wrap="none" anchor="ctr"/>
            <a:lstStyle/>
            <a:p>
              <a:endParaRPr lang="en-US" sz="7199" b="0" i="0" dirty="0">
                <a:latin typeface="Nunito Light" charset="0"/>
              </a:endParaRPr>
            </a:p>
          </p:txBody>
        </p:sp>
        <p:sp>
          <p:nvSpPr>
            <p:cNvPr id="23" name="Freeform 21"/>
            <p:cNvSpPr>
              <a:spLocks noChangeArrowheads="1"/>
            </p:cNvSpPr>
            <p:nvPr/>
          </p:nvSpPr>
          <p:spPr bwMode="auto">
            <a:xfrm>
              <a:off x="1264131" y="-156113"/>
              <a:ext cx="4393864" cy="2112184"/>
            </a:xfrm>
            <a:custGeom>
              <a:avLst/>
              <a:gdLst>
                <a:gd name="T0" fmla="*/ 936 w 4458"/>
                <a:gd name="T1" fmla="*/ 0 h 2145"/>
                <a:gd name="T2" fmla="*/ 0 w 4458"/>
                <a:gd name="T3" fmla="*/ 373 h 2145"/>
                <a:gd name="T4" fmla="*/ 4457 w 4458"/>
                <a:gd name="T5" fmla="*/ 2144 h 2145"/>
                <a:gd name="T6" fmla="*/ 3908 w 4458"/>
                <a:gd name="T7" fmla="*/ 0 h 2145"/>
                <a:gd name="T8" fmla="*/ 936 w 4458"/>
                <a:gd name="T9" fmla="*/ 0 h 2145"/>
              </a:gdLst>
              <a:ahLst/>
              <a:cxnLst>
                <a:cxn ang="0">
                  <a:pos x="T0" y="T1"/>
                </a:cxn>
                <a:cxn ang="0">
                  <a:pos x="T2" y="T3"/>
                </a:cxn>
                <a:cxn ang="0">
                  <a:pos x="T4" y="T5"/>
                </a:cxn>
                <a:cxn ang="0">
                  <a:pos x="T6" y="T7"/>
                </a:cxn>
                <a:cxn ang="0">
                  <a:pos x="T8" y="T9"/>
                </a:cxn>
              </a:cxnLst>
              <a:rect l="0" t="0" r="r" b="b"/>
              <a:pathLst>
                <a:path w="4458" h="2145">
                  <a:moveTo>
                    <a:pt x="936" y="0"/>
                  </a:moveTo>
                  <a:lnTo>
                    <a:pt x="0" y="373"/>
                  </a:lnTo>
                  <a:lnTo>
                    <a:pt x="4457" y="2144"/>
                  </a:lnTo>
                  <a:lnTo>
                    <a:pt x="3908" y="0"/>
                  </a:lnTo>
                  <a:lnTo>
                    <a:pt x="936" y="0"/>
                  </a:lnTo>
                </a:path>
              </a:pathLst>
            </a:custGeom>
            <a:solidFill>
              <a:schemeClr val="accent1">
                <a:lumMod val="75000"/>
              </a:schemeClr>
            </a:solidFill>
            <a:ln>
              <a:noFill/>
            </a:ln>
            <a:effectLst/>
          </p:spPr>
          <p:txBody>
            <a:bodyPr wrap="none" anchor="ctr"/>
            <a:lstStyle/>
            <a:p>
              <a:endParaRPr lang="en-US" sz="7199" b="0" i="0" dirty="0">
                <a:latin typeface="Nunito Light" charset="0"/>
              </a:endParaRPr>
            </a:p>
          </p:txBody>
        </p:sp>
        <p:sp>
          <p:nvSpPr>
            <p:cNvPr id="24" name="Freeform 22"/>
            <p:cNvSpPr>
              <a:spLocks noChangeArrowheads="1"/>
            </p:cNvSpPr>
            <p:nvPr/>
          </p:nvSpPr>
          <p:spPr bwMode="auto">
            <a:xfrm>
              <a:off x="1264131" y="-133574"/>
              <a:ext cx="921364" cy="369415"/>
            </a:xfrm>
            <a:custGeom>
              <a:avLst/>
              <a:gdLst>
                <a:gd name="T0" fmla="*/ 72 w 937"/>
                <a:gd name="T1" fmla="*/ 0 h 374"/>
                <a:gd name="T2" fmla="*/ 0 w 937"/>
                <a:gd name="T3" fmla="*/ 373 h 374"/>
                <a:gd name="T4" fmla="*/ 936 w 937"/>
                <a:gd name="T5" fmla="*/ 0 h 374"/>
                <a:gd name="T6" fmla="*/ 72 w 937"/>
                <a:gd name="T7" fmla="*/ 0 h 374"/>
              </a:gdLst>
              <a:ahLst/>
              <a:cxnLst>
                <a:cxn ang="0">
                  <a:pos x="T0" y="T1"/>
                </a:cxn>
                <a:cxn ang="0">
                  <a:pos x="T2" y="T3"/>
                </a:cxn>
                <a:cxn ang="0">
                  <a:pos x="T4" y="T5"/>
                </a:cxn>
                <a:cxn ang="0">
                  <a:pos x="T6" y="T7"/>
                </a:cxn>
              </a:cxnLst>
              <a:rect l="0" t="0" r="r" b="b"/>
              <a:pathLst>
                <a:path w="937" h="374">
                  <a:moveTo>
                    <a:pt x="72" y="0"/>
                  </a:moveTo>
                  <a:lnTo>
                    <a:pt x="0" y="373"/>
                  </a:lnTo>
                  <a:lnTo>
                    <a:pt x="936" y="0"/>
                  </a:lnTo>
                  <a:lnTo>
                    <a:pt x="72" y="0"/>
                  </a:lnTo>
                </a:path>
              </a:pathLst>
            </a:custGeom>
            <a:solidFill>
              <a:schemeClr val="accent1"/>
            </a:solidFill>
            <a:ln>
              <a:noFill/>
            </a:ln>
            <a:effectLst/>
          </p:spPr>
          <p:txBody>
            <a:bodyPr wrap="none" anchor="ctr"/>
            <a:lstStyle/>
            <a:p>
              <a:endParaRPr lang="en-US" sz="7199" b="0" i="0" dirty="0">
                <a:latin typeface="Nunito Light" charset="0"/>
              </a:endParaRPr>
            </a:p>
          </p:txBody>
        </p:sp>
        <p:sp>
          <p:nvSpPr>
            <p:cNvPr id="25" name="Freeform 23"/>
            <p:cNvSpPr>
              <a:spLocks noChangeArrowheads="1"/>
            </p:cNvSpPr>
            <p:nvPr/>
          </p:nvSpPr>
          <p:spPr bwMode="auto">
            <a:xfrm>
              <a:off x="734484" y="-133574"/>
              <a:ext cx="621488" cy="369415"/>
            </a:xfrm>
            <a:custGeom>
              <a:avLst/>
              <a:gdLst>
                <a:gd name="T0" fmla="*/ 0 w 629"/>
                <a:gd name="T1" fmla="*/ 0 h 374"/>
                <a:gd name="T2" fmla="*/ 556 w 629"/>
                <a:gd name="T3" fmla="*/ 373 h 374"/>
                <a:gd name="T4" fmla="*/ 628 w 629"/>
                <a:gd name="T5" fmla="*/ 0 h 374"/>
                <a:gd name="T6" fmla="*/ 0 w 629"/>
                <a:gd name="T7" fmla="*/ 0 h 374"/>
              </a:gdLst>
              <a:ahLst/>
              <a:cxnLst>
                <a:cxn ang="0">
                  <a:pos x="T0" y="T1"/>
                </a:cxn>
                <a:cxn ang="0">
                  <a:pos x="T2" y="T3"/>
                </a:cxn>
                <a:cxn ang="0">
                  <a:pos x="T4" y="T5"/>
                </a:cxn>
                <a:cxn ang="0">
                  <a:pos x="T6" y="T7"/>
                </a:cxn>
              </a:cxnLst>
              <a:rect l="0" t="0" r="r" b="b"/>
              <a:pathLst>
                <a:path w="629" h="374">
                  <a:moveTo>
                    <a:pt x="0" y="0"/>
                  </a:moveTo>
                  <a:lnTo>
                    <a:pt x="556" y="373"/>
                  </a:lnTo>
                  <a:lnTo>
                    <a:pt x="628" y="0"/>
                  </a:lnTo>
                  <a:lnTo>
                    <a:pt x="0" y="0"/>
                  </a:lnTo>
                </a:path>
              </a:pathLst>
            </a:custGeom>
            <a:solidFill>
              <a:schemeClr val="accent1"/>
            </a:solidFill>
            <a:ln>
              <a:noFill/>
            </a:ln>
            <a:effectLst/>
          </p:spPr>
          <p:txBody>
            <a:bodyPr wrap="none" anchor="ctr"/>
            <a:lstStyle/>
            <a:p>
              <a:endParaRPr lang="en-US" sz="7199" b="0" i="0" dirty="0">
                <a:latin typeface="Nunito Light" charset="0"/>
              </a:endParaRPr>
            </a:p>
          </p:txBody>
        </p:sp>
        <p:sp>
          <p:nvSpPr>
            <p:cNvPr id="26" name="Freeform 24"/>
            <p:cNvSpPr>
              <a:spLocks noChangeArrowheads="1"/>
            </p:cNvSpPr>
            <p:nvPr/>
          </p:nvSpPr>
          <p:spPr bwMode="auto">
            <a:xfrm>
              <a:off x="0" y="885559"/>
              <a:ext cx="447642" cy="2259950"/>
            </a:xfrm>
            <a:custGeom>
              <a:avLst/>
              <a:gdLst>
                <a:gd name="T0" fmla="*/ 0 w 453"/>
                <a:gd name="T1" fmla="*/ 2104 h 2292"/>
                <a:gd name="T2" fmla="*/ 452 w 453"/>
                <a:gd name="T3" fmla="*/ 2291 h 2292"/>
                <a:gd name="T4" fmla="*/ 0 w 453"/>
                <a:gd name="T5" fmla="*/ 0 h 2292"/>
                <a:gd name="T6" fmla="*/ 0 w 453"/>
                <a:gd name="T7" fmla="*/ 2104 h 2292"/>
              </a:gdLst>
              <a:ahLst/>
              <a:cxnLst>
                <a:cxn ang="0">
                  <a:pos x="T0" y="T1"/>
                </a:cxn>
                <a:cxn ang="0">
                  <a:pos x="T2" y="T3"/>
                </a:cxn>
                <a:cxn ang="0">
                  <a:pos x="T4" y="T5"/>
                </a:cxn>
                <a:cxn ang="0">
                  <a:pos x="T6" y="T7"/>
                </a:cxn>
              </a:cxnLst>
              <a:rect l="0" t="0" r="r" b="b"/>
              <a:pathLst>
                <a:path w="453" h="2292">
                  <a:moveTo>
                    <a:pt x="0" y="2104"/>
                  </a:moveTo>
                  <a:lnTo>
                    <a:pt x="452" y="2291"/>
                  </a:lnTo>
                  <a:lnTo>
                    <a:pt x="0" y="0"/>
                  </a:lnTo>
                  <a:lnTo>
                    <a:pt x="0" y="2104"/>
                  </a:lnTo>
                </a:path>
              </a:pathLst>
            </a:custGeom>
            <a:solidFill>
              <a:schemeClr val="accent1">
                <a:lumMod val="50000"/>
              </a:schemeClr>
            </a:solidFill>
            <a:ln>
              <a:noFill/>
            </a:ln>
            <a:effectLst/>
          </p:spPr>
          <p:txBody>
            <a:bodyPr wrap="none" anchor="ctr"/>
            <a:lstStyle/>
            <a:p>
              <a:endParaRPr lang="en-US" sz="7199" b="0" i="0" dirty="0">
                <a:latin typeface="Nunito Light" charset="0"/>
              </a:endParaRPr>
            </a:p>
          </p:txBody>
        </p:sp>
        <p:sp>
          <p:nvSpPr>
            <p:cNvPr id="27" name="Freeform 25"/>
            <p:cNvSpPr>
              <a:spLocks noChangeArrowheads="1"/>
            </p:cNvSpPr>
            <p:nvPr/>
          </p:nvSpPr>
          <p:spPr bwMode="auto">
            <a:xfrm>
              <a:off x="0" y="-156114"/>
              <a:ext cx="1286433" cy="3342117"/>
            </a:xfrm>
            <a:custGeom>
              <a:avLst/>
              <a:gdLst>
                <a:gd name="T0" fmla="*/ 0 w 1306"/>
                <a:gd name="T1" fmla="*/ 0 h 3393"/>
                <a:gd name="T2" fmla="*/ 0 w 1306"/>
                <a:gd name="T3" fmla="*/ 1101 h 3393"/>
                <a:gd name="T4" fmla="*/ 452 w 1306"/>
                <a:gd name="T5" fmla="*/ 3392 h 3393"/>
                <a:gd name="T6" fmla="*/ 1305 w 1306"/>
                <a:gd name="T7" fmla="*/ 373 h 3393"/>
                <a:gd name="T8" fmla="*/ 749 w 1306"/>
                <a:gd name="T9" fmla="*/ 0 h 3393"/>
                <a:gd name="T10" fmla="*/ 0 w 1306"/>
                <a:gd name="T11" fmla="*/ 0 h 3393"/>
              </a:gdLst>
              <a:ahLst/>
              <a:cxnLst>
                <a:cxn ang="0">
                  <a:pos x="T0" y="T1"/>
                </a:cxn>
                <a:cxn ang="0">
                  <a:pos x="T2" y="T3"/>
                </a:cxn>
                <a:cxn ang="0">
                  <a:pos x="T4" y="T5"/>
                </a:cxn>
                <a:cxn ang="0">
                  <a:pos x="T6" y="T7"/>
                </a:cxn>
                <a:cxn ang="0">
                  <a:pos x="T8" y="T9"/>
                </a:cxn>
                <a:cxn ang="0">
                  <a:pos x="T10" y="T11"/>
                </a:cxn>
              </a:cxnLst>
              <a:rect l="0" t="0" r="r" b="b"/>
              <a:pathLst>
                <a:path w="1306" h="3393">
                  <a:moveTo>
                    <a:pt x="0" y="0"/>
                  </a:moveTo>
                  <a:lnTo>
                    <a:pt x="0" y="1101"/>
                  </a:lnTo>
                  <a:lnTo>
                    <a:pt x="452" y="3392"/>
                  </a:lnTo>
                  <a:lnTo>
                    <a:pt x="1305" y="373"/>
                  </a:lnTo>
                  <a:lnTo>
                    <a:pt x="749" y="0"/>
                  </a:lnTo>
                  <a:lnTo>
                    <a:pt x="0" y="0"/>
                  </a:lnTo>
                </a:path>
              </a:pathLst>
            </a:custGeom>
            <a:solidFill>
              <a:schemeClr val="accent1">
                <a:lumMod val="75000"/>
              </a:schemeClr>
            </a:solidFill>
            <a:ln>
              <a:noFill/>
            </a:ln>
            <a:effectLst/>
          </p:spPr>
          <p:txBody>
            <a:bodyPr wrap="none" anchor="ctr"/>
            <a:lstStyle/>
            <a:p>
              <a:endParaRPr lang="en-US" sz="7199" b="0" i="0" dirty="0">
                <a:latin typeface="Nunito Light" charset="0"/>
              </a:endParaRPr>
            </a:p>
          </p:txBody>
        </p:sp>
        <p:sp>
          <p:nvSpPr>
            <p:cNvPr id="28" name="Freeform 26"/>
            <p:cNvSpPr>
              <a:spLocks noChangeArrowheads="1"/>
            </p:cNvSpPr>
            <p:nvPr/>
          </p:nvSpPr>
          <p:spPr bwMode="auto">
            <a:xfrm>
              <a:off x="8462804" y="1591817"/>
              <a:ext cx="6988462" cy="1786231"/>
            </a:xfrm>
            <a:custGeom>
              <a:avLst/>
              <a:gdLst>
                <a:gd name="T0" fmla="*/ 7092 w 7093"/>
                <a:gd name="T1" fmla="*/ 1811 h 1812"/>
                <a:gd name="T2" fmla="*/ 0 w 7093"/>
                <a:gd name="T3" fmla="*/ 728 h 1812"/>
                <a:gd name="T4" fmla="*/ 2685 w 7093"/>
                <a:gd name="T5" fmla="*/ 0 h 1812"/>
                <a:gd name="T6" fmla="*/ 7092 w 7093"/>
                <a:gd name="T7" fmla="*/ 1811 h 1812"/>
              </a:gdLst>
              <a:ahLst/>
              <a:cxnLst>
                <a:cxn ang="0">
                  <a:pos x="T0" y="T1"/>
                </a:cxn>
                <a:cxn ang="0">
                  <a:pos x="T2" y="T3"/>
                </a:cxn>
                <a:cxn ang="0">
                  <a:pos x="T4" y="T5"/>
                </a:cxn>
                <a:cxn ang="0">
                  <a:pos x="T6" y="T7"/>
                </a:cxn>
              </a:cxnLst>
              <a:rect l="0" t="0" r="r" b="b"/>
              <a:pathLst>
                <a:path w="7093" h="1812">
                  <a:moveTo>
                    <a:pt x="7092" y="1811"/>
                  </a:moveTo>
                  <a:lnTo>
                    <a:pt x="0" y="728"/>
                  </a:lnTo>
                  <a:lnTo>
                    <a:pt x="2685" y="0"/>
                  </a:lnTo>
                  <a:lnTo>
                    <a:pt x="7092" y="1811"/>
                  </a:lnTo>
                </a:path>
              </a:pathLst>
            </a:custGeom>
            <a:solidFill>
              <a:schemeClr val="accent2">
                <a:lumMod val="75000"/>
              </a:schemeClr>
            </a:solidFill>
            <a:ln>
              <a:noFill/>
            </a:ln>
            <a:effectLst/>
          </p:spPr>
          <p:txBody>
            <a:bodyPr wrap="none" anchor="ctr"/>
            <a:lstStyle/>
            <a:p>
              <a:endParaRPr lang="en-US" sz="7199" b="0" i="0" dirty="0">
                <a:latin typeface="Nunito Light" charset="0"/>
              </a:endParaRPr>
            </a:p>
          </p:txBody>
        </p:sp>
        <p:sp>
          <p:nvSpPr>
            <p:cNvPr id="29" name="Freeform 12"/>
            <p:cNvSpPr>
              <a:spLocks noChangeArrowheads="1"/>
            </p:cNvSpPr>
            <p:nvPr/>
          </p:nvSpPr>
          <p:spPr bwMode="auto">
            <a:xfrm>
              <a:off x="9776123" y="-125128"/>
              <a:ext cx="2307757" cy="1734076"/>
            </a:xfrm>
            <a:custGeom>
              <a:avLst/>
              <a:gdLst>
                <a:gd name="T0" fmla="*/ 373 w 2343"/>
                <a:gd name="T1" fmla="*/ 0 h 1761"/>
                <a:gd name="T2" fmla="*/ 0 w 2343"/>
                <a:gd name="T3" fmla="*/ 197 h 1761"/>
                <a:gd name="T4" fmla="*/ 1377 w 2343"/>
                <a:gd name="T5" fmla="*/ 1760 h 1761"/>
                <a:gd name="T6" fmla="*/ 2342 w 2343"/>
                <a:gd name="T7" fmla="*/ 0 h 1761"/>
                <a:gd name="T8" fmla="*/ 373 w 2343"/>
                <a:gd name="T9" fmla="*/ 0 h 1761"/>
              </a:gdLst>
              <a:ahLst/>
              <a:cxnLst>
                <a:cxn ang="0">
                  <a:pos x="T0" y="T1"/>
                </a:cxn>
                <a:cxn ang="0">
                  <a:pos x="T2" y="T3"/>
                </a:cxn>
                <a:cxn ang="0">
                  <a:pos x="T4" y="T5"/>
                </a:cxn>
                <a:cxn ang="0">
                  <a:pos x="T6" y="T7"/>
                </a:cxn>
                <a:cxn ang="0">
                  <a:pos x="T8" y="T9"/>
                </a:cxn>
              </a:cxnLst>
              <a:rect l="0" t="0" r="r" b="b"/>
              <a:pathLst>
                <a:path w="2343" h="1761">
                  <a:moveTo>
                    <a:pt x="373" y="0"/>
                  </a:moveTo>
                  <a:lnTo>
                    <a:pt x="0" y="197"/>
                  </a:lnTo>
                  <a:lnTo>
                    <a:pt x="1377" y="1760"/>
                  </a:lnTo>
                  <a:lnTo>
                    <a:pt x="2342" y="0"/>
                  </a:lnTo>
                  <a:lnTo>
                    <a:pt x="373" y="0"/>
                  </a:lnTo>
                </a:path>
              </a:pathLst>
            </a:custGeom>
            <a:solidFill>
              <a:schemeClr val="accent2">
                <a:lumMod val="75000"/>
              </a:schemeClr>
            </a:solidFill>
            <a:ln>
              <a:noFill/>
            </a:ln>
            <a:effectLst/>
          </p:spPr>
          <p:txBody>
            <a:bodyPr wrap="none" anchor="ctr"/>
            <a:lstStyle/>
            <a:p>
              <a:endParaRPr lang="en-US" sz="7199" b="0" i="0" dirty="0">
                <a:latin typeface="Nunito Light" charset="0"/>
              </a:endParaRPr>
            </a:p>
          </p:txBody>
        </p:sp>
      </p:grpSp>
      <p:sp>
        <p:nvSpPr>
          <p:cNvPr id="30" name="Text Placeholder 29">
            <a:extLst>
              <a:ext uri="{FF2B5EF4-FFF2-40B4-BE49-F238E27FC236}">
                <a16:creationId xmlns:a16="http://schemas.microsoft.com/office/drawing/2014/main" id="{0C7626E8-95E4-411C-9A38-5F30A1C66D95}"/>
              </a:ext>
            </a:extLst>
          </p:cNvPr>
          <p:cNvSpPr>
            <a:spLocks noGrp="1"/>
          </p:cNvSpPr>
          <p:nvPr>
            <p:ph type="body" sz="quarter" idx="15"/>
          </p:nvPr>
        </p:nvSpPr>
        <p:spPr>
          <a:xfrm>
            <a:off x="11548896" y="2654300"/>
            <a:ext cx="10491344" cy="7626350"/>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597461797"/>
      </p:ext>
    </p:extLst>
  </p:cSld>
  <p:clrMapOvr>
    <a:masterClrMapping/>
  </p:clrMapOvr>
  <p:transition advClick="0"/>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663700" y="3419477"/>
            <a:ext cx="21031200" cy="5705474"/>
          </a:xfrm>
        </p:spPr>
        <p:txBody>
          <a:bodyPr anchor="b"/>
          <a:lstStyle>
            <a:lvl1pPr>
              <a:defRPr sz="12000"/>
            </a:lvl1pPr>
          </a:lstStyle>
          <a:p>
            <a:r>
              <a:rPr lang="en-US"/>
              <a:t>Click to edit Master title style</a:t>
            </a:r>
            <a:endParaRPr lang="en-US" dirty="0"/>
          </a:p>
        </p:txBody>
      </p:sp>
      <p:sp>
        <p:nvSpPr>
          <p:cNvPr id="3" name="Text Placeholder 2"/>
          <p:cNvSpPr>
            <a:spLocks noGrp="1"/>
          </p:cNvSpPr>
          <p:nvPr>
            <p:ph type="body" idx="1"/>
          </p:nvPr>
        </p:nvSpPr>
        <p:spPr>
          <a:xfrm>
            <a:off x="1663700" y="9178927"/>
            <a:ext cx="21031200" cy="3000374"/>
          </a:xfrm>
        </p:spPr>
        <p:txBody>
          <a:bodyPr/>
          <a:lstStyle>
            <a:lvl1pPr marL="0" indent="0">
              <a:buNone/>
              <a:defRPr sz="4800">
                <a:solidFill>
                  <a:schemeClr val="tx1">
                    <a:tint val="75000"/>
                  </a:schemeClr>
                </a:solidFill>
              </a:defRPr>
            </a:lvl1pPr>
            <a:lvl2pPr marL="914400" indent="0">
              <a:buNone/>
              <a:defRPr sz="4000">
                <a:solidFill>
                  <a:schemeClr val="tx1">
                    <a:tint val="75000"/>
                  </a:schemeClr>
                </a:solidFill>
              </a:defRPr>
            </a:lvl2pPr>
            <a:lvl3pPr marL="1828800" indent="0">
              <a:buNone/>
              <a:defRPr sz="3600">
                <a:solidFill>
                  <a:schemeClr val="tx1">
                    <a:tint val="75000"/>
                  </a:schemeClr>
                </a:solidFill>
              </a:defRPr>
            </a:lvl3pPr>
            <a:lvl4pPr marL="2743200" indent="0">
              <a:buNone/>
              <a:defRPr sz="3200">
                <a:solidFill>
                  <a:schemeClr val="tx1">
                    <a:tint val="75000"/>
                  </a:schemeClr>
                </a:solidFill>
              </a:defRPr>
            </a:lvl4pPr>
            <a:lvl5pPr marL="3657600" indent="0">
              <a:buNone/>
              <a:defRPr sz="3200">
                <a:solidFill>
                  <a:schemeClr val="tx1">
                    <a:tint val="75000"/>
                  </a:schemeClr>
                </a:solidFill>
              </a:defRPr>
            </a:lvl5pPr>
            <a:lvl6pPr marL="4572000" indent="0">
              <a:buNone/>
              <a:defRPr sz="3200">
                <a:solidFill>
                  <a:schemeClr val="tx1">
                    <a:tint val="75000"/>
                  </a:schemeClr>
                </a:solidFill>
              </a:defRPr>
            </a:lvl6pPr>
            <a:lvl7pPr marL="5486400" indent="0">
              <a:buNone/>
              <a:defRPr sz="3200">
                <a:solidFill>
                  <a:schemeClr val="tx1">
                    <a:tint val="75000"/>
                  </a:schemeClr>
                </a:solidFill>
              </a:defRPr>
            </a:lvl7pPr>
            <a:lvl8pPr marL="6400800" indent="0">
              <a:buNone/>
              <a:defRPr sz="3200">
                <a:solidFill>
                  <a:schemeClr val="tx1">
                    <a:tint val="75000"/>
                  </a:schemeClr>
                </a:solidFill>
              </a:defRPr>
            </a:lvl8pPr>
            <a:lvl9pPr marL="7315200" indent="0">
              <a:buNone/>
              <a:defRPr sz="32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764DE79-268F-4C1A-8933-263129D2AF90}" type="datetimeFigureOut">
              <a:rPr lang="en-US" dirty="0"/>
              <a:t>10/3/2021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2230960702"/>
      </p:ext>
    </p:extLst>
  </p:cSld>
  <p:clrMapOvr>
    <a:masterClrMapping/>
  </p:clrMapOvr>
  <p:hf hdr="0" ftr="0" dt="0"/>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676400" y="3651250"/>
            <a:ext cx="10363200" cy="870267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12344400" y="3651250"/>
            <a:ext cx="10363200" cy="870267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C764DE79-268F-4C1A-8933-263129D2AF90}" type="datetimeFigureOut">
              <a:rPr lang="en-US" dirty="0"/>
              <a:t>10/3/2021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2268269811"/>
      </p:ext>
    </p:extLst>
  </p:cSld>
  <p:clrMapOvr>
    <a:masterClrMapping/>
  </p:clrMapOvr>
  <p:hf hdr="0" ftr="0" dt="0"/>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679576" y="730251"/>
            <a:ext cx="21031200" cy="2651126"/>
          </a:xfrm>
        </p:spPr>
        <p:txBody>
          <a:bodyPr/>
          <a:lstStyle/>
          <a:p>
            <a:r>
              <a:rPr lang="en-US"/>
              <a:t>Click to edit Master title style</a:t>
            </a:r>
            <a:endParaRPr lang="en-US" dirty="0"/>
          </a:p>
        </p:txBody>
      </p:sp>
      <p:sp>
        <p:nvSpPr>
          <p:cNvPr id="3" name="Text Placeholder 2"/>
          <p:cNvSpPr>
            <a:spLocks noGrp="1"/>
          </p:cNvSpPr>
          <p:nvPr>
            <p:ph type="body" idx="1"/>
          </p:nvPr>
        </p:nvSpPr>
        <p:spPr>
          <a:xfrm>
            <a:off x="1679577" y="3362326"/>
            <a:ext cx="10315574" cy="1647824"/>
          </a:xfrm>
        </p:spPr>
        <p:txBody>
          <a:bodyPr anchor="b"/>
          <a:lstStyle>
            <a:lvl1pPr marL="0" indent="0">
              <a:buNone/>
              <a:defRPr sz="4800" b="1"/>
            </a:lvl1pPr>
            <a:lvl2pPr marL="914400" indent="0">
              <a:buNone/>
              <a:defRPr sz="4000" b="1"/>
            </a:lvl2pPr>
            <a:lvl3pPr marL="1828800" indent="0">
              <a:buNone/>
              <a:defRPr sz="3600" b="1"/>
            </a:lvl3pPr>
            <a:lvl4pPr marL="2743200" indent="0">
              <a:buNone/>
              <a:defRPr sz="3200" b="1"/>
            </a:lvl4pPr>
            <a:lvl5pPr marL="3657600" indent="0">
              <a:buNone/>
              <a:defRPr sz="3200" b="1"/>
            </a:lvl5pPr>
            <a:lvl6pPr marL="4572000" indent="0">
              <a:buNone/>
              <a:defRPr sz="3200" b="1"/>
            </a:lvl6pPr>
            <a:lvl7pPr marL="5486400" indent="0">
              <a:buNone/>
              <a:defRPr sz="3200" b="1"/>
            </a:lvl7pPr>
            <a:lvl8pPr marL="6400800" indent="0">
              <a:buNone/>
              <a:defRPr sz="3200" b="1"/>
            </a:lvl8pPr>
            <a:lvl9pPr marL="7315200" indent="0">
              <a:buNone/>
              <a:defRPr sz="3200" b="1"/>
            </a:lvl9pPr>
          </a:lstStyle>
          <a:p>
            <a:pPr lvl="0"/>
            <a:r>
              <a:rPr lang="en-US"/>
              <a:t>Click to edit Master text styles</a:t>
            </a:r>
          </a:p>
        </p:txBody>
      </p:sp>
      <p:sp>
        <p:nvSpPr>
          <p:cNvPr id="4" name="Content Placeholder 3"/>
          <p:cNvSpPr>
            <a:spLocks noGrp="1"/>
          </p:cNvSpPr>
          <p:nvPr>
            <p:ph sz="half" idx="2"/>
          </p:nvPr>
        </p:nvSpPr>
        <p:spPr>
          <a:xfrm>
            <a:off x="1679577" y="5010150"/>
            <a:ext cx="10315574" cy="736917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12344400" y="3362326"/>
            <a:ext cx="10366376" cy="1647824"/>
          </a:xfrm>
        </p:spPr>
        <p:txBody>
          <a:bodyPr anchor="b"/>
          <a:lstStyle>
            <a:lvl1pPr marL="0" indent="0">
              <a:buNone/>
              <a:defRPr sz="4800" b="1"/>
            </a:lvl1pPr>
            <a:lvl2pPr marL="914400" indent="0">
              <a:buNone/>
              <a:defRPr sz="4000" b="1"/>
            </a:lvl2pPr>
            <a:lvl3pPr marL="1828800" indent="0">
              <a:buNone/>
              <a:defRPr sz="3600" b="1"/>
            </a:lvl3pPr>
            <a:lvl4pPr marL="2743200" indent="0">
              <a:buNone/>
              <a:defRPr sz="3200" b="1"/>
            </a:lvl4pPr>
            <a:lvl5pPr marL="3657600" indent="0">
              <a:buNone/>
              <a:defRPr sz="3200" b="1"/>
            </a:lvl5pPr>
            <a:lvl6pPr marL="4572000" indent="0">
              <a:buNone/>
              <a:defRPr sz="3200" b="1"/>
            </a:lvl6pPr>
            <a:lvl7pPr marL="5486400" indent="0">
              <a:buNone/>
              <a:defRPr sz="3200" b="1"/>
            </a:lvl7pPr>
            <a:lvl8pPr marL="6400800" indent="0">
              <a:buNone/>
              <a:defRPr sz="3200" b="1"/>
            </a:lvl8pPr>
            <a:lvl9pPr marL="7315200" indent="0">
              <a:buNone/>
              <a:defRPr sz="3200" b="1"/>
            </a:lvl9pPr>
          </a:lstStyle>
          <a:p>
            <a:pPr lvl="0"/>
            <a:r>
              <a:rPr lang="en-US"/>
              <a:t>Click to edit Master text styles</a:t>
            </a:r>
          </a:p>
        </p:txBody>
      </p:sp>
      <p:sp>
        <p:nvSpPr>
          <p:cNvPr id="6" name="Content Placeholder 5"/>
          <p:cNvSpPr>
            <a:spLocks noGrp="1"/>
          </p:cNvSpPr>
          <p:nvPr>
            <p:ph sz="quarter" idx="4"/>
          </p:nvPr>
        </p:nvSpPr>
        <p:spPr>
          <a:xfrm>
            <a:off x="12344400" y="5010150"/>
            <a:ext cx="10366376" cy="736917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C764DE79-268F-4C1A-8933-263129D2AF90}" type="datetimeFigureOut">
              <a:rPr lang="en-US" dirty="0"/>
              <a:t>10/3/2021</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4038838979"/>
      </p:ext>
    </p:extLst>
  </p:cSld>
  <p:clrMapOvr>
    <a:masterClrMapping/>
  </p:clrMapOvr>
  <p:hf hdr="0" ftr="0" dt="0"/>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C764DE79-268F-4C1A-8933-263129D2AF90}" type="datetimeFigureOut">
              <a:rPr lang="en-US" dirty="0"/>
              <a:t>10/3/2021</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1512300370"/>
      </p:ext>
    </p:extLst>
  </p:cSld>
  <p:clrMapOvr>
    <a:masterClrMapping/>
  </p:clrMapOvr>
  <p:hf hdr="0" ftr="0" dt="0"/>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764DE79-268F-4C1A-8933-263129D2AF90}" type="datetimeFigureOut">
              <a:rPr lang="en-US" dirty="0"/>
              <a:t>10/3/2021</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2287573284"/>
      </p:ext>
    </p:extLst>
  </p:cSld>
  <p:clrMapOvr>
    <a:masterClrMapping/>
  </p:clrMapOvr>
  <p:hf hdr="0" ftr="0" dt="0"/>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679577" y="914400"/>
            <a:ext cx="7864474" cy="3200400"/>
          </a:xfrm>
        </p:spPr>
        <p:txBody>
          <a:bodyPr anchor="b"/>
          <a:lstStyle>
            <a:lvl1pPr>
              <a:defRPr sz="6400"/>
            </a:lvl1pPr>
          </a:lstStyle>
          <a:p>
            <a:r>
              <a:rPr lang="en-US"/>
              <a:t>Click to edit Master title style</a:t>
            </a:r>
            <a:endParaRPr lang="en-US" dirty="0"/>
          </a:p>
        </p:txBody>
      </p:sp>
      <p:sp>
        <p:nvSpPr>
          <p:cNvPr id="3" name="Content Placeholder 2"/>
          <p:cNvSpPr>
            <a:spLocks noGrp="1"/>
          </p:cNvSpPr>
          <p:nvPr>
            <p:ph idx="1"/>
          </p:nvPr>
        </p:nvSpPr>
        <p:spPr>
          <a:xfrm>
            <a:off x="10366376" y="1974851"/>
            <a:ext cx="12344400" cy="9747250"/>
          </a:xfrm>
        </p:spPr>
        <p:txBody>
          <a:bodyPr/>
          <a:lstStyle>
            <a:lvl1pPr>
              <a:defRPr sz="6400"/>
            </a:lvl1pPr>
            <a:lvl2pPr>
              <a:defRPr sz="5600"/>
            </a:lvl2pPr>
            <a:lvl3pPr>
              <a:defRPr sz="4800"/>
            </a:lvl3pPr>
            <a:lvl4pPr>
              <a:defRPr sz="4000"/>
            </a:lvl4pPr>
            <a:lvl5pPr>
              <a:defRPr sz="4000"/>
            </a:lvl5pPr>
            <a:lvl6pPr>
              <a:defRPr sz="4000"/>
            </a:lvl6pPr>
            <a:lvl7pPr>
              <a:defRPr sz="4000"/>
            </a:lvl7pPr>
            <a:lvl8pPr>
              <a:defRPr sz="4000"/>
            </a:lvl8pPr>
            <a:lvl9pPr>
              <a:defRPr sz="4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679577" y="4114800"/>
            <a:ext cx="7864474" cy="7623176"/>
          </a:xfrm>
        </p:spPr>
        <p:txBody>
          <a:bodyPr/>
          <a:lstStyle>
            <a:lvl1pPr marL="0" indent="0">
              <a:buNone/>
              <a:defRPr sz="3200"/>
            </a:lvl1pPr>
            <a:lvl2pPr marL="914400" indent="0">
              <a:buNone/>
              <a:defRPr sz="2800"/>
            </a:lvl2pPr>
            <a:lvl3pPr marL="1828800" indent="0">
              <a:buNone/>
              <a:defRPr sz="2400"/>
            </a:lvl3pPr>
            <a:lvl4pPr marL="2743200" indent="0">
              <a:buNone/>
              <a:defRPr sz="2000"/>
            </a:lvl4pPr>
            <a:lvl5pPr marL="3657600" indent="0">
              <a:buNone/>
              <a:defRPr sz="2000"/>
            </a:lvl5pPr>
            <a:lvl6pPr marL="4572000" indent="0">
              <a:buNone/>
              <a:defRPr sz="2000"/>
            </a:lvl6pPr>
            <a:lvl7pPr marL="5486400" indent="0">
              <a:buNone/>
              <a:defRPr sz="2000"/>
            </a:lvl7pPr>
            <a:lvl8pPr marL="6400800" indent="0">
              <a:buNone/>
              <a:defRPr sz="2000"/>
            </a:lvl8pPr>
            <a:lvl9pPr marL="7315200" indent="0">
              <a:buNone/>
              <a:defRPr sz="2000"/>
            </a:lvl9pPr>
          </a:lstStyle>
          <a:p>
            <a:pPr lvl="0"/>
            <a:r>
              <a:rPr lang="en-US"/>
              <a:t>Click to edit Master text styles</a:t>
            </a:r>
          </a:p>
        </p:txBody>
      </p:sp>
      <p:sp>
        <p:nvSpPr>
          <p:cNvPr id="5" name="Date Placeholder 4"/>
          <p:cNvSpPr>
            <a:spLocks noGrp="1"/>
          </p:cNvSpPr>
          <p:nvPr>
            <p:ph type="dt" sz="half" idx="10"/>
          </p:nvPr>
        </p:nvSpPr>
        <p:spPr/>
        <p:txBody>
          <a:bodyPr/>
          <a:lstStyle/>
          <a:p>
            <a:fld id="{C764DE79-268F-4C1A-8933-263129D2AF90}" type="datetimeFigureOut">
              <a:rPr lang="en-US" dirty="0"/>
              <a:t>10/3/2021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901716344"/>
      </p:ext>
    </p:extLst>
  </p:cSld>
  <p:clrMapOvr>
    <a:masterClrMapping/>
  </p:clrMapOvr>
  <p:hf hdr="0" ftr="0" dt="0"/>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679577" y="914400"/>
            <a:ext cx="7864474" cy="3200400"/>
          </a:xfrm>
        </p:spPr>
        <p:txBody>
          <a:bodyPr anchor="b"/>
          <a:lstStyle>
            <a:lvl1pPr>
              <a:defRPr sz="6400"/>
            </a:lvl1pPr>
          </a:lstStyle>
          <a:p>
            <a:r>
              <a:rPr lang="en-US"/>
              <a:t>Click to edit Master title style</a:t>
            </a:r>
            <a:endParaRPr lang="en-US" dirty="0"/>
          </a:p>
        </p:txBody>
      </p:sp>
      <p:sp>
        <p:nvSpPr>
          <p:cNvPr id="3" name="Picture Placeholder 2"/>
          <p:cNvSpPr>
            <a:spLocks noGrp="1" noChangeAspect="1"/>
          </p:cNvSpPr>
          <p:nvPr>
            <p:ph type="pic" idx="1"/>
          </p:nvPr>
        </p:nvSpPr>
        <p:spPr>
          <a:xfrm>
            <a:off x="10366376" y="1974851"/>
            <a:ext cx="12344400" cy="9747250"/>
          </a:xfrm>
        </p:spPr>
        <p:txBody>
          <a:bodyPr anchor="t"/>
          <a:lstStyle>
            <a:lvl1pPr marL="0" indent="0">
              <a:buNone/>
              <a:defRPr sz="6400"/>
            </a:lvl1pPr>
            <a:lvl2pPr marL="914400" indent="0">
              <a:buNone/>
              <a:defRPr sz="5600"/>
            </a:lvl2pPr>
            <a:lvl3pPr marL="1828800" indent="0">
              <a:buNone/>
              <a:defRPr sz="4800"/>
            </a:lvl3pPr>
            <a:lvl4pPr marL="2743200" indent="0">
              <a:buNone/>
              <a:defRPr sz="4000"/>
            </a:lvl4pPr>
            <a:lvl5pPr marL="3657600" indent="0">
              <a:buNone/>
              <a:defRPr sz="4000"/>
            </a:lvl5pPr>
            <a:lvl6pPr marL="4572000" indent="0">
              <a:buNone/>
              <a:defRPr sz="4000"/>
            </a:lvl6pPr>
            <a:lvl7pPr marL="5486400" indent="0">
              <a:buNone/>
              <a:defRPr sz="4000"/>
            </a:lvl7pPr>
            <a:lvl8pPr marL="6400800" indent="0">
              <a:buNone/>
              <a:defRPr sz="4000"/>
            </a:lvl8pPr>
            <a:lvl9pPr marL="7315200" indent="0">
              <a:buNone/>
              <a:defRPr sz="4000"/>
            </a:lvl9pPr>
          </a:lstStyle>
          <a:p>
            <a:r>
              <a:rPr lang="en-US" dirty="0"/>
              <a:t>Click icon to add picture</a:t>
            </a:r>
          </a:p>
        </p:txBody>
      </p:sp>
      <p:sp>
        <p:nvSpPr>
          <p:cNvPr id="4" name="Text Placeholder 3"/>
          <p:cNvSpPr>
            <a:spLocks noGrp="1"/>
          </p:cNvSpPr>
          <p:nvPr>
            <p:ph type="body" sz="half" idx="2"/>
          </p:nvPr>
        </p:nvSpPr>
        <p:spPr>
          <a:xfrm>
            <a:off x="1679577" y="4114800"/>
            <a:ext cx="7864474" cy="7623176"/>
          </a:xfrm>
        </p:spPr>
        <p:txBody>
          <a:bodyPr/>
          <a:lstStyle>
            <a:lvl1pPr marL="0" indent="0">
              <a:buNone/>
              <a:defRPr sz="3200"/>
            </a:lvl1pPr>
            <a:lvl2pPr marL="914400" indent="0">
              <a:buNone/>
              <a:defRPr sz="2800"/>
            </a:lvl2pPr>
            <a:lvl3pPr marL="1828800" indent="0">
              <a:buNone/>
              <a:defRPr sz="2400"/>
            </a:lvl3pPr>
            <a:lvl4pPr marL="2743200" indent="0">
              <a:buNone/>
              <a:defRPr sz="2000"/>
            </a:lvl4pPr>
            <a:lvl5pPr marL="3657600" indent="0">
              <a:buNone/>
              <a:defRPr sz="2000"/>
            </a:lvl5pPr>
            <a:lvl6pPr marL="4572000" indent="0">
              <a:buNone/>
              <a:defRPr sz="2000"/>
            </a:lvl6pPr>
            <a:lvl7pPr marL="5486400" indent="0">
              <a:buNone/>
              <a:defRPr sz="2000"/>
            </a:lvl7pPr>
            <a:lvl8pPr marL="6400800" indent="0">
              <a:buNone/>
              <a:defRPr sz="2000"/>
            </a:lvl8pPr>
            <a:lvl9pPr marL="7315200" indent="0">
              <a:buNone/>
              <a:defRPr sz="2000"/>
            </a:lvl9pPr>
          </a:lstStyle>
          <a:p>
            <a:pPr lvl="0"/>
            <a:r>
              <a:rPr lang="en-US"/>
              <a:t>Click to edit Master text styles</a:t>
            </a:r>
          </a:p>
        </p:txBody>
      </p:sp>
      <p:sp>
        <p:nvSpPr>
          <p:cNvPr id="5" name="Date Placeholder 4"/>
          <p:cNvSpPr>
            <a:spLocks noGrp="1"/>
          </p:cNvSpPr>
          <p:nvPr>
            <p:ph type="dt" sz="half" idx="10"/>
          </p:nvPr>
        </p:nvSpPr>
        <p:spPr/>
        <p:txBody>
          <a:bodyPr/>
          <a:lstStyle/>
          <a:p>
            <a:fld id="{C764DE79-268F-4C1A-8933-263129D2AF90}" type="datetimeFigureOut">
              <a:rPr lang="en-US" dirty="0"/>
              <a:t>10/3/2021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1865722969"/>
      </p:ext>
    </p:extLst>
  </p:cSld>
  <p:clrMapOvr>
    <a:masterClrMapping/>
  </p:clrMapOvr>
  <p:hf hdr="0" ftr="0" dt="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676400" y="730251"/>
            <a:ext cx="21031200" cy="2651126"/>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676400" y="3651250"/>
            <a:ext cx="21031200" cy="8702676"/>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676400" y="12712701"/>
            <a:ext cx="5486400" cy="730250"/>
          </a:xfrm>
          <a:prstGeom prst="rect">
            <a:avLst/>
          </a:prstGeom>
        </p:spPr>
        <p:txBody>
          <a:bodyPr vert="horz" lIns="91440" tIns="45720" rIns="91440" bIns="45720" rtlCol="0" anchor="ctr"/>
          <a:lstStyle>
            <a:lvl1pPr algn="l">
              <a:defRPr sz="2400">
                <a:solidFill>
                  <a:schemeClr val="tx1">
                    <a:tint val="75000"/>
                  </a:schemeClr>
                </a:solidFill>
              </a:defRPr>
            </a:lvl1pPr>
          </a:lstStyle>
          <a:p>
            <a:fld id="{C764DE79-268F-4C1A-8933-263129D2AF90}" type="datetimeFigureOut">
              <a:rPr lang="en-US" dirty="0"/>
              <a:t>10/3/2021</a:t>
            </a:fld>
            <a:endParaRPr lang="en-US" dirty="0"/>
          </a:p>
        </p:txBody>
      </p:sp>
      <p:sp>
        <p:nvSpPr>
          <p:cNvPr id="5" name="Footer Placeholder 4"/>
          <p:cNvSpPr>
            <a:spLocks noGrp="1"/>
          </p:cNvSpPr>
          <p:nvPr>
            <p:ph type="ftr" sz="quarter" idx="3"/>
          </p:nvPr>
        </p:nvSpPr>
        <p:spPr>
          <a:xfrm>
            <a:off x="8077200" y="12712701"/>
            <a:ext cx="8229600" cy="730250"/>
          </a:xfrm>
          <a:prstGeom prst="rect">
            <a:avLst/>
          </a:prstGeom>
        </p:spPr>
        <p:txBody>
          <a:bodyPr vert="horz" lIns="91440" tIns="45720" rIns="91440" bIns="45720" rtlCol="0" anchor="ctr"/>
          <a:lstStyle>
            <a:lvl1pPr algn="ctr">
              <a:defRPr sz="24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17221200" y="12712701"/>
            <a:ext cx="5486400" cy="730250"/>
          </a:xfrm>
          <a:prstGeom prst="rect">
            <a:avLst/>
          </a:prstGeom>
        </p:spPr>
        <p:txBody>
          <a:bodyPr vert="horz" lIns="91440" tIns="45720" rIns="91440" bIns="45720" rtlCol="0" anchor="ctr"/>
          <a:lstStyle>
            <a:lvl1pPr algn="r">
              <a:defRPr sz="2400">
                <a:solidFill>
                  <a:schemeClr val="tx1">
                    <a:tint val="75000"/>
                  </a:schemeClr>
                </a:solidFill>
              </a:defRPr>
            </a:lvl1pPr>
          </a:lstStyle>
          <a:p>
            <a:fld id="{48F63A3B-78C7-47BE-AE5E-E10140E04643}" type="slidenum">
              <a:rPr lang="en-US" dirty="0"/>
              <a:t>‹#›</a:t>
            </a:fld>
            <a:endParaRPr lang="en-US" dirty="0"/>
          </a:p>
        </p:txBody>
      </p:sp>
    </p:spTree>
    <p:extLst>
      <p:ext uri="{BB962C8B-B14F-4D97-AF65-F5344CB8AC3E}">
        <p14:creationId xmlns:p14="http://schemas.microsoft.com/office/powerpoint/2010/main" val="3445825944"/>
      </p:ext>
    </p:extLst>
  </p:cSld>
  <p:clrMap bg1="lt1" tx1="dk1" bg2="lt2" tx2="dk2" accent1="accent1" accent2="accent2" accent3="accent3" accent4="accent4" accent5="accent5" accent6="accent6" hlink="hlink" folHlink="folHlink"/>
  <p:sldLayoutIdLst>
    <p:sldLayoutId id="2147483972" r:id="rId1"/>
    <p:sldLayoutId id="2147483973" r:id="rId2"/>
    <p:sldLayoutId id="2147483974" r:id="rId3"/>
    <p:sldLayoutId id="2147483975" r:id="rId4"/>
    <p:sldLayoutId id="2147483976" r:id="rId5"/>
    <p:sldLayoutId id="2147483977" r:id="rId6"/>
    <p:sldLayoutId id="2147483978" r:id="rId7"/>
    <p:sldLayoutId id="2147483979" r:id="rId8"/>
    <p:sldLayoutId id="2147483980" r:id="rId9"/>
    <p:sldLayoutId id="2147483981" r:id="rId10"/>
    <p:sldLayoutId id="2147483982" r:id="rId11"/>
    <p:sldLayoutId id="2147483983" r:id="rId12"/>
    <p:sldLayoutId id="2147483984" r:id="rId13"/>
    <p:sldLayoutId id="2147483985" r:id="rId14"/>
    <p:sldLayoutId id="2147483986" r:id="rId15"/>
    <p:sldLayoutId id="2147483968" r:id="rId16"/>
    <p:sldLayoutId id="2147483966" r:id="rId17"/>
    <p:sldLayoutId id="2147483970" r:id="rId18"/>
    <p:sldLayoutId id="2147483969" r:id="rId19"/>
    <p:sldLayoutId id="2147483959" r:id="rId20"/>
  </p:sldLayoutIdLst>
  <p:hf hdr="0" ftr="0" dt="0"/>
  <p:txStyles>
    <p:titleStyle>
      <a:lvl1pPr algn="l" defTabSz="1828800" rtl="0" eaLnBrk="1" latinLnBrk="0" hangingPunct="1">
        <a:lnSpc>
          <a:spcPct val="90000"/>
        </a:lnSpc>
        <a:spcBef>
          <a:spcPct val="0"/>
        </a:spcBef>
        <a:buNone/>
        <a:defRPr sz="8800" kern="1200">
          <a:solidFill>
            <a:schemeClr val="tx1"/>
          </a:solidFill>
          <a:latin typeface="+mj-lt"/>
          <a:ea typeface="+mj-ea"/>
          <a:cs typeface="+mj-cs"/>
        </a:defRPr>
      </a:lvl1pPr>
    </p:titleStyle>
    <p:bodyStyle>
      <a:lvl1pPr marL="457200" indent="-457200" algn="l" defTabSz="1828800" rtl="0" eaLnBrk="1" latinLnBrk="0" hangingPunct="1">
        <a:lnSpc>
          <a:spcPct val="90000"/>
        </a:lnSpc>
        <a:spcBef>
          <a:spcPts val="2000"/>
        </a:spcBef>
        <a:buFont typeface="Arial" panose="020B0604020202020204" pitchFamily="34" charset="0"/>
        <a:buChar char="•"/>
        <a:defRPr sz="5600" kern="1200">
          <a:solidFill>
            <a:schemeClr val="tx1"/>
          </a:solidFill>
          <a:latin typeface="+mn-lt"/>
          <a:ea typeface="+mn-ea"/>
          <a:cs typeface="+mn-cs"/>
        </a:defRPr>
      </a:lvl1pPr>
      <a:lvl2pPr marL="13716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mn-lt"/>
          <a:ea typeface="+mn-ea"/>
          <a:cs typeface="+mn-cs"/>
        </a:defRPr>
      </a:lvl2pPr>
      <a:lvl3pPr marL="2286000" indent="-457200" algn="l" defTabSz="1828800" rtl="0" eaLnBrk="1" latinLnBrk="0" hangingPunct="1">
        <a:lnSpc>
          <a:spcPct val="90000"/>
        </a:lnSpc>
        <a:spcBef>
          <a:spcPts val="1000"/>
        </a:spcBef>
        <a:buFont typeface="Arial" panose="020B0604020202020204" pitchFamily="34" charset="0"/>
        <a:buChar char="•"/>
        <a:defRPr sz="4000" kern="1200">
          <a:solidFill>
            <a:schemeClr val="tx1"/>
          </a:solidFill>
          <a:latin typeface="+mn-lt"/>
          <a:ea typeface="+mn-ea"/>
          <a:cs typeface="+mn-cs"/>
        </a:defRPr>
      </a:lvl3pPr>
      <a:lvl4pPr marL="32004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4pPr>
      <a:lvl5pPr marL="41148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5pPr>
      <a:lvl6pPr marL="50292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6pPr>
      <a:lvl7pPr marL="59436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7pPr>
      <a:lvl8pPr marL="68580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8pPr>
      <a:lvl9pPr marL="77724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9pPr>
    </p:bodyStyle>
    <p:otherStyle>
      <a:defPPr>
        <a:defRPr lang="en-US"/>
      </a:defPPr>
      <a:lvl1pPr marL="0" algn="l" defTabSz="1828800" rtl="0" eaLnBrk="1" latinLnBrk="0" hangingPunct="1">
        <a:defRPr sz="3600" kern="1200">
          <a:solidFill>
            <a:schemeClr val="tx1"/>
          </a:solidFill>
          <a:latin typeface="+mn-lt"/>
          <a:ea typeface="+mn-ea"/>
          <a:cs typeface="+mn-cs"/>
        </a:defRPr>
      </a:lvl1pPr>
      <a:lvl2pPr marL="914400" algn="l" defTabSz="1828800" rtl="0" eaLnBrk="1" latinLnBrk="0" hangingPunct="1">
        <a:defRPr sz="3600" kern="1200">
          <a:solidFill>
            <a:schemeClr val="tx1"/>
          </a:solidFill>
          <a:latin typeface="+mn-lt"/>
          <a:ea typeface="+mn-ea"/>
          <a:cs typeface="+mn-cs"/>
        </a:defRPr>
      </a:lvl2pPr>
      <a:lvl3pPr marL="1828800" algn="l" defTabSz="1828800" rtl="0" eaLnBrk="1" latinLnBrk="0" hangingPunct="1">
        <a:defRPr sz="3600" kern="1200">
          <a:solidFill>
            <a:schemeClr val="tx1"/>
          </a:solidFill>
          <a:latin typeface="+mn-lt"/>
          <a:ea typeface="+mn-ea"/>
          <a:cs typeface="+mn-cs"/>
        </a:defRPr>
      </a:lvl3pPr>
      <a:lvl4pPr marL="2743200" algn="l" defTabSz="1828800" rtl="0" eaLnBrk="1" latinLnBrk="0" hangingPunct="1">
        <a:defRPr sz="3600" kern="1200">
          <a:solidFill>
            <a:schemeClr val="tx1"/>
          </a:solidFill>
          <a:latin typeface="+mn-lt"/>
          <a:ea typeface="+mn-ea"/>
          <a:cs typeface="+mn-cs"/>
        </a:defRPr>
      </a:lvl4pPr>
      <a:lvl5pPr marL="3657600" algn="l" defTabSz="1828800" rtl="0" eaLnBrk="1" latinLnBrk="0" hangingPunct="1">
        <a:defRPr sz="3600" kern="1200">
          <a:solidFill>
            <a:schemeClr val="tx1"/>
          </a:solidFill>
          <a:latin typeface="+mn-lt"/>
          <a:ea typeface="+mn-ea"/>
          <a:cs typeface="+mn-cs"/>
        </a:defRPr>
      </a:lvl5pPr>
      <a:lvl6pPr marL="4572000" algn="l" defTabSz="1828800" rtl="0" eaLnBrk="1" latinLnBrk="0" hangingPunct="1">
        <a:defRPr sz="3600" kern="1200">
          <a:solidFill>
            <a:schemeClr val="tx1"/>
          </a:solidFill>
          <a:latin typeface="+mn-lt"/>
          <a:ea typeface="+mn-ea"/>
          <a:cs typeface="+mn-cs"/>
        </a:defRPr>
      </a:lvl6pPr>
      <a:lvl7pPr marL="5486400" algn="l" defTabSz="1828800" rtl="0" eaLnBrk="1" latinLnBrk="0" hangingPunct="1">
        <a:defRPr sz="3600" kern="1200">
          <a:solidFill>
            <a:schemeClr val="tx1"/>
          </a:solidFill>
          <a:latin typeface="+mn-lt"/>
          <a:ea typeface="+mn-ea"/>
          <a:cs typeface="+mn-cs"/>
        </a:defRPr>
      </a:lvl7pPr>
      <a:lvl8pPr marL="6400800" algn="l" defTabSz="1828800" rtl="0" eaLnBrk="1" latinLnBrk="0" hangingPunct="1">
        <a:defRPr sz="3600" kern="1200">
          <a:solidFill>
            <a:schemeClr val="tx1"/>
          </a:solidFill>
          <a:latin typeface="+mn-lt"/>
          <a:ea typeface="+mn-ea"/>
          <a:cs typeface="+mn-cs"/>
        </a:defRPr>
      </a:lvl8pPr>
      <a:lvl9pPr marL="7315200" algn="l" defTabSz="1828800" rtl="0" eaLnBrk="1" latinLnBrk="0" hangingPunct="1">
        <a:defRPr sz="36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9.xml"/><Relationship Id="rId1" Type="http://schemas.openxmlformats.org/officeDocument/2006/relationships/slideLayout" Target="../slideLayouts/slideLayout15.xml"/></Relationships>
</file>

<file path=ppt/slides/_rels/slide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0.xml"/><Relationship Id="rId1" Type="http://schemas.openxmlformats.org/officeDocument/2006/relationships/slideLayout" Target="../slideLayouts/slideLayout15.xml"/></Relationships>
</file>

<file path=ppt/slides/_rels/slide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1.xml"/><Relationship Id="rId1" Type="http://schemas.openxmlformats.org/officeDocument/2006/relationships/slideLayout" Target="../slideLayouts/slideLayout15.xml"/></Relationships>
</file>

<file path=ppt/slides/_rels/slide13.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2.xml"/><Relationship Id="rId1" Type="http://schemas.openxmlformats.org/officeDocument/2006/relationships/slideLayout" Target="../slideLayouts/slideLayout15.xml"/></Relationships>
</file>

<file path=ppt/slides/_rels/slide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3.xml"/><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4.xml"/><Relationship Id="rId1" Type="http://schemas.openxmlformats.org/officeDocument/2006/relationships/slideLayout" Target="../slideLayouts/slideLayout14.xml"/><Relationship Id="rId4" Type="http://schemas.openxmlformats.org/officeDocument/2006/relationships/image" Target="../media/image2.png"/></Relationships>
</file>

<file path=ppt/slides/_rels/slide16.xml.rels><?xml version="1.0" encoding="UTF-8" standalone="yes"?>
<Relationships xmlns="http://schemas.openxmlformats.org/package/2006/relationships"><Relationship Id="rId3" Type="http://schemas.openxmlformats.org/officeDocument/2006/relationships/hyperlink" Target="https://egis.hud.gov/affht/" TargetMode="External"/><Relationship Id="rId2" Type="http://schemas.openxmlformats.org/officeDocument/2006/relationships/notesSlide" Target="../notesSlides/notesSlide15.xml"/><Relationship Id="rId1" Type="http://schemas.openxmlformats.org/officeDocument/2006/relationships/slideLayout" Target="../slideLayouts/slideLayout14.xml"/><Relationship Id="rId4" Type="http://schemas.openxmlformats.org/officeDocument/2006/relationships/image" Target="../media/image2.png"/></Relationships>
</file>

<file path=ppt/slides/_rels/slide1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6.xml"/><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7.xml"/><Relationship Id="rId1" Type="http://schemas.openxmlformats.org/officeDocument/2006/relationships/slideLayout" Target="../slideLayouts/slideLayout14.xml"/></Relationships>
</file>

<file path=ppt/slides/_rels/slide1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8.xml"/><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3" Type="http://schemas.openxmlformats.org/officeDocument/2006/relationships/hyperlink" Target="mailto:Joseph.Collins@dca.ga.gov" TargetMode="External"/><Relationship Id="rId2" Type="http://schemas.openxmlformats.org/officeDocument/2006/relationships/hyperlink" Target="mailto:Christy.Barnes@dca.ga.gov" TargetMode="External"/><Relationship Id="rId1" Type="http://schemas.openxmlformats.org/officeDocument/2006/relationships/slideLayout" Target="../slideLayouts/slideLayout13.xml"/><Relationship Id="rId5" Type="http://schemas.openxmlformats.org/officeDocument/2006/relationships/image" Target="../media/image2.png"/><Relationship Id="rId4" Type="http://schemas.openxmlformats.org/officeDocument/2006/relationships/image" Target="../media/image3.png"/></Relationships>
</file>

<file path=ppt/slides/_rels/slide2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9.xml"/><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0.xml"/><Relationship Id="rId1" Type="http://schemas.openxmlformats.org/officeDocument/2006/relationships/slideLayout" Target="../slideLayouts/slideLayout14.xml"/></Relationships>
</file>

<file path=ppt/slides/_rels/slide2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1.xml"/><Relationship Id="rId1" Type="http://schemas.openxmlformats.org/officeDocument/2006/relationships/slideLayout" Target="../slideLayouts/slideLayout14.xml"/></Relationships>
</file>

<file path=ppt/slides/_rels/slide2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2.xml"/><Relationship Id="rId1" Type="http://schemas.openxmlformats.org/officeDocument/2006/relationships/slideLayout" Target="../slideLayouts/slideLayout14.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3.xml"/><Relationship Id="rId1" Type="http://schemas.openxmlformats.org/officeDocument/2006/relationships/slideLayout" Target="../slideLayouts/slideLayout14.xml"/></Relationships>
</file>

<file path=ppt/slides/_rels/slide2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4.xml"/><Relationship Id="rId1" Type="http://schemas.openxmlformats.org/officeDocument/2006/relationships/slideLayout" Target="../slideLayouts/slideLayout14.xml"/></Relationships>
</file>

<file path=ppt/slides/_rels/slide2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5.xml"/><Relationship Id="rId1" Type="http://schemas.openxmlformats.org/officeDocument/2006/relationships/slideLayout" Target="../slideLayouts/slideLayout14.xml"/></Relationships>
</file>

<file path=ppt/slides/_rels/slide2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6.xml"/><Relationship Id="rId1" Type="http://schemas.openxmlformats.org/officeDocument/2006/relationships/slideLayout" Target="../slideLayouts/slideLayout14.xml"/></Relationships>
</file>

<file path=ppt/slides/_rels/slide2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7.xml"/><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28.xml"/><Relationship Id="rId1" Type="http://schemas.openxmlformats.org/officeDocument/2006/relationships/slideLayout" Target="../slideLayouts/slideLayout14.xml"/><Relationship Id="rId4" Type="http://schemas.openxmlformats.org/officeDocument/2006/relationships/image" Target="../media/image2.png"/></Relationships>
</file>

<file path=ppt/slides/_rels/slide3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9.xml"/><Relationship Id="rId1" Type="http://schemas.openxmlformats.org/officeDocument/2006/relationships/slideLayout" Target="../slideLayouts/slideLayout14.xml"/><Relationship Id="rId4" Type="http://schemas.openxmlformats.org/officeDocument/2006/relationships/image" Target="../media/image12.png"/></Relationships>
</file>

<file path=ppt/slides/_rels/slide3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0.xml"/><Relationship Id="rId1" Type="http://schemas.openxmlformats.org/officeDocument/2006/relationships/slideLayout" Target="../slideLayouts/slideLayout14.xml"/><Relationship Id="rId5" Type="http://schemas.openxmlformats.org/officeDocument/2006/relationships/image" Target="../media/image13.jpeg"/><Relationship Id="rId4" Type="http://schemas.openxmlformats.org/officeDocument/2006/relationships/hyperlink" Target="http://portal.hud.gov/hudportal/HUD?src=/program_offices/fair_housing_equal_opp/promotingfh/lep" TargetMode="External"/></Relationships>
</file>

<file path=ppt/slides/_rels/slide3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1.xml"/><Relationship Id="rId1" Type="http://schemas.openxmlformats.org/officeDocument/2006/relationships/slideLayout" Target="../slideLayouts/slideLayout14.xml"/></Relationships>
</file>

<file path=ppt/slides/_rels/slide3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2.xml"/><Relationship Id="rId1" Type="http://schemas.openxmlformats.org/officeDocument/2006/relationships/slideLayout" Target="../slideLayouts/slideLayout14.xml"/></Relationships>
</file>

<file path=ppt/slides/_rels/slide3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3.xml"/><Relationship Id="rId1" Type="http://schemas.openxmlformats.org/officeDocument/2006/relationships/slideLayout" Target="../slideLayouts/slideLayout14.xml"/></Relationships>
</file>

<file path=ppt/slides/_rels/slide3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4.xml"/><Relationship Id="rId1" Type="http://schemas.openxmlformats.org/officeDocument/2006/relationships/slideLayout" Target="../slideLayouts/slideLayout14.xml"/></Relationships>
</file>

<file path=ppt/slides/_rels/slide3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5.xml"/><Relationship Id="rId1" Type="http://schemas.openxmlformats.org/officeDocument/2006/relationships/slideLayout" Target="../slideLayouts/slideLayout14.xml"/></Relationships>
</file>

<file path=ppt/slides/_rels/slide3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6.xml"/><Relationship Id="rId1" Type="http://schemas.openxmlformats.org/officeDocument/2006/relationships/slideLayout" Target="../slideLayouts/slideLayout14.xml"/></Relationships>
</file>

<file path=ppt/slides/_rels/slide3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7.xml"/><Relationship Id="rId1" Type="http://schemas.openxmlformats.org/officeDocument/2006/relationships/slideLayout" Target="../slideLayouts/slideLayout14.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14.xml"/><Relationship Id="rId4" Type="http://schemas.openxmlformats.org/officeDocument/2006/relationships/image" Target="../media/image4.jpg"/></Relationships>
</file>

<file path=ppt/slides/_rels/slide4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8.xml"/><Relationship Id="rId1" Type="http://schemas.openxmlformats.org/officeDocument/2006/relationships/slideLayout" Target="../slideLayouts/slideLayout14.xml"/></Relationships>
</file>

<file path=ppt/slides/_rels/slide4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9.xml"/><Relationship Id="rId1" Type="http://schemas.openxmlformats.org/officeDocument/2006/relationships/slideLayout" Target="../slideLayouts/slideLayout14.xml"/></Relationships>
</file>

<file path=ppt/slides/_rels/slide4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0.xml"/><Relationship Id="rId1" Type="http://schemas.openxmlformats.org/officeDocument/2006/relationships/slideLayout" Target="../slideLayouts/slideLayout14.xml"/></Relationships>
</file>

<file path=ppt/slides/_rels/slide4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1.xml"/><Relationship Id="rId1" Type="http://schemas.openxmlformats.org/officeDocument/2006/relationships/slideLayout" Target="../slideLayouts/slideLayout14.xml"/></Relationships>
</file>

<file path=ppt/slides/_rels/slide4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2.xml"/><Relationship Id="rId1" Type="http://schemas.openxmlformats.org/officeDocument/2006/relationships/slideLayout" Target="../slideLayouts/slideLayout14.xml"/></Relationships>
</file>

<file path=ppt/slides/_rels/slide4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3.xml"/><Relationship Id="rId1" Type="http://schemas.openxmlformats.org/officeDocument/2006/relationships/slideLayout" Target="../slideLayouts/slideLayout14.xml"/></Relationships>
</file>

<file path=ppt/slides/_rels/slide46.xml.rels><?xml version="1.0" encoding="UTF-8" standalone="yes"?>
<Relationships xmlns="http://schemas.openxmlformats.org/package/2006/relationships"><Relationship Id="rId3" Type="http://schemas.openxmlformats.org/officeDocument/2006/relationships/hyperlink" Target="http://portal.hud.gov/hudportal/documents/huddoc?id=DOC_15955.pdf" TargetMode="External"/><Relationship Id="rId2" Type="http://schemas.openxmlformats.org/officeDocument/2006/relationships/notesSlide" Target="../notesSlides/notesSlide44.xml"/><Relationship Id="rId1" Type="http://schemas.openxmlformats.org/officeDocument/2006/relationships/slideLayout" Target="../slideLayouts/slideLayout14.xml"/><Relationship Id="rId4" Type="http://schemas.openxmlformats.org/officeDocument/2006/relationships/image" Target="../media/image2.png"/></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15.xml"/></Relationships>
</file>

<file path=ppt/slides/_rels/slide4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46.xml"/><Relationship Id="rId1" Type="http://schemas.openxmlformats.org/officeDocument/2006/relationships/slideLayout" Target="../slideLayouts/slideLayout15.xml"/><Relationship Id="rId4" Type="http://schemas.openxmlformats.org/officeDocument/2006/relationships/image" Target="../media/image2.png"/></Relationships>
</file>

<file path=ppt/slides/_rels/slide4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7.xml"/><Relationship Id="rId1" Type="http://schemas.openxmlformats.org/officeDocument/2006/relationships/slideLayout" Target="../slideLayouts/slideLayout15.xm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14.xml"/></Relationships>
</file>

<file path=ppt/slides/_rels/slide5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8.xml"/><Relationship Id="rId1" Type="http://schemas.openxmlformats.org/officeDocument/2006/relationships/slideLayout" Target="../slideLayouts/slideLayout15.xml"/></Relationships>
</file>

<file path=ppt/slides/_rels/slide5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9.xml"/><Relationship Id="rId1" Type="http://schemas.openxmlformats.org/officeDocument/2006/relationships/slideLayout" Target="../slideLayouts/slideLayout15.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15.xml"/></Relationships>
</file>

<file path=ppt/slides/_rels/slide5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1.xml"/><Relationship Id="rId1" Type="http://schemas.openxmlformats.org/officeDocument/2006/relationships/slideLayout" Target="../slideLayouts/slideLayout15.xml"/></Relationships>
</file>

<file path=ppt/slides/_rels/slide5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2.xml"/><Relationship Id="rId1" Type="http://schemas.openxmlformats.org/officeDocument/2006/relationships/slideLayout" Target="../slideLayouts/slideLayout15.xml"/></Relationships>
</file>

<file path=ppt/slides/_rels/slide55.xml.rels><?xml version="1.0" encoding="UTF-8" standalone="yes"?>
<Relationships xmlns="http://schemas.openxmlformats.org/package/2006/relationships"><Relationship Id="rId3" Type="http://schemas.openxmlformats.org/officeDocument/2006/relationships/hyperlink" Target="https://gceo.georgia.gov/fair-housing-division" TargetMode="External"/><Relationship Id="rId2" Type="http://schemas.openxmlformats.org/officeDocument/2006/relationships/notesSlide" Target="../notesSlides/notesSlide53.xml"/><Relationship Id="rId1" Type="http://schemas.openxmlformats.org/officeDocument/2006/relationships/slideLayout" Target="../slideLayouts/slideLayout15.xml"/><Relationship Id="rId6" Type="http://schemas.openxmlformats.org/officeDocument/2006/relationships/image" Target="../media/image2.png"/><Relationship Id="rId5" Type="http://schemas.openxmlformats.org/officeDocument/2006/relationships/hyperlink" Target="http://www.hud.gov/fairhousing" TargetMode="External"/><Relationship Id="rId4" Type="http://schemas.openxmlformats.org/officeDocument/2006/relationships/hyperlink" Target="mailto:Complaints_office_04@hud.gov" TargetMode="External"/></Relationships>
</file>

<file path=ppt/slides/_rels/slide5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4.xml"/><Relationship Id="rId1" Type="http://schemas.openxmlformats.org/officeDocument/2006/relationships/slideLayout" Target="../slideLayouts/slideLayout15.xml"/></Relationships>
</file>

<file path=ppt/slides/_rels/slide5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5.xml"/><Relationship Id="rId1" Type="http://schemas.openxmlformats.org/officeDocument/2006/relationships/slideLayout" Target="../slideLayouts/slideLayout15.xml"/></Relationships>
</file>

<file path=ppt/slides/_rels/slide5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6.xml"/><Relationship Id="rId1" Type="http://schemas.openxmlformats.org/officeDocument/2006/relationships/slideLayout" Target="../slideLayouts/slideLayout15.xml"/></Relationships>
</file>

<file path=ppt/slides/_rels/slide59.xml.rels><?xml version="1.0" encoding="UTF-8" standalone="yes"?>
<Relationships xmlns="http://schemas.openxmlformats.org/package/2006/relationships"><Relationship Id="rId3" Type="http://schemas.openxmlformats.org/officeDocument/2006/relationships/hyperlink" Target="mailto:fairhousing@dca.ga.gov" TargetMode="External"/><Relationship Id="rId2" Type="http://schemas.openxmlformats.org/officeDocument/2006/relationships/notesSlide" Target="../notesSlides/notesSlide57.xml"/><Relationship Id="rId1" Type="http://schemas.openxmlformats.org/officeDocument/2006/relationships/slideLayout" Target="../slideLayouts/slideLayout15.xml"/><Relationship Id="rId4" Type="http://schemas.openxmlformats.org/officeDocument/2006/relationships/image" Target="../media/image2.png"/></Relationships>
</file>

<file path=ppt/slides/_rels/slide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5.xml"/><Relationship Id="rId1" Type="http://schemas.openxmlformats.org/officeDocument/2006/relationships/slideLayout" Target="../slideLayouts/slideLayout15.xml"/><Relationship Id="rId4" Type="http://schemas.openxmlformats.org/officeDocument/2006/relationships/image" Target="../media/image2.png"/></Relationships>
</file>

<file path=ppt/slides/_rels/slide6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58.xml"/><Relationship Id="rId1" Type="http://schemas.openxmlformats.org/officeDocument/2006/relationships/slideLayout" Target="../slideLayouts/slideLayout15.xml"/><Relationship Id="rId4" Type="http://schemas.openxmlformats.org/officeDocument/2006/relationships/image" Target="../media/image16.svg"/></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xml"/><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7.xml"/><Relationship Id="rId1" Type="http://schemas.openxmlformats.org/officeDocument/2006/relationships/slideLayout" Target="../slideLayouts/slideLayout14.xml"/><Relationship Id="rId5" Type="http://schemas.openxmlformats.org/officeDocument/2006/relationships/image" Target="../media/image8.jpeg"/><Relationship Id="rId4" Type="http://schemas.openxmlformats.org/officeDocument/2006/relationships/image" Target="../media/image7.jpeg"/></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8.xml"/><Relationship Id="rId1" Type="http://schemas.openxmlformats.org/officeDocument/2006/relationships/slideLayout" Target="../slideLayouts/slideLayout1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3" name="TextBox 312"/>
          <p:cNvSpPr txBox="1"/>
          <p:nvPr/>
        </p:nvSpPr>
        <p:spPr>
          <a:xfrm>
            <a:off x="255459" y="2818879"/>
            <a:ext cx="23663138" cy="8956298"/>
          </a:xfrm>
          <a:prstGeom prst="rect">
            <a:avLst/>
          </a:prstGeom>
          <a:noFill/>
        </p:spPr>
        <p:txBody>
          <a:bodyPr wrap="square" rtlCol="0">
            <a:spAutoFit/>
          </a:bodyPr>
          <a:lstStyle/>
          <a:p>
            <a:pPr algn="ctr"/>
            <a:r>
              <a:rPr lang="en-US" sz="9600" b="1" spc="600" dirty="0">
                <a:ea typeface="Nunito" charset="0"/>
                <a:cs typeface="Nunito" charset="0"/>
              </a:rPr>
              <a:t>“</a:t>
            </a:r>
            <a:r>
              <a:rPr lang="en-US" sz="9600" b="1" i="1" spc="600" dirty="0">
                <a:ea typeface="Nunito" charset="0"/>
                <a:cs typeface="Nunito" charset="0"/>
              </a:rPr>
              <a:t>Understanding Fair Housing</a:t>
            </a:r>
            <a:r>
              <a:rPr lang="en-US" sz="9600" b="1" spc="600" dirty="0">
                <a:ea typeface="Nunito" charset="0"/>
                <a:cs typeface="Nunito" charset="0"/>
              </a:rPr>
              <a:t>”</a:t>
            </a:r>
          </a:p>
          <a:p>
            <a:pPr algn="ctr"/>
            <a:endParaRPr lang="en-US" sz="8000" b="1" spc="600" dirty="0">
              <a:ea typeface="Nunito" charset="0"/>
              <a:cs typeface="Nunito" charset="0"/>
            </a:endParaRPr>
          </a:p>
          <a:p>
            <a:pPr algn="ctr"/>
            <a:r>
              <a:rPr lang="en-US" sz="8000" b="1" spc="600" dirty="0">
                <a:ea typeface="Nunito" charset="0"/>
                <a:cs typeface="Nunito" charset="0"/>
              </a:rPr>
              <a:t>Georgia Initiative for Community Housing</a:t>
            </a:r>
          </a:p>
          <a:p>
            <a:pPr algn="ctr"/>
            <a:r>
              <a:rPr lang="en-US" sz="8000" b="1" spc="600" dirty="0">
                <a:ea typeface="Nunito" charset="0"/>
                <a:cs typeface="Nunito" charset="0"/>
              </a:rPr>
              <a:t>(GICH)</a:t>
            </a:r>
          </a:p>
          <a:p>
            <a:pPr algn="ctr"/>
            <a:r>
              <a:rPr lang="en-US" sz="8000" b="1" spc="600" dirty="0">
                <a:ea typeface="Nunito" charset="0"/>
                <a:cs typeface="Nunito" charset="0"/>
              </a:rPr>
              <a:t>Fall Retreat</a:t>
            </a:r>
          </a:p>
          <a:p>
            <a:pPr algn="ctr"/>
            <a:r>
              <a:rPr lang="en-US" sz="8000" b="1" spc="600" dirty="0">
                <a:ea typeface="Nunito" charset="0"/>
                <a:cs typeface="Nunito" charset="0"/>
              </a:rPr>
              <a:t>October 5, 2021</a:t>
            </a:r>
          </a:p>
          <a:p>
            <a:pPr algn="ctr"/>
            <a:endParaRPr lang="en-US" sz="8000" b="1" spc="600" dirty="0">
              <a:ea typeface="Nunito" charset="0"/>
              <a:cs typeface="Nunito" charset="0"/>
            </a:endParaRPr>
          </a:p>
        </p:txBody>
      </p:sp>
      <p:grpSp>
        <p:nvGrpSpPr>
          <p:cNvPr id="130" name="Group 129"/>
          <p:cNvGrpSpPr/>
          <p:nvPr/>
        </p:nvGrpSpPr>
        <p:grpSpPr>
          <a:xfrm>
            <a:off x="0" y="-1584966"/>
            <a:ext cx="24541543" cy="4305490"/>
            <a:chOff x="0" y="-156114"/>
            <a:chExt cx="24535152" cy="4304369"/>
          </a:xfrm>
        </p:grpSpPr>
        <p:sp>
          <p:nvSpPr>
            <p:cNvPr id="131" name="Freeform 130"/>
            <p:cNvSpPr>
              <a:spLocks noChangeArrowheads="1"/>
            </p:cNvSpPr>
            <p:nvPr/>
          </p:nvSpPr>
          <p:spPr bwMode="auto">
            <a:xfrm>
              <a:off x="23378291" y="2431564"/>
              <a:ext cx="1134322" cy="1716691"/>
            </a:xfrm>
            <a:custGeom>
              <a:avLst/>
              <a:gdLst>
                <a:gd name="T0" fmla="*/ 0 w 1152"/>
                <a:gd name="T1" fmla="*/ 1739 h 1740"/>
                <a:gd name="T2" fmla="*/ 1151 w 1152"/>
                <a:gd name="T3" fmla="*/ 918 h 1740"/>
                <a:gd name="T4" fmla="*/ 1151 w 1152"/>
                <a:gd name="T5" fmla="*/ 0 h 1740"/>
                <a:gd name="T6" fmla="*/ 0 w 1152"/>
                <a:gd name="T7" fmla="*/ 1739 h 1740"/>
              </a:gdLst>
              <a:ahLst/>
              <a:cxnLst>
                <a:cxn ang="0">
                  <a:pos x="T0" y="T1"/>
                </a:cxn>
                <a:cxn ang="0">
                  <a:pos x="T2" y="T3"/>
                </a:cxn>
                <a:cxn ang="0">
                  <a:pos x="T4" y="T5"/>
                </a:cxn>
                <a:cxn ang="0">
                  <a:pos x="T6" y="T7"/>
                </a:cxn>
              </a:cxnLst>
              <a:rect l="0" t="0" r="r" b="b"/>
              <a:pathLst>
                <a:path w="1152" h="1740">
                  <a:moveTo>
                    <a:pt x="0" y="1739"/>
                  </a:moveTo>
                  <a:lnTo>
                    <a:pt x="1151" y="918"/>
                  </a:lnTo>
                  <a:lnTo>
                    <a:pt x="1151" y="0"/>
                  </a:lnTo>
                  <a:lnTo>
                    <a:pt x="0" y="1739"/>
                  </a:lnTo>
                </a:path>
              </a:pathLst>
            </a:custGeom>
            <a:solidFill>
              <a:schemeClr val="accent3"/>
            </a:solidFill>
            <a:ln>
              <a:noFill/>
            </a:ln>
            <a:effectLst/>
          </p:spPr>
          <p:txBody>
            <a:bodyPr wrap="none" anchor="ctr"/>
            <a:lstStyle/>
            <a:p>
              <a:endParaRPr lang="en-US" sz="7199" dirty="0">
                <a:latin typeface="Nunito Light" charset="0"/>
              </a:endParaRPr>
            </a:p>
          </p:txBody>
        </p:sp>
        <p:sp>
          <p:nvSpPr>
            <p:cNvPr id="132" name="Freeform 131"/>
            <p:cNvSpPr>
              <a:spLocks noChangeArrowheads="1"/>
            </p:cNvSpPr>
            <p:nvPr/>
          </p:nvSpPr>
          <p:spPr bwMode="auto">
            <a:xfrm>
              <a:off x="23079221" y="-88970"/>
              <a:ext cx="1455931" cy="4233061"/>
            </a:xfrm>
            <a:custGeom>
              <a:avLst/>
              <a:gdLst>
                <a:gd name="T0" fmla="*/ 0 w 1479"/>
                <a:gd name="T1" fmla="*/ 0 h 4296"/>
                <a:gd name="T2" fmla="*/ 327 w 1479"/>
                <a:gd name="T3" fmla="*/ 4295 h 4296"/>
                <a:gd name="T4" fmla="*/ 1478 w 1479"/>
                <a:gd name="T5" fmla="*/ 2556 h 4296"/>
                <a:gd name="T6" fmla="*/ 1478 w 1479"/>
                <a:gd name="T7" fmla="*/ 0 h 4296"/>
                <a:gd name="T8" fmla="*/ 0 w 1479"/>
                <a:gd name="T9" fmla="*/ 0 h 4296"/>
              </a:gdLst>
              <a:ahLst/>
              <a:cxnLst>
                <a:cxn ang="0">
                  <a:pos x="T0" y="T1"/>
                </a:cxn>
                <a:cxn ang="0">
                  <a:pos x="T2" y="T3"/>
                </a:cxn>
                <a:cxn ang="0">
                  <a:pos x="T4" y="T5"/>
                </a:cxn>
                <a:cxn ang="0">
                  <a:pos x="T6" y="T7"/>
                </a:cxn>
                <a:cxn ang="0">
                  <a:pos x="T8" y="T9"/>
                </a:cxn>
              </a:cxnLst>
              <a:rect l="0" t="0" r="r" b="b"/>
              <a:pathLst>
                <a:path w="1479" h="4296">
                  <a:moveTo>
                    <a:pt x="0" y="0"/>
                  </a:moveTo>
                  <a:lnTo>
                    <a:pt x="327" y="4295"/>
                  </a:lnTo>
                  <a:lnTo>
                    <a:pt x="1478" y="2556"/>
                  </a:lnTo>
                  <a:lnTo>
                    <a:pt x="1478" y="0"/>
                  </a:lnTo>
                  <a:lnTo>
                    <a:pt x="0" y="0"/>
                  </a:lnTo>
                </a:path>
              </a:pathLst>
            </a:custGeom>
            <a:solidFill>
              <a:schemeClr val="accent3">
                <a:lumMod val="60000"/>
                <a:lumOff val="40000"/>
              </a:schemeClr>
            </a:solidFill>
            <a:ln>
              <a:noFill/>
            </a:ln>
            <a:effectLst/>
          </p:spPr>
          <p:txBody>
            <a:bodyPr wrap="none" anchor="ctr"/>
            <a:lstStyle/>
            <a:p>
              <a:endParaRPr lang="en-US" sz="7199" dirty="0">
                <a:latin typeface="Nunito Light" charset="0"/>
              </a:endParaRPr>
            </a:p>
          </p:txBody>
        </p:sp>
        <p:sp>
          <p:nvSpPr>
            <p:cNvPr id="133" name="Freeform 132"/>
            <p:cNvSpPr>
              <a:spLocks noChangeArrowheads="1"/>
            </p:cNvSpPr>
            <p:nvPr/>
          </p:nvSpPr>
          <p:spPr bwMode="auto">
            <a:xfrm>
              <a:off x="20776620" y="-88970"/>
              <a:ext cx="2646748" cy="4233061"/>
            </a:xfrm>
            <a:custGeom>
              <a:avLst/>
              <a:gdLst>
                <a:gd name="T0" fmla="*/ 0 w 2687"/>
                <a:gd name="T1" fmla="*/ 0 h 4296"/>
                <a:gd name="T2" fmla="*/ 2686 w 2687"/>
                <a:gd name="T3" fmla="*/ 4295 h 4296"/>
                <a:gd name="T4" fmla="*/ 2359 w 2687"/>
                <a:gd name="T5" fmla="*/ 0 h 4296"/>
                <a:gd name="T6" fmla="*/ 0 w 2687"/>
                <a:gd name="T7" fmla="*/ 0 h 4296"/>
              </a:gdLst>
              <a:ahLst/>
              <a:cxnLst>
                <a:cxn ang="0">
                  <a:pos x="T0" y="T1"/>
                </a:cxn>
                <a:cxn ang="0">
                  <a:pos x="T2" y="T3"/>
                </a:cxn>
                <a:cxn ang="0">
                  <a:pos x="T4" y="T5"/>
                </a:cxn>
                <a:cxn ang="0">
                  <a:pos x="T6" y="T7"/>
                </a:cxn>
              </a:cxnLst>
              <a:rect l="0" t="0" r="r" b="b"/>
              <a:pathLst>
                <a:path w="2687" h="4296">
                  <a:moveTo>
                    <a:pt x="0" y="0"/>
                  </a:moveTo>
                  <a:lnTo>
                    <a:pt x="2686" y="4295"/>
                  </a:lnTo>
                  <a:lnTo>
                    <a:pt x="2359" y="0"/>
                  </a:lnTo>
                  <a:lnTo>
                    <a:pt x="0" y="0"/>
                  </a:lnTo>
                </a:path>
              </a:pathLst>
            </a:custGeom>
            <a:solidFill>
              <a:schemeClr val="accent3"/>
            </a:solidFill>
            <a:ln>
              <a:noFill/>
            </a:ln>
            <a:effectLst/>
          </p:spPr>
          <p:txBody>
            <a:bodyPr wrap="none" anchor="ctr"/>
            <a:lstStyle/>
            <a:p>
              <a:endParaRPr lang="en-US" sz="7199" dirty="0">
                <a:latin typeface="Nunito Light" charset="0"/>
              </a:endParaRPr>
            </a:p>
          </p:txBody>
        </p:sp>
        <p:sp>
          <p:nvSpPr>
            <p:cNvPr id="134" name="Freeform 133"/>
            <p:cNvSpPr>
              <a:spLocks noChangeArrowheads="1"/>
            </p:cNvSpPr>
            <p:nvPr/>
          </p:nvSpPr>
          <p:spPr bwMode="auto">
            <a:xfrm>
              <a:off x="20420243" y="-88970"/>
              <a:ext cx="3003125" cy="4233061"/>
            </a:xfrm>
            <a:custGeom>
              <a:avLst/>
              <a:gdLst>
                <a:gd name="T0" fmla="*/ 0 w 3049"/>
                <a:gd name="T1" fmla="*/ 0 h 4296"/>
                <a:gd name="T2" fmla="*/ 43 w 3049"/>
                <a:gd name="T3" fmla="*/ 3187 h 4296"/>
                <a:gd name="T4" fmla="*/ 3048 w 3049"/>
                <a:gd name="T5" fmla="*/ 4295 h 4296"/>
                <a:gd name="T6" fmla="*/ 362 w 3049"/>
                <a:gd name="T7" fmla="*/ 0 h 4296"/>
                <a:gd name="T8" fmla="*/ 0 w 3049"/>
                <a:gd name="T9" fmla="*/ 0 h 4296"/>
              </a:gdLst>
              <a:ahLst/>
              <a:cxnLst>
                <a:cxn ang="0">
                  <a:pos x="T0" y="T1"/>
                </a:cxn>
                <a:cxn ang="0">
                  <a:pos x="T2" y="T3"/>
                </a:cxn>
                <a:cxn ang="0">
                  <a:pos x="T4" y="T5"/>
                </a:cxn>
                <a:cxn ang="0">
                  <a:pos x="T6" y="T7"/>
                </a:cxn>
                <a:cxn ang="0">
                  <a:pos x="T8" y="T9"/>
                </a:cxn>
              </a:cxnLst>
              <a:rect l="0" t="0" r="r" b="b"/>
              <a:pathLst>
                <a:path w="3049" h="4296">
                  <a:moveTo>
                    <a:pt x="0" y="0"/>
                  </a:moveTo>
                  <a:lnTo>
                    <a:pt x="43" y="3187"/>
                  </a:lnTo>
                  <a:lnTo>
                    <a:pt x="3048" y="4295"/>
                  </a:lnTo>
                  <a:lnTo>
                    <a:pt x="362" y="0"/>
                  </a:lnTo>
                  <a:lnTo>
                    <a:pt x="0" y="0"/>
                  </a:lnTo>
                </a:path>
              </a:pathLst>
            </a:custGeom>
            <a:solidFill>
              <a:schemeClr val="accent3">
                <a:lumMod val="60000"/>
                <a:lumOff val="40000"/>
              </a:schemeClr>
            </a:solidFill>
            <a:ln>
              <a:noFill/>
            </a:ln>
            <a:effectLst/>
          </p:spPr>
          <p:txBody>
            <a:bodyPr wrap="none" anchor="ctr"/>
            <a:lstStyle/>
            <a:p>
              <a:endParaRPr lang="en-US" sz="7199" dirty="0">
                <a:latin typeface="Nunito Light" charset="0"/>
              </a:endParaRPr>
            </a:p>
          </p:txBody>
        </p:sp>
        <p:sp>
          <p:nvSpPr>
            <p:cNvPr id="135" name="Freeform 134"/>
            <p:cNvSpPr>
              <a:spLocks noChangeArrowheads="1"/>
            </p:cNvSpPr>
            <p:nvPr/>
          </p:nvSpPr>
          <p:spPr bwMode="auto">
            <a:xfrm>
              <a:off x="17677877" y="-88971"/>
              <a:ext cx="2785824" cy="3142198"/>
            </a:xfrm>
            <a:custGeom>
              <a:avLst/>
              <a:gdLst>
                <a:gd name="T0" fmla="*/ 2126 w 2826"/>
                <a:gd name="T1" fmla="*/ 0 h 3188"/>
                <a:gd name="T2" fmla="*/ 0 w 2826"/>
                <a:gd name="T3" fmla="*/ 1954 h 3188"/>
                <a:gd name="T4" fmla="*/ 2825 w 2826"/>
                <a:gd name="T5" fmla="*/ 3187 h 3188"/>
                <a:gd name="T6" fmla="*/ 2782 w 2826"/>
                <a:gd name="T7" fmla="*/ 0 h 3188"/>
                <a:gd name="T8" fmla="*/ 2126 w 2826"/>
                <a:gd name="T9" fmla="*/ 0 h 3188"/>
              </a:gdLst>
              <a:ahLst/>
              <a:cxnLst>
                <a:cxn ang="0">
                  <a:pos x="T0" y="T1"/>
                </a:cxn>
                <a:cxn ang="0">
                  <a:pos x="T2" y="T3"/>
                </a:cxn>
                <a:cxn ang="0">
                  <a:pos x="T4" y="T5"/>
                </a:cxn>
                <a:cxn ang="0">
                  <a:pos x="T6" y="T7"/>
                </a:cxn>
                <a:cxn ang="0">
                  <a:pos x="T8" y="T9"/>
                </a:cxn>
              </a:cxnLst>
              <a:rect l="0" t="0" r="r" b="b"/>
              <a:pathLst>
                <a:path w="2826" h="3188">
                  <a:moveTo>
                    <a:pt x="2126" y="0"/>
                  </a:moveTo>
                  <a:lnTo>
                    <a:pt x="0" y="1954"/>
                  </a:lnTo>
                  <a:lnTo>
                    <a:pt x="2825" y="3187"/>
                  </a:lnTo>
                  <a:lnTo>
                    <a:pt x="2782" y="0"/>
                  </a:lnTo>
                  <a:lnTo>
                    <a:pt x="2126" y="0"/>
                  </a:lnTo>
                </a:path>
              </a:pathLst>
            </a:custGeom>
            <a:solidFill>
              <a:schemeClr val="accent3"/>
            </a:solidFill>
            <a:ln>
              <a:noFill/>
            </a:ln>
            <a:effectLst/>
          </p:spPr>
          <p:txBody>
            <a:bodyPr wrap="none" anchor="ctr"/>
            <a:lstStyle/>
            <a:p>
              <a:endParaRPr lang="en-US" sz="7199" dirty="0">
                <a:latin typeface="Nunito Light" charset="0"/>
              </a:endParaRPr>
            </a:p>
          </p:txBody>
        </p:sp>
        <p:sp>
          <p:nvSpPr>
            <p:cNvPr id="136" name="Freeform 135"/>
            <p:cNvSpPr>
              <a:spLocks noChangeArrowheads="1"/>
            </p:cNvSpPr>
            <p:nvPr/>
          </p:nvSpPr>
          <p:spPr bwMode="auto">
            <a:xfrm>
              <a:off x="17608342" y="-88971"/>
              <a:ext cx="2168684" cy="1925303"/>
            </a:xfrm>
            <a:custGeom>
              <a:avLst/>
              <a:gdLst>
                <a:gd name="T0" fmla="*/ 0 w 2199"/>
                <a:gd name="T1" fmla="*/ 0 h 1955"/>
                <a:gd name="T2" fmla="*/ 72 w 2199"/>
                <a:gd name="T3" fmla="*/ 1954 h 1955"/>
                <a:gd name="T4" fmla="*/ 2198 w 2199"/>
                <a:gd name="T5" fmla="*/ 0 h 1955"/>
                <a:gd name="T6" fmla="*/ 0 w 2199"/>
                <a:gd name="T7" fmla="*/ 0 h 1955"/>
              </a:gdLst>
              <a:ahLst/>
              <a:cxnLst>
                <a:cxn ang="0">
                  <a:pos x="T0" y="T1"/>
                </a:cxn>
                <a:cxn ang="0">
                  <a:pos x="T2" y="T3"/>
                </a:cxn>
                <a:cxn ang="0">
                  <a:pos x="T4" y="T5"/>
                </a:cxn>
                <a:cxn ang="0">
                  <a:pos x="T6" y="T7"/>
                </a:cxn>
              </a:cxnLst>
              <a:rect l="0" t="0" r="r" b="b"/>
              <a:pathLst>
                <a:path w="2199" h="1955">
                  <a:moveTo>
                    <a:pt x="0" y="0"/>
                  </a:moveTo>
                  <a:lnTo>
                    <a:pt x="72" y="1954"/>
                  </a:lnTo>
                  <a:lnTo>
                    <a:pt x="2198" y="0"/>
                  </a:lnTo>
                  <a:lnTo>
                    <a:pt x="0" y="0"/>
                  </a:lnTo>
                </a:path>
              </a:pathLst>
            </a:custGeom>
            <a:solidFill>
              <a:schemeClr val="accent3">
                <a:lumMod val="60000"/>
                <a:lumOff val="40000"/>
              </a:schemeClr>
            </a:solidFill>
            <a:ln>
              <a:noFill/>
            </a:ln>
            <a:effectLst/>
          </p:spPr>
          <p:txBody>
            <a:bodyPr wrap="none" anchor="ctr"/>
            <a:lstStyle/>
            <a:p>
              <a:endParaRPr lang="en-US" sz="7199" dirty="0">
                <a:latin typeface="Nunito Light" charset="0"/>
              </a:endParaRPr>
            </a:p>
          </p:txBody>
        </p:sp>
        <p:sp>
          <p:nvSpPr>
            <p:cNvPr id="137" name="Freeform 136"/>
            <p:cNvSpPr>
              <a:spLocks noChangeArrowheads="1"/>
            </p:cNvSpPr>
            <p:nvPr/>
          </p:nvSpPr>
          <p:spPr bwMode="auto">
            <a:xfrm>
              <a:off x="14888518" y="-88734"/>
              <a:ext cx="2811899" cy="1925303"/>
            </a:xfrm>
            <a:custGeom>
              <a:avLst/>
              <a:gdLst>
                <a:gd name="T0" fmla="*/ 0 w 2852"/>
                <a:gd name="T1" fmla="*/ 0 h 1955"/>
                <a:gd name="T2" fmla="*/ 2851 w 2852"/>
                <a:gd name="T3" fmla="*/ 1954 h 1955"/>
                <a:gd name="T4" fmla="*/ 2779 w 2852"/>
                <a:gd name="T5" fmla="*/ 0 h 1955"/>
                <a:gd name="T6" fmla="*/ 0 w 2852"/>
                <a:gd name="T7" fmla="*/ 0 h 1955"/>
              </a:gdLst>
              <a:ahLst/>
              <a:cxnLst>
                <a:cxn ang="0">
                  <a:pos x="T0" y="T1"/>
                </a:cxn>
                <a:cxn ang="0">
                  <a:pos x="T2" y="T3"/>
                </a:cxn>
                <a:cxn ang="0">
                  <a:pos x="T4" y="T5"/>
                </a:cxn>
                <a:cxn ang="0">
                  <a:pos x="T6" y="T7"/>
                </a:cxn>
              </a:cxnLst>
              <a:rect l="0" t="0" r="r" b="b"/>
              <a:pathLst>
                <a:path w="2852" h="1955">
                  <a:moveTo>
                    <a:pt x="0" y="0"/>
                  </a:moveTo>
                  <a:lnTo>
                    <a:pt x="2851" y="1954"/>
                  </a:lnTo>
                  <a:lnTo>
                    <a:pt x="2779" y="0"/>
                  </a:lnTo>
                  <a:lnTo>
                    <a:pt x="0" y="0"/>
                  </a:lnTo>
                </a:path>
              </a:pathLst>
            </a:custGeom>
            <a:solidFill>
              <a:schemeClr val="accent3"/>
            </a:solidFill>
            <a:ln>
              <a:noFill/>
            </a:ln>
            <a:effectLst/>
          </p:spPr>
          <p:txBody>
            <a:bodyPr wrap="none" anchor="ctr"/>
            <a:lstStyle/>
            <a:p>
              <a:endParaRPr lang="en-US" sz="7199" dirty="0">
                <a:latin typeface="Nunito Light" charset="0"/>
              </a:endParaRPr>
            </a:p>
          </p:txBody>
        </p:sp>
        <p:sp>
          <p:nvSpPr>
            <p:cNvPr id="138" name="Freeform 137"/>
            <p:cNvSpPr>
              <a:spLocks noChangeArrowheads="1"/>
            </p:cNvSpPr>
            <p:nvPr/>
          </p:nvSpPr>
          <p:spPr bwMode="auto">
            <a:xfrm>
              <a:off x="13589856" y="-88970"/>
              <a:ext cx="4137447" cy="3520308"/>
            </a:xfrm>
            <a:custGeom>
              <a:avLst/>
              <a:gdLst>
                <a:gd name="T0" fmla="*/ 0 w 4196"/>
                <a:gd name="T1" fmla="*/ 0 h 3572"/>
                <a:gd name="T2" fmla="*/ 1886 w 4196"/>
                <a:gd name="T3" fmla="*/ 3571 h 3572"/>
                <a:gd name="T4" fmla="*/ 4195 w 4196"/>
                <a:gd name="T5" fmla="*/ 1954 h 3572"/>
                <a:gd name="T6" fmla="*/ 1344 w 4196"/>
                <a:gd name="T7" fmla="*/ 0 h 3572"/>
                <a:gd name="T8" fmla="*/ 0 w 4196"/>
                <a:gd name="T9" fmla="*/ 0 h 3572"/>
              </a:gdLst>
              <a:ahLst/>
              <a:cxnLst>
                <a:cxn ang="0">
                  <a:pos x="T0" y="T1"/>
                </a:cxn>
                <a:cxn ang="0">
                  <a:pos x="T2" y="T3"/>
                </a:cxn>
                <a:cxn ang="0">
                  <a:pos x="T4" y="T5"/>
                </a:cxn>
                <a:cxn ang="0">
                  <a:pos x="T6" y="T7"/>
                </a:cxn>
                <a:cxn ang="0">
                  <a:pos x="T8" y="T9"/>
                </a:cxn>
              </a:cxnLst>
              <a:rect l="0" t="0" r="r" b="b"/>
              <a:pathLst>
                <a:path w="4196" h="3572">
                  <a:moveTo>
                    <a:pt x="0" y="0"/>
                  </a:moveTo>
                  <a:lnTo>
                    <a:pt x="1886" y="3571"/>
                  </a:lnTo>
                  <a:lnTo>
                    <a:pt x="4195" y="1954"/>
                  </a:lnTo>
                  <a:lnTo>
                    <a:pt x="1344" y="0"/>
                  </a:lnTo>
                  <a:lnTo>
                    <a:pt x="0" y="0"/>
                  </a:lnTo>
                </a:path>
              </a:pathLst>
            </a:custGeom>
            <a:solidFill>
              <a:schemeClr val="accent3">
                <a:lumMod val="60000"/>
                <a:lumOff val="40000"/>
              </a:schemeClr>
            </a:solidFill>
            <a:ln>
              <a:noFill/>
            </a:ln>
            <a:effectLst/>
          </p:spPr>
          <p:txBody>
            <a:bodyPr wrap="none" anchor="ctr"/>
            <a:lstStyle/>
            <a:p>
              <a:endParaRPr lang="en-US" sz="7199" dirty="0">
                <a:latin typeface="Nunito Light" charset="0"/>
              </a:endParaRPr>
            </a:p>
          </p:txBody>
        </p:sp>
        <p:sp>
          <p:nvSpPr>
            <p:cNvPr id="139" name="Freeform 138"/>
            <p:cNvSpPr>
              <a:spLocks noChangeArrowheads="1"/>
            </p:cNvSpPr>
            <p:nvPr/>
          </p:nvSpPr>
          <p:spPr bwMode="auto">
            <a:xfrm>
              <a:off x="11104147" y="-111272"/>
              <a:ext cx="4346058" cy="3520308"/>
            </a:xfrm>
            <a:custGeom>
              <a:avLst/>
              <a:gdLst>
                <a:gd name="T0" fmla="*/ 965 w 4408"/>
                <a:gd name="T1" fmla="*/ 0 h 3572"/>
                <a:gd name="T2" fmla="*/ 0 w 4408"/>
                <a:gd name="T3" fmla="*/ 1760 h 3572"/>
                <a:gd name="T4" fmla="*/ 4407 w 4408"/>
                <a:gd name="T5" fmla="*/ 3571 h 3572"/>
                <a:gd name="T6" fmla="*/ 2521 w 4408"/>
                <a:gd name="T7" fmla="*/ 0 h 3572"/>
                <a:gd name="T8" fmla="*/ 965 w 4408"/>
                <a:gd name="T9" fmla="*/ 0 h 3572"/>
              </a:gdLst>
              <a:ahLst/>
              <a:cxnLst>
                <a:cxn ang="0">
                  <a:pos x="T0" y="T1"/>
                </a:cxn>
                <a:cxn ang="0">
                  <a:pos x="T2" y="T3"/>
                </a:cxn>
                <a:cxn ang="0">
                  <a:pos x="T4" y="T5"/>
                </a:cxn>
                <a:cxn ang="0">
                  <a:pos x="T6" y="T7"/>
                </a:cxn>
                <a:cxn ang="0">
                  <a:pos x="T8" y="T9"/>
                </a:cxn>
              </a:cxnLst>
              <a:rect l="0" t="0" r="r" b="b"/>
              <a:pathLst>
                <a:path w="4408" h="3572">
                  <a:moveTo>
                    <a:pt x="965" y="0"/>
                  </a:moveTo>
                  <a:lnTo>
                    <a:pt x="0" y="1760"/>
                  </a:lnTo>
                  <a:lnTo>
                    <a:pt x="4407" y="3571"/>
                  </a:lnTo>
                  <a:lnTo>
                    <a:pt x="2521" y="0"/>
                  </a:lnTo>
                  <a:lnTo>
                    <a:pt x="965" y="0"/>
                  </a:lnTo>
                </a:path>
              </a:pathLst>
            </a:custGeom>
            <a:solidFill>
              <a:schemeClr val="accent2"/>
            </a:solidFill>
            <a:ln>
              <a:noFill/>
            </a:ln>
            <a:effectLst/>
          </p:spPr>
          <p:txBody>
            <a:bodyPr wrap="none" anchor="ctr"/>
            <a:lstStyle/>
            <a:p>
              <a:endParaRPr lang="en-US" sz="7199" dirty="0">
                <a:latin typeface="Nunito Light" charset="0"/>
              </a:endParaRPr>
            </a:p>
          </p:txBody>
        </p:sp>
        <p:sp>
          <p:nvSpPr>
            <p:cNvPr id="140" name="Freeform 139"/>
            <p:cNvSpPr>
              <a:spLocks noChangeArrowheads="1"/>
            </p:cNvSpPr>
            <p:nvPr/>
          </p:nvSpPr>
          <p:spPr bwMode="auto">
            <a:xfrm>
              <a:off x="9793019" y="-88970"/>
              <a:ext cx="369415" cy="195571"/>
            </a:xfrm>
            <a:custGeom>
              <a:avLst/>
              <a:gdLst>
                <a:gd name="T0" fmla="*/ 112 w 374"/>
                <a:gd name="T1" fmla="*/ 0 h 198"/>
                <a:gd name="T2" fmla="*/ 0 w 374"/>
                <a:gd name="T3" fmla="*/ 197 h 198"/>
                <a:gd name="T4" fmla="*/ 373 w 374"/>
                <a:gd name="T5" fmla="*/ 0 h 198"/>
                <a:gd name="T6" fmla="*/ 112 w 374"/>
                <a:gd name="T7" fmla="*/ 0 h 198"/>
              </a:gdLst>
              <a:ahLst/>
              <a:cxnLst>
                <a:cxn ang="0">
                  <a:pos x="T0" y="T1"/>
                </a:cxn>
                <a:cxn ang="0">
                  <a:pos x="T2" y="T3"/>
                </a:cxn>
                <a:cxn ang="0">
                  <a:pos x="T4" y="T5"/>
                </a:cxn>
                <a:cxn ang="0">
                  <a:pos x="T6" y="T7"/>
                </a:cxn>
              </a:cxnLst>
              <a:rect l="0" t="0" r="r" b="b"/>
              <a:pathLst>
                <a:path w="374" h="198">
                  <a:moveTo>
                    <a:pt x="112" y="0"/>
                  </a:moveTo>
                  <a:lnTo>
                    <a:pt x="0" y="197"/>
                  </a:lnTo>
                  <a:lnTo>
                    <a:pt x="373" y="0"/>
                  </a:lnTo>
                  <a:lnTo>
                    <a:pt x="112" y="0"/>
                  </a:lnTo>
                </a:path>
              </a:pathLst>
            </a:custGeom>
            <a:solidFill>
              <a:schemeClr val="accent2">
                <a:lumMod val="75000"/>
              </a:schemeClr>
            </a:solidFill>
            <a:ln>
              <a:noFill/>
            </a:ln>
            <a:effectLst/>
          </p:spPr>
          <p:txBody>
            <a:bodyPr wrap="none" anchor="ctr"/>
            <a:lstStyle/>
            <a:p>
              <a:endParaRPr lang="en-US" sz="7199" dirty="0">
                <a:latin typeface="Nunito Light" charset="0"/>
              </a:endParaRPr>
            </a:p>
          </p:txBody>
        </p:sp>
        <p:sp>
          <p:nvSpPr>
            <p:cNvPr id="141" name="Freeform 13"/>
            <p:cNvSpPr>
              <a:spLocks noChangeArrowheads="1"/>
            </p:cNvSpPr>
            <p:nvPr/>
          </p:nvSpPr>
          <p:spPr bwMode="auto">
            <a:xfrm>
              <a:off x="9698211" y="-88970"/>
              <a:ext cx="225996" cy="195571"/>
            </a:xfrm>
            <a:custGeom>
              <a:avLst/>
              <a:gdLst>
                <a:gd name="T0" fmla="*/ 0 w 231"/>
                <a:gd name="T1" fmla="*/ 0 h 198"/>
                <a:gd name="T2" fmla="*/ 118 w 231"/>
                <a:gd name="T3" fmla="*/ 197 h 198"/>
                <a:gd name="T4" fmla="*/ 230 w 231"/>
                <a:gd name="T5" fmla="*/ 0 h 198"/>
                <a:gd name="T6" fmla="*/ 0 w 231"/>
                <a:gd name="T7" fmla="*/ 0 h 198"/>
              </a:gdLst>
              <a:ahLst/>
              <a:cxnLst>
                <a:cxn ang="0">
                  <a:pos x="T0" y="T1"/>
                </a:cxn>
                <a:cxn ang="0">
                  <a:pos x="T2" y="T3"/>
                </a:cxn>
                <a:cxn ang="0">
                  <a:pos x="T4" y="T5"/>
                </a:cxn>
                <a:cxn ang="0">
                  <a:pos x="T6" y="T7"/>
                </a:cxn>
              </a:cxnLst>
              <a:rect l="0" t="0" r="r" b="b"/>
              <a:pathLst>
                <a:path w="231" h="198">
                  <a:moveTo>
                    <a:pt x="0" y="0"/>
                  </a:moveTo>
                  <a:lnTo>
                    <a:pt x="118" y="197"/>
                  </a:lnTo>
                  <a:lnTo>
                    <a:pt x="230" y="0"/>
                  </a:lnTo>
                  <a:lnTo>
                    <a:pt x="0" y="0"/>
                  </a:lnTo>
                </a:path>
              </a:pathLst>
            </a:custGeom>
            <a:solidFill>
              <a:schemeClr val="accent2">
                <a:lumMod val="75000"/>
              </a:schemeClr>
            </a:solidFill>
            <a:ln>
              <a:noFill/>
            </a:ln>
            <a:effectLst/>
          </p:spPr>
          <p:txBody>
            <a:bodyPr wrap="none" anchor="ctr"/>
            <a:lstStyle/>
            <a:p>
              <a:endParaRPr lang="en-US" sz="7199" dirty="0">
                <a:latin typeface="Nunito Light" charset="0"/>
              </a:endParaRPr>
            </a:p>
          </p:txBody>
        </p:sp>
        <p:sp>
          <p:nvSpPr>
            <p:cNvPr id="142" name="Freeform 14"/>
            <p:cNvSpPr>
              <a:spLocks noChangeArrowheads="1"/>
            </p:cNvSpPr>
            <p:nvPr/>
          </p:nvSpPr>
          <p:spPr bwMode="auto">
            <a:xfrm>
              <a:off x="8502000" y="61758"/>
              <a:ext cx="2646751" cy="2259950"/>
            </a:xfrm>
            <a:custGeom>
              <a:avLst/>
              <a:gdLst>
                <a:gd name="T0" fmla="*/ 2685 w 2686"/>
                <a:gd name="T1" fmla="*/ 1563 h 2292"/>
                <a:gd name="T2" fmla="*/ 1308 w 2686"/>
                <a:gd name="T3" fmla="*/ 0 h 2292"/>
                <a:gd name="T4" fmla="*/ 0 w 2686"/>
                <a:gd name="T5" fmla="*/ 2291 h 2292"/>
                <a:gd name="T6" fmla="*/ 2685 w 2686"/>
                <a:gd name="T7" fmla="*/ 1563 h 2292"/>
              </a:gdLst>
              <a:ahLst/>
              <a:cxnLst>
                <a:cxn ang="0">
                  <a:pos x="T0" y="T1"/>
                </a:cxn>
                <a:cxn ang="0">
                  <a:pos x="T2" y="T3"/>
                </a:cxn>
                <a:cxn ang="0">
                  <a:pos x="T4" y="T5"/>
                </a:cxn>
                <a:cxn ang="0">
                  <a:pos x="T6" y="T7"/>
                </a:cxn>
              </a:cxnLst>
              <a:rect l="0" t="0" r="r" b="b"/>
              <a:pathLst>
                <a:path w="2686" h="2292">
                  <a:moveTo>
                    <a:pt x="2685" y="1563"/>
                  </a:moveTo>
                  <a:lnTo>
                    <a:pt x="1308" y="0"/>
                  </a:lnTo>
                  <a:lnTo>
                    <a:pt x="0" y="2291"/>
                  </a:lnTo>
                  <a:lnTo>
                    <a:pt x="2685" y="1563"/>
                  </a:lnTo>
                </a:path>
              </a:pathLst>
            </a:custGeom>
            <a:solidFill>
              <a:schemeClr val="accent2"/>
            </a:solidFill>
            <a:ln>
              <a:noFill/>
            </a:ln>
            <a:effectLst/>
          </p:spPr>
          <p:txBody>
            <a:bodyPr wrap="none" anchor="ctr"/>
            <a:lstStyle/>
            <a:p>
              <a:endParaRPr lang="en-US" sz="7199" dirty="0">
                <a:latin typeface="Nunito Light" charset="0"/>
              </a:endParaRPr>
            </a:p>
          </p:txBody>
        </p:sp>
        <p:sp>
          <p:nvSpPr>
            <p:cNvPr id="143" name="Freeform 15"/>
            <p:cNvSpPr>
              <a:spLocks noChangeArrowheads="1"/>
            </p:cNvSpPr>
            <p:nvPr/>
          </p:nvSpPr>
          <p:spPr bwMode="auto">
            <a:xfrm>
              <a:off x="6821130" y="61996"/>
              <a:ext cx="2985743" cy="2259950"/>
            </a:xfrm>
            <a:custGeom>
              <a:avLst/>
              <a:gdLst>
                <a:gd name="T0" fmla="*/ 3029 w 3030"/>
                <a:gd name="T1" fmla="*/ 0 h 2292"/>
                <a:gd name="T2" fmla="*/ 0 w 3030"/>
                <a:gd name="T3" fmla="*/ 624 h 2292"/>
                <a:gd name="T4" fmla="*/ 1721 w 3030"/>
                <a:gd name="T5" fmla="*/ 2291 h 2292"/>
                <a:gd name="T6" fmla="*/ 3029 w 3030"/>
                <a:gd name="T7" fmla="*/ 0 h 2292"/>
              </a:gdLst>
              <a:ahLst/>
              <a:cxnLst>
                <a:cxn ang="0">
                  <a:pos x="T0" y="T1"/>
                </a:cxn>
                <a:cxn ang="0">
                  <a:pos x="T2" y="T3"/>
                </a:cxn>
                <a:cxn ang="0">
                  <a:pos x="T4" y="T5"/>
                </a:cxn>
                <a:cxn ang="0">
                  <a:pos x="T6" y="T7"/>
                </a:cxn>
              </a:cxnLst>
              <a:rect l="0" t="0" r="r" b="b"/>
              <a:pathLst>
                <a:path w="3030" h="2292">
                  <a:moveTo>
                    <a:pt x="3029" y="0"/>
                  </a:moveTo>
                  <a:lnTo>
                    <a:pt x="0" y="624"/>
                  </a:lnTo>
                  <a:lnTo>
                    <a:pt x="1721" y="2291"/>
                  </a:lnTo>
                  <a:lnTo>
                    <a:pt x="3029" y="0"/>
                  </a:lnTo>
                </a:path>
              </a:pathLst>
            </a:custGeom>
            <a:solidFill>
              <a:schemeClr val="accent2">
                <a:lumMod val="75000"/>
              </a:schemeClr>
            </a:solidFill>
            <a:ln>
              <a:noFill/>
            </a:ln>
            <a:effectLst/>
          </p:spPr>
          <p:txBody>
            <a:bodyPr wrap="none" anchor="ctr"/>
            <a:lstStyle/>
            <a:p>
              <a:endParaRPr lang="en-US" sz="7199" dirty="0">
                <a:latin typeface="Nunito Light" charset="0"/>
              </a:endParaRPr>
            </a:p>
          </p:txBody>
        </p:sp>
        <p:sp>
          <p:nvSpPr>
            <p:cNvPr id="144" name="Freeform 16"/>
            <p:cNvSpPr>
              <a:spLocks noChangeArrowheads="1"/>
            </p:cNvSpPr>
            <p:nvPr/>
          </p:nvSpPr>
          <p:spPr bwMode="auto">
            <a:xfrm>
              <a:off x="6829814" y="-88970"/>
              <a:ext cx="2985743" cy="808366"/>
            </a:xfrm>
            <a:custGeom>
              <a:avLst/>
              <a:gdLst>
                <a:gd name="T0" fmla="*/ 61 w 3030"/>
                <a:gd name="T1" fmla="*/ 0 h 822"/>
                <a:gd name="T2" fmla="*/ 0 w 3030"/>
                <a:gd name="T3" fmla="*/ 821 h 822"/>
                <a:gd name="T4" fmla="*/ 3029 w 3030"/>
                <a:gd name="T5" fmla="*/ 197 h 822"/>
                <a:gd name="T6" fmla="*/ 2911 w 3030"/>
                <a:gd name="T7" fmla="*/ 0 h 822"/>
                <a:gd name="T8" fmla="*/ 61 w 3030"/>
                <a:gd name="T9" fmla="*/ 0 h 822"/>
              </a:gdLst>
              <a:ahLst/>
              <a:cxnLst>
                <a:cxn ang="0">
                  <a:pos x="T0" y="T1"/>
                </a:cxn>
                <a:cxn ang="0">
                  <a:pos x="T2" y="T3"/>
                </a:cxn>
                <a:cxn ang="0">
                  <a:pos x="T4" y="T5"/>
                </a:cxn>
                <a:cxn ang="0">
                  <a:pos x="T6" y="T7"/>
                </a:cxn>
                <a:cxn ang="0">
                  <a:pos x="T8" y="T9"/>
                </a:cxn>
              </a:cxnLst>
              <a:rect l="0" t="0" r="r" b="b"/>
              <a:pathLst>
                <a:path w="3030" h="822">
                  <a:moveTo>
                    <a:pt x="61" y="0"/>
                  </a:moveTo>
                  <a:lnTo>
                    <a:pt x="0" y="821"/>
                  </a:lnTo>
                  <a:lnTo>
                    <a:pt x="3029" y="197"/>
                  </a:lnTo>
                  <a:lnTo>
                    <a:pt x="2911" y="0"/>
                  </a:lnTo>
                  <a:lnTo>
                    <a:pt x="61" y="0"/>
                  </a:lnTo>
                </a:path>
              </a:pathLst>
            </a:custGeom>
            <a:solidFill>
              <a:schemeClr val="accent2">
                <a:lumMod val="50000"/>
              </a:schemeClr>
            </a:solidFill>
            <a:ln>
              <a:noFill/>
            </a:ln>
            <a:effectLst/>
          </p:spPr>
          <p:txBody>
            <a:bodyPr wrap="none" anchor="ctr"/>
            <a:lstStyle/>
            <a:p>
              <a:endParaRPr lang="en-US" sz="7199" dirty="0">
                <a:latin typeface="Nunito Light" charset="0"/>
              </a:endParaRPr>
            </a:p>
          </p:txBody>
        </p:sp>
        <p:sp>
          <p:nvSpPr>
            <p:cNvPr id="145" name="Freeform 17"/>
            <p:cNvSpPr>
              <a:spLocks noChangeArrowheads="1"/>
            </p:cNvSpPr>
            <p:nvPr/>
          </p:nvSpPr>
          <p:spPr bwMode="auto">
            <a:xfrm>
              <a:off x="5975275" y="-88970"/>
              <a:ext cx="943094" cy="808366"/>
            </a:xfrm>
            <a:custGeom>
              <a:avLst/>
              <a:gdLst>
                <a:gd name="T0" fmla="*/ 0 w 955"/>
                <a:gd name="T1" fmla="*/ 0 h 822"/>
                <a:gd name="T2" fmla="*/ 893 w 955"/>
                <a:gd name="T3" fmla="*/ 821 h 822"/>
                <a:gd name="T4" fmla="*/ 954 w 955"/>
                <a:gd name="T5" fmla="*/ 0 h 822"/>
                <a:gd name="T6" fmla="*/ 0 w 955"/>
                <a:gd name="T7" fmla="*/ 0 h 822"/>
              </a:gdLst>
              <a:ahLst/>
              <a:cxnLst>
                <a:cxn ang="0">
                  <a:pos x="T0" y="T1"/>
                </a:cxn>
                <a:cxn ang="0">
                  <a:pos x="T2" y="T3"/>
                </a:cxn>
                <a:cxn ang="0">
                  <a:pos x="T4" y="T5"/>
                </a:cxn>
                <a:cxn ang="0">
                  <a:pos x="T6" y="T7"/>
                </a:cxn>
              </a:cxnLst>
              <a:rect l="0" t="0" r="r" b="b"/>
              <a:pathLst>
                <a:path w="955" h="822">
                  <a:moveTo>
                    <a:pt x="0" y="0"/>
                  </a:moveTo>
                  <a:lnTo>
                    <a:pt x="893" y="821"/>
                  </a:lnTo>
                  <a:lnTo>
                    <a:pt x="954" y="0"/>
                  </a:lnTo>
                  <a:lnTo>
                    <a:pt x="0" y="0"/>
                  </a:lnTo>
                </a:path>
              </a:pathLst>
            </a:custGeom>
            <a:solidFill>
              <a:schemeClr val="accent1"/>
            </a:solidFill>
            <a:ln>
              <a:noFill/>
            </a:ln>
            <a:effectLst/>
          </p:spPr>
          <p:txBody>
            <a:bodyPr wrap="none" anchor="ctr"/>
            <a:lstStyle/>
            <a:p>
              <a:endParaRPr lang="en-US" sz="7199" dirty="0">
                <a:latin typeface="Nunito Light" charset="0"/>
              </a:endParaRPr>
            </a:p>
          </p:txBody>
        </p:sp>
        <p:sp>
          <p:nvSpPr>
            <p:cNvPr id="146" name="Freeform 18"/>
            <p:cNvSpPr>
              <a:spLocks noChangeArrowheads="1"/>
            </p:cNvSpPr>
            <p:nvPr/>
          </p:nvSpPr>
          <p:spPr bwMode="auto">
            <a:xfrm>
              <a:off x="5608571" y="674793"/>
              <a:ext cx="2916204" cy="1642810"/>
            </a:xfrm>
            <a:custGeom>
              <a:avLst/>
              <a:gdLst>
                <a:gd name="T0" fmla="*/ 2958 w 2959"/>
                <a:gd name="T1" fmla="*/ 1667 h 1668"/>
                <a:gd name="T2" fmla="*/ 1237 w 2959"/>
                <a:gd name="T3" fmla="*/ 0 h 1668"/>
                <a:gd name="T4" fmla="*/ 0 w 2959"/>
                <a:gd name="T5" fmla="*/ 1323 h 1668"/>
                <a:gd name="T6" fmla="*/ 2958 w 2959"/>
                <a:gd name="T7" fmla="*/ 1667 h 1668"/>
              </a:gdLst>
              <a:ahLst/>
              <a:cxnLst>
                <a:cxn ang="0">
                  <a:pos x="T0" y="T1"/>
                </a:cxn>
                <a:cxn ang="0">
                  <a:pos x="T2" y="T3"/>
                </a:cxn>
                <a:cxn ang="0">
                  <a:pos x="T4" y="T5"/>
                </a:cxn>
                <a:cxn ang="0">
                  <a:pos x="T6" y="T7"/>
                </a:cxn>
              </a:cxnLst>
              <a:rect l="0" t="0" r="r" b="b"/>
              <a:pathLst>
                <a:path w="2959" h="1668">
                  <a:moveTo>
                    <a:pt x="2958" y="1667"/>
                  </a:moveTo>
                  <a:lnTo>
                    <a:pt x="1237" y="0"/>
                  </a:lnTo>
                  <a:lnTo>
                    <a:pt x="0" y="1323"/>
                  </a:lnTo>
                  <a:lnTo>
                    <a:pt x="2958" y="1667"/>
                  </a:lnTo>
                </a:path>
              </a:pathLst>
            </a:custGeom>
            <a:solidFill>
              <a:schemeClr val="accent2"/>
            </a:solidFill>
            <a:ln>
              <a:noFill/>
            </a:ln>
            <a:effectLst/>
          </p:spPr>
          <p:txBody>
            <a:bodyPr wrap="none" anchor="ctr"/>
            <a:lstStyle/>
            <a:p>
              <a:endParaRPr lang="en-US" sz="7199" dirty="0">
                <a:latin typeface="Nunito Light" charset="0"/>
              </a:endParaRPr>
            </a:p>
          </p:txBody>
        </p:sp>
        <p:sp>
          <p:nvSpPr>
            <p:cNvPr id="147" name="Freeform 19"/>
            <p:cNvSpPr>
              <a:spLocks noChangeArrowheads="1"/>
            </p:cNvSpPr>
            <p:nvPr/>
          </p:nvSpPr>
          <p:spPr bwMode="auto">
            <a:xfrm>
              <a:off x="5092201" y="-155877"/>
              <a:ext cx="1760153" cy="2112184"/>
            </a:xfrm>
            <a:custGeom>
              <a:avLst/>
              <a:gdLst>
                <a:gd name="T0" fmla="*/ 0 w 1787"/>
                <a:gd name="T1" fmla="*/ 0 h 2145"/>
                <a:gd name="T2" fmla="*/ 549 w 1787"/>
                <a:gd name="T3" fmla="*/ 2144 h 2145"/>
                <a:gd name="T4" fmla="*/ 1786 w 1787"/>
                <a:gd name="T5" fmla="*/ 821 h 2145"/>
                <a:gd name="T6" fmla="*/ 893 w 1787"/>
                <a:gd name="T7" fmla="*/ 0 h 2145"/>
                <a:gd name="T8" fmla="*/ 0 w 1787"/>
                <a:gd name="T9" fmla="*/ 0 h 2145"/>
              </a:gdLst>
              <a:ahLst/>
              <a:cxnLst>
                <a:cxn ang="0">
                  <a:pos x="T0" y="T1"/>
                </a:cxn>
                <a:cxn ang="0">
                  <a:pos x="T2" y="T3"/>
                </a:cxn>
                <a:cxn ang="0">
                  <a:pos x="T4" y="T5"/>
                </a:cxn>
                <a:cxn ang="0">
                  <a:pos x="T6" y="T7"/>
                </a:cxn>
                <a:cxn ang="0">
                  <a:pos x="T8" y="T9"/>
                </a:cxn>
              </a:cxnLst>
              <a:rect l="0" t="0" r="r" b="b"/>
              <a:pathLst>
                <a:path w="1787" h="2145">
                  <a:moveTo>
                    <a:pt x="0" y="0"/>
                  </a:moveTo>
                  <a:lnTo>
                    <a:pt x="549" y="2144"/>
                  </a:lnTo>
                  <a:lnTo>
                    <a:pt x="1786" y="821"/>
                  </a:lnTo>
                  <a:lnTo>
                    <a:pt x="893" y="0"/>
                  </a:lnTo>
                  <a:lnTo>
                    <a:pt x="0" y="0"/>
                  </a:lnTo>
                </a:path>
              </a:pathLst>
            </a:custGeom>
            <a:solidFill>
              <a:schemeClr val="accent1"/>
            </a:solidFill>
            <a:ln>
              <a:noFill/>
            </a:ln>
            <a:effectLst/>
          </p:spPr>
          <p:txBody>
            <a:bodyPr wrap="none" anchor="ctr"/>
            <a:lstStyle/>
            <a:p>
              <a:endParaRPr lang="en-US" sz="7199" dirty="0">
                <a:latin typeface="Nunito Light" charset="0"/>
              </a:endParaRPr>
            </a:p>
          </p:txBody>
        </p:sp>
        <p:sp>
          <p:nvSpPr>
            <p:cNvPr id="148" name="Freeform 20"/>
            <p:cNvSpPr>
              <a:spLocks noChangeArrowheads="1"/>
            </p:cNvSpPr>
            <p:nvPr/>
          </p:nvSpPr>
          <p:spPr bwMode="auto">
            <a:xfrm>
              <a:off x="443059" y="190760"/>
              <a:ext cx="5232654" cy="2977052"/>
            </a:xfrm>
            <a:custGeom>
              <a:avLst/>
              <a:gdLst>
                <a:gd name="T0" fmla="*/ 5310 w 5311"/>
                <a:gd name="T1" fmla="*/ 1771 h 3020"/>
                <a:gd name="T2" fmla="*/ 853 w 5311"/>
                <a:gd name="T3" fmla="*/ 0 h 3020"/>
                <a:gd name="T4" fmla="*/ 0 w 5311"/>
                <a:gd name="T5" fmla="*/ 3019 h 3020"/>
                <a:gd name="T6" fmla="*/ 5310 w 5311"/>
                <a:gd name="T7" fmla="*/ 1771 h 3020"/>
              </a:gdLst>
              <a:ahLst/>
              <a:cxnLst>
                <a:cxn ang="0">
                  <a:pos x="T0" y="T1"/>
                </a:cxn>
                <a:cxn ang="0">
                  <a:pos x="T2" y="T3"/>
                </a:cxn>
                <a:cxn ang="0">
                  <a:pos x="T4" y="T5"/>
                </a:cxn>
                <a:cxn ang="0">
                  <a:pos x="T6" y="T7"/>
                </a:cxn>
              </a:cxnLst>
              <a:rect l="0" t="0" r="r" b="b"/>
              <a:pathLst>
                <a:path w="5311" h="3020">
                  <a:moveTo>
                    <a:pt x="5310" y="1771"/>
                  </a:moveTo>
                  <a:lnTo>
                    <a:pt x="853" y="0"/>
                  </a:lnTo>
                  <a:lnTo>
                    <a:pt x="0" y="3019"/>
                  </a:lnTo>
                  <a:lnTo>
                    <a:pt x="5310" y="1771"/>
                  </a:lnTo>
                </a:path>
              </a:pathLst>
            </a:custGeom>
            <a:solidFill>
              <a:schemeClr val="accent1">
                <a:lumMod val="50000"/>
              </a:schemeClr>
            </a:solidFill>
            <a:ln>
              <a:noFill/>
            </a:ln>
            <a:effectLst/>
          </p:spPr>
          <p:txBody>
            <a:bodyPr wrap="none" anchor="ctr"/>
            <a:lstStyle/>
            <a:p>
              <a:endParaRPr lang="en-US" sz="7199" dirty="0">
                <a:latin typeface="Nunito Light" charset="0"/>
              </a:endParaRPr>
            </a:p>
          </p:txBody>
        </p:sp>
        <p:sp>
          <p:nvSpPr>
            <p:cNvPr id="149" name="Freeform 21"/>
            <p:cNvSpPr>
              <a:spLocks noChangeArrowheads="1"/>
            </p:cNvSpPr>
            <p:nvPr/>
          </p:nvSpPr>
          <p:spPr bwMode="auto">
            <a:xfrm>
              <a:off x="1264131" y="-156113"/>
              <a:ext cx="4393864" cy="2112184"/>
            </a:xfrm>
            <a:custGeom>
              <a:avLst/>
              <a:gdLst>
                <a:gd name="T0" fmla="*/ 936 w 4458"/>
                <a:gd name="T1" fmla="*/ 0 h 2145"/>
                <a:gd name="T2" fmla="*/ 0 w 4458"/>
                <a:gd name="T3" fmla="*/ 373 h 2145"/>
                <a:gd name="T4" fmla="*/ 4457 w 4458"/>
                <a:gd name="T5" fmla="*/ 2144 h 2145"/>
                <a:gd name="T6" fmla="*/ 3908 w 4458"/>
                <a:gd name="T7" fmla="*/ 0 h 2145"/>
                <a:gd name="T8" fmla="*/ 936 w 4458"/>
                <a:gd name="T9" fmla="*/ 0 h 2145"/>
              </a:gdLst>
              <a:ahLst/>
              <a:cxnLst>
                <a:cxn ang="0">
                  <a:pos x="T0" y="T1"/>
                </a:cxn>
                <a:cxn ang="0">
                  <a:pos x="T2" y="T3"/>
                </a:cxn>
                <a:cxn ang="0">
                  <a:pos x="T4" y="T5"/>
                </a:cxn>
                <a:cxn ang="0">
                  <a:pos x="T6" y="T7"/>
                </a:cxn>
                <a:cxn ang="0">
                  <a:pos x="T8" y="T9"/>
                </a:cxn>
              </a:cxnLst>
              <a:rect l="0" t="0" r="r" b="b"/>
              <a:pathLst>
                <a:path w="4458" h="2145">
                  <a:moveTo>
                    <a:pt x="936" y="0"/>
                  </a:moveTo>
                  <a:lnTo>
                    <a:pt x="0" y="373"/>
                  </a:lnTo>
                  <a:lnTo>
                    <a:pt x="4457" y="2144"/>
                  </a:lnTo>
                  <a:lnTo>
                    <a:pt x="3908" y="0"/>
                  </a:lnTo>
                  <a:lnTo>
                    <a:pt x="936" y="0"/>
                  </a:lnTo>
                </a:path>
              </a:pathLst>
            </a:custGeom>
            <a:solidFill>
              <a:schemeClr val="accent1">
                <a:lumMod val="75000"/>
              </a:schemeClr>
            </a:solidFill>
            <a:ln>
              <a:noFill/>
            </a:ln>
            <a:effectLst/>
          </p:spPr>
          <p:txBody>
            <a:bodyPr wrap="none" anchor="ctr"/>
            <a:lstStyle/>
            <a:p>
              <a:endParaRPr lang="en-US" sz="7199" dirty="0">
                <a:latin typeface="Nunito Light" charset="0"/>
              </a:endParaRPr>
            </a:p>
          </p:txBody>
        </p:sp>
        <p:sp>
          <p:nvSpPr>
            <p:cNvPr id="150" name="Freeform 22"/>
            <p:cNvSpPr>
              <a:spLocks noChangeArrowheads="1"/>
            </p:cNvSpPr>
            <p:nvPr/>
          </p:nvSpPr>
          <p:spPr bwMode="auto">
            <a:xfrm>
              <a:off x="1264131" y="-133574"/>
              <a:ext cx="921364" cy="369415"/>
            </a:xfrm>
            <a:custGeom>
              <a:avLst/>
              <a:gdLst>
                <a:gd name="T0" fmla="*/ 72 w 937"/>
                <a:gd name="T1" fmla="*/ 0 h 374"/>
                <a:gd name="T2" fmla="*/ 0 w 937"/>
                <a:gd name="T3" fmla="*/ 373 h 374"/>
                <a:gd name="T4" fmla="*/ 936 w 937"/>
                <a:gd name="T5" fmla="*/ 0 h 374"/>
                <a:gd name="T6" fmla="*/ 72 w 937"/>
                <a:gd name="T7" fmla="*/ 0 h 374"/>
              </a:gdLst>
              <a:ahLst/>
              <a:cxnLst>
                <a:cxn ang="0">
                  <a:pos x="T0" y="T1"/>
                </a:cxn>
                <a:cxn ang="0">
                  <a:pos x="T2" y="T3"/>
                </a:cxn>
                <a:cxn ang="0">
                  <a:pos x="T4" y="T5"/>
                </a:cxn>
                <a:cxn ang="0">
                  <a:pos x="T6" y="T7"/>
                </a:cxn>
              </a:cxnLst>
              <a:rect l="0" t="0" r="r" b="b"/>
              <a:pathLst>
                <a:path w="937" h="374">
                  <a:moveTo>
                    <a:pt x="72" y="0"/>
                  </a:moveTo>
                  <a:lnTo>
                    <a:pt x="0" y="373"/>
                  </a:lnTo>
                  <a:lnTo>
                    <a:pt x="936" y="0"/>
                  </a:lnTo>
                  <a:lnTo>
                    <a:pt x="72" y="0"/>
                  </a:lnTo>
                </a:path>
              </a:pathLst>
            </a:custGeom>
            <a:solidFill>
              <a:schemeClr val="accent1"/>
            </a:solidFill>
            <a:ln>
              <a:noFill/>
            </a:ln>
            <a:effectLst/>
          </p:spPr>
          <p:txBody>
            <a:bodyPr wrap="none" anchor="ctr"/>
            <a:lstStyle/>
            <a:p>
              <a:endParaRPr lang="en-US" sz="7199" dirty="0">
                <a:latin typeface="Nunito Light" charset="0"/>
              </a:endParaRPr>
            </a:p>
          </p:txBody>
        </p:sp>
        <p:sp>
          <p:nvSpPr>
            <p:cNvPr id="151" name="Freeform 23"/>
            <p:cNvSpPr>
              <a:spLocks noChangeArrowheads="1"/>
            </p:cNvSpPr>
            <p:nvPr/>
          </p:nvSpPr>
          <p:spPr bwMode="auto">
            <a:xfrm>
              <a:off x="734484" y="-133574"/>
              <a:ext cx="621488" cy="369415"/>
            </a:xfrm>
            <a:custGeom>
              <a:avLst/>
              <a:gdLst>
                <a:gd name="T0" fmla="*/ 0 w 629"/>
                <a:gd name="T1" fmla="*/ 0 h 374"/>
                <a:gd name="T2" fmla="*/ 556 w 629"/>
                <a:gd name="T3" fmla="*/ 373 h 374"/>
                <a:gd name="T4" fmla="*/ 628 w 629"/>
                <a:gd name="T5" fmla="*/ 0 h 374"/>
                <a:gd name="T6" fmla="*/ 0 w 629"/>
                <a:gd name="T7" fmla="*/ 0 h 374"/>
              </a:gdLst>
              <a:ahLst/>
              <a:cxnLst>
                <a:cxn ang="0">
                  <a:pos x="T0" y="T1"/>
                </a:cxn>
                <a:cxn ang="0">
                  <a:pos x="T2" y="T3"/>
                </a:cxn>
                <a:cxn ang="0">
                  <a:pos x="T4" y="T5"/>
                </a:cxn>
                <a:cxn ang="0">
                  <a:pos x="T6" y="T7"/>
                </a:cxn>
              </a:cxnLst>
              <a:rect l="0" t="0" r="r" b="b"/>
              <a:pathLst>
                <a:path w="629" h="374">
                  <a:moveTo>
                    <a:pt x="0" y="0"/>
                  </a:moveTo>
                  <a:lnTo>
                    <a:pt x="556" y="373"/>
                  </a:lnTo>
                  <a:lnTo>
                    <a:pt x="628" y="0"/>
                  </a:lnTo>
                  <a:lnTo>
                    <a:pt x="0" y="0"/>
                  </a:lnTo>
                </a:path>
              </a:pathLst>
            </a:custGeom>
            <a:solidFill>
              <a:schemeClr val="accent1"/>
            </a:solidFill>
            <a:ln>
              <a:noFill/>
            </a:ln>
            <a:effectLst/>
          </p:spPr>
          <p:txBody>
            <a:bodyPr wrap="none" anchor="ctr"/>
            <a:lstStyle/>
            <a:p>
              <a:endParaRPr lang="en-US" sz="7199" dirty="0">
                <a:latin typeface="Nunito Light" charset="0"/>
              </a:endParaRPr>
            </a:p>
          </p:txBody>
        </p:sp>
        <p:sp>
          <p:nvSpPr>
            <p:cNvPr id="152" name="Freeform 24"/>
            <p:cNvSpPr>
              <a:spLocks noChangeArrowheads="1"/>
            </p:cNvSpPr>
            <p:nvPr/>
          </p:nvSpPr>
          <p:spPr bwMode="auto">
            <a:xfrm>
              <a:off x="0" y="885559"/>
              <a:ext cx="447642" cy="2259950"/>
            </a:xfrm>
            <a:custGeom>
              <a:avLst/>
              <a:gdLst>
                <a:gd name="T0" fmla="*/ 0 w 453"/>
                <a:gd name="T1" fmla="*/ 2104 h 2292"/>
                <a:gd name="T2" fmla="*/ 452 w 453"/>
                <a:gd name="T3" fmla="*/ 2291 h 2292"/>
                <a:gd name="T4" fmla="*/ 0 w 453"/>
                <a:gd name="T5" fmla="*/ 0 h 2292"/>
                <a:gd name="T6" fmla="*/ 0 w 453"/>
                <a:gd name="T7" fmla="*/ 2104 h 2292"/>
              </a:gdLst>
              <a:ahLst/>
              <a:cxnLst>
                <a:cxn ang="0">
                  <a:pos x="T0" y="T1"/>
                </a:cxn>
                <a:cxn ang="0">
                  <a:pos x="T2" y="T3"/>
                </a:cxn>
                <a:cxn ang="0">
                  <a:pos x="T4" y="T5"/>
                </a:cxn>
                <a:cxn ang="0">
                  <a:pos x="T6" y="T7"/>
                </a:cxn>
              </a:cxnLst>
              <a:rect l="0" t="0" r="r" b="b"/>
              <a:pathLst>
                <a:path w="453" h="2292">
                  <a:moveTo>
                    <a:pt x="0" y="2104"/>
                  </a:moveTo>
                  <a:lnTo>
                    <a:pt x="452" y="2291"/>
                  </a:lnTo>
                  <a:lnTo>
                    <a:pt x="0" y="0"/>
                  </a:lnTo>
                  <a:lnTo>
                    <a:pt x="0" y="2104"/>
                  </a:lnTo>
                </a:path>
              </a:pathLst>
            </a:custGeom>
            <a:solidFill>
              <a:schemeClr val="accent1">
                <a:lumMod val="50000"/>
              </a:schemeClr>
            </a:solidFill>
            <a:ln>
              <a:noFill/>
            </a:ln>
            <a:effectLst/>
          </p:spPr>
          <p:txBody>
            <a:bodyPr wrap="none" anchor="ctr"/>
            <a:lstStyle/>
            <a:p>
              <a:endParaRPr lang="en-US" sz="7199" dirty="0">
                <a:latin typeface="Nunito Light" charset="0"/>
              </a:endParaRPr>
            </a:p>
          </p:txBody>
        </p:sp>
        <p:sp>
          <p:nvSpPr>
            <p:cNvPr id="153" name="Freeform 25"/>
            <p:cNvSpPr>
              <a:spLocks noChangeArrowheads="1"/>
            </p:cNvSpPr>
            <p:nvPr/>
          </p:nvSpPr>
          <p:spPr bwMode="auto">
            <a:xfrm>
              <a:off x="0" y="-156114"/>
              <a:ext cx="1286433" cy="3342117"/>
            </a:xfrm>
            <a:custGeom>
              <a:avLst/>
              <a:gdLst>
                <a:gd name="T0" fmla="*/ 0 w 1306"/>
                <a:gd name="T1" fmla="*/ 0 h 3393"/>
                <a:gd name="T2" fmla="*/ 0 w 1306"/>
                <a:gd name="T3" fmla="*/ 1101 h 3393"/>
                <a:gd name="T4" fmla="*/ 452 w 1306"/>
                <a:gd name="T5" fmla="*/ 3392 h 3393"/>
                <a:gd name="T6" fmla="*/ 1305 w 1306"/>
                <a:gd name="T7" fmla="*/ 373 h 3393"/>
                <a:gd name="T8" fmla="*/ 749 w 1306"/>
                <a:gd name="T9" fmla="*/ 0 h 3393"/>
                <a:gd name="T10" fmla="*/ 0 w 1306"/>
                <a:gd name="T11" fmla="*/ 0 h 3393"/>
              </a:gdLst>
              <a:ahLst/>
              <a:cxnLst>
                <a:cxn ang="0">
                  <a:pos x="T0" y="T1"/>
                </a:cxn>
                <a:cxn ang="0">
                  <a:pos x="T2" y="T3"/>
                </a:cxn>
                <a:cxn ang="0">
                  <a:pos x="T4" y="T5"/>
                </a:cxn>
                <a:cxn ang="0">
                  <a:pos x="T6" y="T7"/>
                </a:cxn>
                <a:cxn ang="0">
                  <a:pos x="T8" y="T9"/>
                </a:cxn>
                <a:cxn ang="0">
                  <a:pos x="T10" y="T11"/>
                </a:cxn>
              </a:cxnLst>
              <a:rect l="0" t="0" r="r" b="b"/>
              <a:pathLst>
                <a:path w="1306" h="3393">
                  <a:moveTo>
                    <a:pt x="0" y="0"/>
                  </a:moveTo>
                  <a:lnTo>
                    <a:pt x="0" y="1101"/>
                  </a:lnTo>
                  <a:lnTo>
                    <a:pt x="452" y="3392"/>
                  </a:lnTo>
                  <a:lnTo>
                    <a:pt x="1305" y="373"/>
                  </a:lnTo>
                  <a:lnTo>
                    <a:pt x="749" y="0"/>
                  </a:lnTo>
                  <a:lnTo>
                    <a:pt x="0" y="0"/>
                  </a:lnTo>
                </a:path>
              </a:pathLst>
            </a:custGeom>
            <a:solidFill>
              <a:schemeClr val="accent1">
                <a:lumMod val="75000"/>
              </a:schemeClr>
            </a:solidFill>
            <a:ln>
              <a:noFill/>
            </a:ln>
            <a:effectLst/>
          </p:spPr>
          <p:txBody>
            <a:bodyPr wrap="none" anchor="ctr"/>
            <a:lstStyle/>
            <a:p>
              <a:endParaRPr lang="en-US" sz="7199" dirty="0">
                <a:latin typeface="Nunito Light" charset="0"/>
              </a:endParaRPr>
            </a:p>
          </p:txBody>
        </p:sp>
        <p:sp>
          <p:nvSpPr>
            <p:cNvPr id="154" name="Freeform 26"/>
            <p:cNvSpPr>
              <a:spLocks noChangeArrowheads="1"/>
            </p:cNvSpPr>
            <p:nvPr/>
          </p:nvSpPr>
          <p:spPr bwMode="auto">
            <a:xfrm>
              <a:off x="8462804" y="1591817"/>
              <a:ext cx="6988462" cy="1786231"/>
            </a:xfrm>
            <a:custGeom>
              <a:avLst/>
              <a:gdLst>
                <a:gd name="T0" fmla="*/ 7092 w 7093"/>
                <a:gd name="T1" fmla="*/ 1811 h 1812"/>
                <a:gd name="T2" fmla="*/ 0 w 7093"/>
                <a:gd name="T3" fmla="*/ 728 h 1812"/>
                <a:gd name="T4" fmla="*/ 2685 w 7093"/>
                <a:gd name="T5" fmla="*/ 0 h 1812"/>
                <a:gd name="T6" fmla="*/ 7092 w 7093"/>
                <a:gd name="T7" fmla="*/ 1811 h 1812"/>
              </a:gdLst>
              <a:ahLst/>
              <a:cxnLst>
                <a:cxn ang="0">
                  <a:pos x="T0" y="T1"/>
                </a:cxn>
                <a:cxn ang="0">
                  <a:pos x="T2" y="T3"/>
                </a:cxn>
                <a:cxn ang="0">
                  <a:pos x="T4" y="T5"/>
                </a:cxn>
                <a:cxn ang="0">
                  <a:pos x="T6" y="T7"/>
                </a:cxn>
              </a:cxnLst>
              <a:rect l="0" t="0" r="r" b="b"/>
              <a:pathLst>
                <a:path w="7093" h="1812">
                  <a:moveTo>
                    <a:pt x="7092" y="1811"/>
                  </a:moveTo>
                  <a:lnTo>
                    <a:pt x="0" y="728"/>
                  </a:lnTo>
                  <a:lnTo>
                    <a:pt x="2685" y="0"/>
                  </a:lnTo>
                  <a:lnTo>
                    <a:pt x="7092" y="1811"/>
                  </a:lnTo>
                </a:path>
              </a:pathLst>
            </a:custGeom>
            <a:solidFill>
              <a:schemeClr val="accent2">
                <a:lumMod val="75000"/>
              </a:schemeClr>
            </a:solidFill>
            <a:ln>
              <a:noFill/>
            </a:ln>
            <a:effectLst/>
          </p:spPr>
          <p:txBody>
            <a:bodyPr wrap="none" anchor="ctr"/>
            <a:lstStyle/>
            <a:p>
              <a:endParaRPr lang="en-US" sz="7199" dirty="0">
                <a:latin typeface="Nunito Light" charset="0"/>
              </a:endParaRPr>
            </a:p>
          </p:txBody>
        </p:sp>
        <p:sp>
          <p:nvSpPr>
            <p:cNvPr id="155" name="Freeform 12"/>
            <p:cNvSpPr>
              <a:spLocks noChangeArrowheads="1"/>
            </p:cNvSpPr>
            <p:nvPr/>
          </p:nvSpPr>
          <p:spPr bwMode="auto">
            <a:xfrm>
              <a:off x="9776123" y="-125128"/>
              <a:ext cx="2307757" cy="1734076"/>
            </a:xfrm>
            <a:custGeom>
              <a:avLst/>
              <a:gdLst>
                <a:gd name="T0" fmla="*/ 373 w 2343"/>
                <a:gd name="T1" fmla="*/ 0 h 1761"/>
                <a:gd name="T2" fmla="*/ 0 w 2343"/>
                <a:gd name="T3" fmla="*/ 197 h 1761"/>
                <a:gd name="T4" fmla="*/ 1377 w 2343"/>
                <a:gd name="T5" fmla="*/ 1760 h 1761"/>
                <a:gd name="T6" fmla="*/ 2342 w 2343"/>
                <a:gd name="T7" fmla="*/ 0 h 1761"/>
                <a:gd name="T8" fmla="*/ 373 w 2343"/>
                <a:gd name="T9" fmla="*/ 0 h 1761"/>
              </a:gdLst>
              <a:ahLst/>
              <a:cxnLst>
                <a:cxn ang="0">
                  <a:pos x="T0" y="T1"/>
                </a:cxn>
                <a:cxn ang="0">
                  <a:pos x="T2" y="T3"/>
                </a:cxn>
                <a:cxn ang="0">
                  <a:pos x="T4" y="T5"/>
                </a:cxn>
                <a:cxn ang="0">
                  <a:pos x="T6" y="T7"/>
                </a:cxn>
                <a:cxn ang="0">
                  <a:pos x="T8" y="T9"/>
                </a:cxn>
              </a:cxnLst>
              <a:rect l="0" t="0" r="r" b="b"/>
              <a:pathLst>
                <a:path w="2343" h="1761">
                  <a:moveTo>
                    <a:pt x="373" y="0"/>
                  </a:moveTo>
                  <a:lnTo>
                    <a:pt x="0" y="197"/>
                  </a:lnTo>
                  <a:lnTo>
                    <a:pt x="1377" y="1760"/>
                  </a:lnTo>
                  <a:lnTo>
                    <a:pt x="2342" y="0"/>
                  </a:lnTo>
                  <a:lnTo>
                    <a:pt x="373" y="0"/>
                  </a:lnTo>
                </a:path>
              </a:pathLst>
            </a:custGeom>
            <a:solidFill>
              <a:schemeClr val="accent2">
                <a:lumMod val="75000"/>
              </a:schemeClr>
            </a:solidFill>
            <a:ln>
              <a:noFill/>
            </a:ln>
            <a:effectLst/>
          </p:spPr>
          <p:txBody>
            <a:bodyPr wrap="none" anchor="ctr"/>
            <a:lstStyle/>
            <a:p>
              <a:endParaRPr lang="en-US" sz="7199" dirty="0">
                <a:latin typeface="Nunito Light" charset="0"/>
              </a:endParaRPr>
            </a:p>
          </p:txBody>
        </p:sp>
      </p:grpSp>
      <p:pic>
        <p:nvPicPr>
          <p:cNvPr id="1026" name="Picture 2">
            <a:extLst>
              <a:ext uri="{FF2B5EF4-FFF2-40B4-BE49-F238E27FC236}">
                <a16:creationId xmlns:a16="http://schemas.microsoft.com/office/drawing/2014/main" id="{7375133A-D76A-4150-AE81-97609748227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629825" y="8948057"/>
            <a:ext cx="6696292" cy="467502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7009461"/>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1" y="430510"/>
            <a:ext cx="24384000" cy="1446550"/>
          </a:xfrm>
          <a:prstGeom prst="rect">
            <a:avLst/>
          </a:prstGeom>
          <a:noFill/>
        </p:spPr>
        <p:txBody>
          <a:bodyPr wrap="square" rtlCol="0">
            <a:spAutoFit/>
          </a:bodyPr>
          <a:lstStyle/>
          <a:p>
            <a:pPr algn="ctr"/>
            <a:r>
              <a:rPr lang="en-US" sz="8800" b="1" dirty="0">
                <a:solidFill>
                  <a:schemeClr val="tx2"/>
                </a:solidFill>
                <a:ea typeface="Nunito" charset="0"/>
                <a:cs typeface="Nunito" charset="0"/>
              </a:rPr>
              <a:t>Fair Housing Act Protected Classes cont.</a:t>
            </a:r>
          </a:p>
        </p:txBody>
      </p:sp>
      <p:sp>
        <p:nvSpPr>
          <p:cNvPr id="3" name="TextBox 2">
            <a:extLst>
              <a:ext uri="{FF2B5EF4-FFF2-40B4-BE49-F238E27FC236}">
                <a16:creationId xmlns:a16="http://schemas.microsoft.com/office/drawing/2014/main" id="{6513E325-3592-4E75-AB0F-941F1E9C6172}"/>
              </a:ext>
            </a:extLst>
          </p:cNvPr>
          <p:cNvSpPr txBox="1"/>
          <p:nvPr/>
        </p:nvSpPr>
        <p:spPr>
          <a:xfrm>
            <a:off x="1069872" y="2308860"/>
            <a:ext cx="22062830" cy="8863965"/>
          </a:xfrm>
          <a:prstGeom prst="rect">
            <a:avLst/>
          </a:prstGeom>
          <a:noFill/>
        </p:spPr>
        <p:txBody>
          <a:bodyPr wrap="square" rtlCol="0">
            <a:spAutoFit/>
          </a:bodyPr>
          <a:lstStyle/>
          <a:p>
            <a:pPr>
              <a:lnSpc>
                <a:spcPct val="150000"/>
              </a:lnSpc>
            </a:pPr>
            <a:r>
              <a:rPr lang="en-US" sz="4800" b="1" dirty="0">
                <a:solidFill>
                  <a:schemeClr val="tx2"/>
                </a:solidFill>
                <a:ea typeface="Nunito" charset="0"/>
                <a:cs typeface="Nunito" charset="0"/>
              </a:rPr>
              <a:t>The Fair Housing Act prohibits discrimination in housing because of</a:t>
            </a:r>
            <a:r>
              <a:rPr lang="en-US" sz="6000" b="1" dirty="0">
                <a:solidFill>
                  <a:schemeClr val="tx2"/>
                </a:solidFill>
                <a:ea typeface="Nunito" charset="0"/>
                <a:cs typeface="Nunito" charset="0"/>
              </a:rPr>
              <a:t>:</a:t>
            </a:r>
          </a:p>
          <a:p>
            <a:endParaRPr lang="en-US" sz="4800" b="1" dirty="0">
              <a:solidFill>
                <a:schemeClr val="tx2"/>
              </a:solidFill>
              <a:ea typeface="Nunito" charset="0"/>
              <a:cs typeface="Nunito" charset="0"/>
            </a:endParaRPr>
          </a:p>
          <a:p>
            <a:pPr marL="1600200" lvl="2" indent="-685800">
              <a:buFont typeface="Wingdings" panose="05000000000000000000" pitchFamily="2" charset="2"/>
              <a:buChar char="§"/>
            </a:pPr>
            <a:r>
              <a:rPr lang="en-US" sz="4800" b="1" dirty="0">
                <a:solidFill>
                  <a:schemeClr val="tx2"/>
                </a:solidFill>
                <a:ea typeface="Nunito" charset="0"/>
                <a:cs typeface="Nunito" charset="0"/>
              </a:rPr>
              <a:t>National Origin</a:t>
            </a:r>
          </a:p>
          <a:p>
            <a:pPr marL="1143000" lvl="1" indent="-685800">
              <a:buFont typeface="Wingdings" panose="05000000000000000000" pitchFamily="2" charset="2"/>
              <a:buChar char="§"/>
            </a:pPr>
            <a:endParaRPr lang="en-US" sz="4800" b="1" dirty="0">
              <a:solidFill>
                <a:schemeClr val="tx2"/>
              </a:solidFill>
              <a:ea typeface="Nunito" charset="0"/>
              <a:cs typeface="Nunito" charset="0"/>
            </a:endParaRPr>
          </a:p>
          <a:p>
            <a:pPr marL="1600200" lvl="2" indent="-685800">
              <a:buFont typeface="Wingdings" panose="05000000000000000000" pitchFamily="2" charset="2"/>
              <a:buChar char="§"/>
            </a:pPr>
            <a:r>
              <a:rPr lang="en-US" sz="4800" b="1" dirty="0">
                <a:solidFill>
                  <a:schemeClr val="tx2"/>
                </a:solidFill>
                <a:ea typeface="Nunito" charset="0"/>
                <a:cs typeface="Nunito" charset="0"/>
              </a:rPr>
              <a:t>Sex</a:t>
            </a:r>
          </a:p>
          <a:p>
            <a:pPr marL="1143000" lvl="1" indent="-685800">
              <a:buFont typeface="Wingdings" panose="05000000000000000000" pitchFamily="2" charset="2"/>
              <a:buChar char="§"/>
            </a:pPr>
            <a:endParaRPr lang="en-US" sz="4800" b="1" dirty="0">
              <a:solidFill>
                <a:schemeClr val="tx2"/>
              </a:solidFill>
              <a:ea typeface="Nunito" charset="0"/>
              <a:cs typeface="Nunito" charset="0"/>
            </a:endParaRPr>
          </a:p>
          <a:p>
            <a:pPr marL="1600200" lvl="2" indent="-685800">
              <a:buFont typeface="Wingdings" panose="05000000000000000000" pitchFamily="2" charset="2"/>
              <a:buChar char="§"/>
            </a:pPr>
            <a:r>
              <a:rPr lang="en-US" sz="4800" b="1" dirty="0">
                <a:solidFill>
                  <a:schemeClr val="tx2"/>
                </a:solidFill>
                <a:ea typeface="Nunito" charset="0"/>
                <a:cs typeface="Nunito" charset="0"/>
              </a:rPr>
              <a:t>Disability</a:t>
            </a:r>
          </a:p>
          <a:p>
            <a:pPr marL="1143000" lvl="1" indent="-685800">
              <a:buFont typeface="Wingdings" panose="05000000000000000000" pitchFamily="2" charset="2"/>
              <a:buChar char="§"/>
            </a:pPr>
            <a:endParaRPr lang="en-US" sz="4800" b="1" dirty="0">
              <a:solidFill>
                <a:schemeClr val="tx2"/>
              </a:solidFill>
              <a:ea typeface="Nunito" charset="0"/>
              <a:cs typeface="Nunito" charset="0"/>
            </a:endParaRPr>
          </a:p>
          <a:p>
            <a:pPr marL="1600200" lvl="2" indent="-685800">
              <a:buFont typeface="Wingdings" panose="05000000000000000000" pitchFamily="2" charset="2"/>
              <a:buChar char="§"/>
            </a:pPr>
            <a:r>
              <a:rPr lang="en-US" sz="4800" b="1" dirty="0">
                <a:solidFill>
                  <a:schemeClr val="tx2"/>
                </a:solidFill>
                <a:ea typeface="Nunito" charset="0"/>
                <a:cs typeface="Nunito" charset="0"/>
              </a:rPr>
              <a:t>Familial Status ( including children under the age of 18 living with parents or legal custodians; pregnant women and people securing custody of children under 18)</a:t>
            </a:r>
          </a:p>
        </p:txBody>
      </p:sp>
      <p:pic>
        <p:nvPicPr>
          <p:cNvPr id="4" name="Picture 2">
            <a:extLst>
              <a:ext uri="{FF2B5EF4-FFF2-40B4-BE49-F238E27FC236}">
                <a16:creationId xmlns:a16="http://schemas.microsoft.com/office/drawing/2014/main" id="{3C896383-8E4E-4092-ADC7-5D10687CD82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526003" y="10660430"/>
            <a:ext cx="6923314" cy="414408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81670011"/>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4" name="Rectangle 13">
            <a:extLst>
              <a:ext uri="{FF2B5EF4-FFF2-40B4-BE49-F238E27FC236}">
                <a16:creationId xmlns:a16="http://schemas.microsoft.com/office/drawing/2014/main" id="{8D1AA55E-40D5-461B-A5A8-4AE8AAB71B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24384000" cy="13716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extBox 1">
            <a:extLst>
              <a:ext uri="{FF2B5EF4-FFF2-40B4-BE49-F238E27FC236}">
                <a16:creationId xmlns:a16="http://schemas.microsoft.com/office/drawing/2014/main" id="{4C619EC8-2327-4447-86BE-F21A5CD8E04F}"/>
              </a:ext>
            </a:extLst>
          </p:cNvPr>
          <p:cNvSpPr txBox="1"/>
          <p:nvPr/>
        </p:nvSpPr>
        <p:spPr>
          <a:xfrm>
            <a:off x="1485015" y="1864710"/>
            <a:ext cx="12311976" cy="2365854"/>
          </a:xfrm>
          <a:prstGeom prst="rect">
            <a:avLst/>
          </a:prstGeom>
        </p:spPr>
        <p:txBody>
          <a:bodyPr vert="horz" lIns="91440" tIns="45720" rIns="91440" bIns="45720" rtlCol="0" anchor="b">
            <a:normAutofit/>
          </a:bodyPr>
          <a:lstStyle/>
          <a:p>
            <a:pPr defTabSz="914400">
              <a:lnSpc>
                <a:spcPct val="90000"/>
              </a:lnSpc>
              <a:spcBef>
                <a:spcPct val="0"/>
              </a:spcBef>
              <a:spcAft>
                <a:spcPts val="600"/>
              </a:spcAft>
            </a:pPr>
            <a:r>
              <a:rPr lang="en-US" sz="7800" b="1" kern="1200" dirty="0">
                <a:solidFill>
                  <a:schemeClr val="tx1"/>
                </a:solidFill>
                <a:latin typeface="+mj-lt"/>
                <a:ea typeface="+mj-ea"/>
                <a:cs typeface="+mj-cs"/>
              </a:rPr>
              <a:t>Protections for Disabled Persons</a:t>
            </a:r>
          </a:p>
        </p:txBody>
      </p:sp>
      <p:cxnSp>
        <p:nvCxnSpPr>
          <p:cNvPr id="16" name="Straight Connector 15">
            <a:extLst>
              <a:ext uri="{FF2B5EF4-FFF2-40B4-BE49-F238E27FC236}">
                <a16:creationId xmlns:a16="http://schemas.microsoft.com/office/drawing/2014/main" id="{7EB498BD-8089-4626-91EA-4978EBEF535E}"/>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1612940"/>
            <a:ext cx="15807446" cy="0"/>
          </a:xfrm>
          <a:prstGeom prst="line">
            <a:avLst/>
          </a:prstGeom>
          <a:ln w="25400" cap="sq">
            <a:gradFill flip="none" rotWithShape="1">
              <a:gsLst>
                <a:gs pos="0">
                  <a:schemeClr val="accent1"/>
                </a:gs>
                <a:gs pos="100000">
                  <a:schemeClr val="accent2"/>
                </a:gs>
              </a:gsLst>
              <a:lin ang="10800000" scaled="0"/>
              <a:tileRect/>
            </a:gradFill>
            <a:bevel/>
          </a:ln>
        </p:spPr>
        <p:style>
          <a:lnRef idx="1">
            <a:schemeClr val="accent1"/>
          </a:lnRef>
          <a:fillRef idx="0">
            <a:schemeClr val="accent1"/>
          </a:fillRef>
          <a:effectRef idx="0">
            <a:schemeClr val="accent1"/>
          </a:effectRef>
          <a:fontRef idx="minor">
            <a:schemeClr val="tx1"/>
          </a:fontRef>
        </p:style>
      </p:cxnSp>
      <p:sp>
        <p:nvSpPr>
          <p:cNvPr id="3" name="TextBox 2">
            <a:extLst>
              <a:ext uri="{FF2B5EF4-FFF2-40B4-BE49-F238E27FC236}">
                <a16:creationId xmlns:a16="http://schemas.microsoft.com/office/drawing/2014/main" id="{D8FEDA5A-3E78-410E-9C55-95F36DF87FC5}"/>
              </a:ext>
            </a:extLst>
          </p:cNvPr>
          <p:cNvSpPr txBox="1"/>
          <p:nvPr/>
        </p:nvSpPr>
        <p:spPr>
          <a:xfrm>
            <a:off x="1118454" y="4531615"/>
            <a:ext cx="19296058" cy="6688918"/>
          </a:xfrm>
          <a:prstGeom prst="rect">
            <a:avLst/>
          </a:prstGeom>
        </p:spPr>
        <p:txBody>
          <a:bodyPr vert="horz" lIns="91440" tIns="45720" rIns="91440" bIns="45720" rtlCol="0" anchor="t">
            <a:normAutofit fontScale="92500" lnSpcReduction="10000"/>
          </a:bodyPr>
          <a:lstStyle/>
          <a:p>
            <a:pPr marL="857250" indent="-228600" defTabSz="914400">
              <a:lnSpc>
                <a:spcPct val="90000"/>
              </a:lnSpc>
              <a:spcAft>
                <a:spcPts val="600"/>
              </a:spcAft>
              <a:buFont typeface="Arial" panose="020B0604020202020204" pitchFamily="34" charset="0"/>
              <a:buChar char="•"/>
            </a:pPr>
            <a:r>
              <a:rPr lang="en-US" sz="4000" b="1" dirty="0">
                <a:solidFill>
                  <a:schemeClr val="tx1">
                    <a:alpha val="80000"/>
                  </a:schemeClr>
                </a:solidFill>
              </a:rPr>
              <a:t>Additional protections to those with a physical or mental disability that limits one or more life activities</a:t>
            </a:r>
          </a:p>
          <a:p>
            <a:pPr marL="857250" indent="-228600" defTabSz="914400">
              <a:lnSpc>
                <a:spcPct val="90000"/>
              </a:lnSpc>
              <a:spcAft>
                <a:spcPts val="600"/>
              </a:spcAft>
              <a:buFont typeface="Arial" panose="020B0604020202020204" pitchFamily="34" charset="0"/>
              <a:buChar char="•"/>
            </a:pPr>
            <a:endParaRPr lang="en-US" sz="4000" b="1" dirty="0">
              <a:solidFill>
                <a:schemeClr val="tx1">
                  <a:alpha val="80000"/>
                </a:schemeClr>
              </a:solidFill>
            </a:endParaRPr>
          </a:p>
          <a:p>
            <a:pPr marL="857250" indent="-228600" defTabSz="914400">
              <a:lnSpc>
                <a:spcPct val="90000"/>
              </a:lnSpc>
              <a:spcAft>
                <a:spcPts val="600"/>
              </a:spcAft>
              <a:buFont typeface="Arial" panose="020B0604020202020204" pitchFamily="34" charset="0"/>
              <a:buChar char="•"/>
            </a:pPr>
            <a:r>
              <a:rPr lang="en-US" sz="4000" b="1" dirty="0">
                <a:solidFill>
                  <a:schemeClr val="tx1">
                    <a:alpha val="80000"/>
                  </a:schemeClr>
                </a:solidFill>
              </a:rPr>
              <a:t>Reasonable modifications to existing premises, occupied or to be occupied by a person with a disability, in order to afford such person full enjoyment of the premises. </a:t>
            </a:r>
          </a:p>
          <a:p>
            <a:pPr marL="857250" indent="-228600" defTabSz="914400">
              <a:lnSpc>
                <a:spcPct val="90000"/>
              </a:lnSpc>
              <a:spcAft>
                <a:spcPts val="600"/>
              </a:spcAft>
              <a:buFont typeface="Arial" panose="020B0604020202020204" pitchFamily="34" charset="0"/>
              <a:buChar char="•"/>
            </a:pPr>
            <a:endParaRPr lang="en-US" sz="4000" b="1" dirty="0">
              <a:solidFill>
                <a:schemeClr val="tx1">
                  <a:alpha val="80000"/>
                </a:schemeClr>
              </a:solidFill>
            </a:endParaRPr>
          </a:p>
          <a:p>
            <a:pPr marL="857250" indent="-228600" defTabSz="914400">
              <a:lnSpc>
                <a:spcPct val="90000"/>
              </a:lnSpc>
              <a:spcAft>
                <a:spcPts val="600"/>
              </a:spcAft>
              <a:buFont typeface="Arial" panose="020B0604020202020204" pitchFamily="34" charset="0"/>
              <a:buChar char="•"/>
            </a:pPr>
            <a:r>
              <a:rPr lang="en-US" sz="4000" b="1" dirty="0">
                <a:solidFill>
                  <a:schemeClr val="tx1">
                    <a:alpha val="80000"/>
                  </a:schemeClr>
                </a:solidFill>
              </a:rPr>
              <a:t>People with disabilities are permitted to make reasonable modifications to their home, at their expense.</a:t>
            </a:r>
          </a:p>
          <a:p>
            <a:pPr marL="857250" indent="-228600" defTabSz="914400">
              <a:lnSpc>
                <a:spcPct val="90000"/>
              </a:lnSpc>
              <a:spcAft>
                <a:spcPts val="600"/>
              </a:spcAft>
              <a:buFont typeface="Arial" panose="020B0604020202020204" pitchFamily="34" charset="0"/>
              <a:buChar char="•"/>
            </a:pPr>
            <a:endParaRPr lang="en-US" sz="4000" b="1" dirty="0">
              <a:solidFill>
                <a:schemeClr val="tx1">
                  <a:alpha val="80000"/>
                </a:schemeClr>
              </a:solidFill>
            </a:endParaRPr>
          </a:p>
          <a:p>
            <a:pPr marL="857250" indent="-228600" defTabSz="914400">
              <a:lnSpc>
                <a:spcPct val="90000"/>
              </a:lnSpc>
              <a:spcAft>
                <a:spcPts val="600"/>
              </a:spcAft>
              <a:buFont typeface="Arial" panose="020B0604020202020204" pitchFamily="34" charset="0"/>
              <a:buChar char="•"/>
            </a:pPr>
            <a:r>
              <a:rPr lang="en-US" sz="4000" b="1" dirty="0">
                <a:solidFill>
                  <a:schemeClr val="tx1">
                    <a:alpha val="80000"/>
                  </a:schemeClr>
                </a:solidFill>
              </a:rPr>
              <a:t>Housing providers must make reasonable accommodations                                 		 		Ex.  A building with “no pets” policy must allow a visually impaired   				  	tenant to keep a guide dog. </a:t>
            </a:r>
          </a:p>
          <a:p>
            <a:pPr marL="857250" indent="-228600" defTabSz="914400">
              <a:lnSpc>
                <a:spcPct val="90000"/>
              </a:lnSpc>
              <a:spcAft>
                <a:spcPts val="600"/>
              </a:spcAft>
              <a:buFont typeface="Arial" panose="020B0604020202020204" pitchFamily="34" charset="0"/>
              <a:buChar char="•"/>
            </a:pPr>
            <a:endParaRPr lang="en-US" sz="4000" b="1" dirty="0">
              <a:solidFill>
                <a:schemeClr val="tx1">
                  <a:alpha val="80000"/>
                </a:schemeClr>
              </a:solidFill>
            </a:endParaRPr>
          </a:p>
        </p:txBody>
      </p:sp>
      <p:pic>
        <p:nvPicPr>
          <p:cNvPr id="9" name="Picture 2">
            <a:extLst>
              <a:ext uri="{FF2B5EF4-FFF2-40B4-BE49-F238E27FC236}">
                <a16:creationId xmlns:a16="http://schemas.microsoft.com/office/drawing/2014/main" id="{D9F55073-89CE-4AD1-8E3B-30CC5C7744A0}"/>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17287192" y="9759531"/>
            <a:ext cx="7096808" cy="3956469"/>
          </a:xfrm>
          <a:prstGeom prst="rect">
            <a:avLst/>
          </a:prstGeom>
          <a:noFill/>
          <a:extLst>
            <a:ext uri="{909E8E84-426E-40DD-AFC4-6F175D3DCCD1}">
              <a14:hiddenFill xmlns:a14="http://schemas.microsoft.com/office/drawing/2010/main">
                <a:solidFill>
                  <a:srgbClr val="FFFFFF"/>
                </a:solidFill>
              </a14:hiddenFill>
            </a:ext>
          </a:extLst>
        </p:spPr>
      </p:pic>
      <p:sp>
        <p:nvSpPr>
          <p:cNvPr id="18" name="Graphic 11">
            <a:extLst>
              <a:ext uri="{FF2B5EF4-FFF2-40B4-BE49-F238E27FC236}">
                <a16:creationId xmlns:a16="http://schemas.microsoft.com/office/drawing/2014/main" id="{6CB927A4-E432-4310-9CD5-E89FF506317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1849104" y="3798568"/>
            <a:ext cx="278078" cy="278078"/>
          </a:xfrm>
          <a:custGeom>
            <a:avLst/>
            <a:gdLst>
              <a:gd name="connsiteX0" fmla="*/ 129602 w 139039"/>
              <a:gd name="connsiteY0" fmla="*/ 60082 h 139039"/>
              <a:gd name="connsiteX1" fmla="*/ 78957 w 139039"/>
              <a:gd name="connsiteY1" fmla="*/ 60082 h 139039"/>
              <a:gd name="connsiteX2" fmla="*/ 78957 w 139039"/>
              <a:gd name="connsiteY2" fmla="*/ 9437 h 139039"/>
              <a:gd name="connsiteX3" fmla="*/ 69520 w 139039"/>
              <a:gd name="connsiteY3" fmla="*/ 0 h 139039"/>
              <a:gd name="connsiteX4" fmla="*/ 60082 w 139039"/>
              <a:gd name="connsiteY4" fmla="*/ 9437 h 139039"/>
              <a:gd name="connsiteX5" fmla="*/ 60082 w 139039"/>
              <a:gd name="connsiteY5" fmla="*/ 60082 h 139039"/>
              <a:gd name="connsiteX6" fmla="*/ 9437 w 139039"/>
              <a:gd name="connsiteY6" fmla="*/ 60082 h 139039"/>
              <a:gd name="connsiteX7" fmla="*/ 0 w 139039"/>
              <a:gd name="connsiteY7" fmla="*/ 69520 h 139039"/>
              <a:gd name="connsiteX8" fmla="*/ 9437 w 139039"/>
              <a:gd name="connsiteY8" fmla="*/ 78957 h 139039"/>
              <a:gd name="connsiteX9" fmla="*/ 60082 w 139039"/>
              <a:gd name="connsiteY9" fmla="*/ 78957 h 139039"/>
              <a:gd name="connsiteX10" fmla="*/ 60082 w 139039"/>
              <a:gd name="connsiteY10" fmla="*/ 129602 h 139039"/>
              <a:gd name="connsiteX11" fmla="*/ 69520 w 139039"/>
              <a:gd name="connsiteY11" fmla="*/ 139039 h 139039"/>
              <a:gd name="connsiteX12" fmla="*/ 78957 w 139039"/>
              <a:gd name="connsiteY12" fmla="*/ 129602 h 139039"/>
              <a:gd name="connsiteX13" fmla="*/ 78957 w 139039"/>
              <a:gd name="connsiteY13" fmla="*/ 78957 h 139039"/>
              <a:gd name="connsiteX14" fmla="*/ 129602 w 139039"/>
              <a:gd name="connsiteY14" fmla="*/ 78957 h 139039"/>
              <a:gd name="connsiteX15" fmla="*/ 139039 w 139039"/>
              <a:gd name="connsiteY15" fmla="*/ 69520 h 139039"/>
              <a:gd name="connsiteX16" fmla="*/ 129602 w 139039"/>
              <a:gd name="connsiteY16" fmla="*/ 60082 h 1390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39039" h="139039">
                <a:moveTo>
                  <a:pt x="129602" y="60082"/>
                </a:moveTo>
                <a:lnTo>
                  <a:pt x="78957" y="60082"/>
                </a:lnTo>
                <a:lnTo>
                  <a:pt x="78957" y="9437"/>
                </a:lnTo>
                <a:cubicBezTo>
                  <a:pt x="78957" y="4225"/>
                  <a:pt x="74731" y="0"/>
                  <a:pt x="69520" y="0"/>
                </a:cubicBezTo>
                <a:cubicBezTo>
                  <a:pt x="64308" y="0"/>
                  <a:pt x="60082" y="4225"/>
                  <a:pt x="60082" y="9437"/>
                </a:cubicBezTo>
                <a:lnTo>
                  <a:pt x="60082" y="60082"/>
                </a:lnTo>
                <a:lnTo>
                  <a:pt x="9437" y="60082"/>
                </a:lnTo>
                <a:cubicBezTo>
                  <a:pt x="4225" y="60082"/>
                  <a:pt x="0" y="64308"/>
                  <a:pt x="0" y="69520"/>
                </a:cubicBezTo>
                <a:cubicBezTo>
                  <a:pt x="0" y="74731"/>
                  <a:pt x="4225" y="78957"/>
                  <a:pt x="9437" y="78957"/>
                </a:cubicBezTo>
                <a:lnTo>
                  <a:pt x="60082" y="78957"/>
                </a:lnTo>
                <a:lnTo>
                  <a:pt x="60082" y="129602"/>
                </a:lnTo>
                <a:cubicBezTo>
                  <a:pt x="60082" y="134814"/>
                  <a:pt x="64308" y="139039"/>
                  <a:pt x="69520" y="139039"/>
                </a:cubicBezTo>
                <a:cubicBezTo>
                  <a:pt x="74731" y="139039"/>
                  <a:pt x="78957" y="134814"/>
                  <a:pt x="78957" y="129602"/>
                </a:cubicBezTo>
                <a:lnTo>
                  <a:pt x="78957" y="78957"/>
                </a:lnTo>
                <a:lnTo>
                  <a:pt x="129602" y="78957"/>
                </a:lnTo>
                <a:cubicBezTo>
                  <a:pt x="134814" y="78957"/>
                  <a:pt x="139039" y="74731"/>
                  <a:pt x="139039" y="69520"/>
                </a:cubicBezTo>
                <a:cubicBezTo>
                  <a:pt x="139039" y="64308"/>
                  <a:pt x="134814" y="60082"/>
                  <a:pt x="129602" y="60082"/>
                </a:cubicBezTo>
                <a:close/>
              </a:path>
            </a:pathLst>
          </a:custGeom>
          <a:solidFill>
            <a:schemeClr val="accent1"/>
          </a:solidFill>
          <a:ln w="603" cap="flat">
            <a:noFill/>
            <a:prstDash val="solid"/>
            <a:miter/>
          </a:ln>
        </p:spPr>
        <p:txBody>
          <a:bodyPr rtlCol="0" anchor="ctr"/>
          <a:lstStyle/>
          <a:p>
            <a:endParaRPr lang="en-US" dirty="0"/>
          </a:p>
        </p:txBody>
      </p:sp>
      <p:sp>
        <p:nvSpPr>
          <p:cNvPr id="20" name="Graphic 10">
            <a:extLst>
              <a:ext uri="{FF2B5EF4-FFF2-40B4-BE49-F238E27FC236}">
                <a16:creationId xmlns:a16="http://schemas.microsoft.com/office/drawing/2014/main" id="{E3020543-B24B-4EC4-8FFC-8DD88EEA91A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2473724" y="4379856"/>
            <a:ext cx="182276" cy="182276"/>
          </a:xfrm>
          <a:custGeom>
            <a:avLst/>
            <a:gdLst>
              <a:gd name="connsiteX0" fmla="*/ 91138 w 91138"/>
              <a:gd name="connsiteY0" fmla="*/ 45569 h 91138"/>
              <a:gd name="connsiteX1" fmla="*/ 45569 w 91138"/>
              <a:gd name="connsiteY1" fmla="*/ 91138 h 91138"/>
              <a:gd name="connsiteX2" fmla="*/ 0 w 91138"/>
              <a:gd name="connsiteY2" fmla="*/ 45569 h 91138"/>
              <a:gd name="connsiteX3" fmla="*/ 45569 w 91138"/>
              <a:gd name="connsiteY3" fmla="*/ 0 h 91138"/>
              <a:gd name="connsiteX4" fmla="*/ 91138 w 91138"/>
              <a:gd name="connsiteY4" fmla="*/ 45569 h 911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138" h="91138">
                <a:moveTo>
                  <a:pt x="91138" y="45569"/>
                </a:moveTo>
                <a:cubicBezTo>
                  <a:pt x="91138" y="70736"/>
                  <a:pt x="70736" y="91138"/>
                  <a:pt x="45569" y="91138"/>
                </a:cubicBezTo>
                <a:cubicBezTo>
                  <a:pt x="20402" y="91138"/>
                  <a:pt x="0" y="70736"/>
                  <a:pt x="0" y="45569"/>
                </a:cubicBezTo>
                <a:cubicBezTo>
                  <a:pt x="0" y="20402"/>
                  <a:pt x="20402" y="0"/>
                  <a:pt x="45569" y="0"/>
                </a:cubicBezTo>
                <a:cubicBezTo>
                  <a:pt x="70736" y="0"/>
                  <a:pt x="91138" y="20402"/>
                  <a:pt x="91138" y="45569"/>
                </a:cubicBezTo>
                <a:close/>
              </a:path>
            </a:pathLst>
          </a:custGeom>
          <a:solidFill>
            <a:schemeClr val="accent1"/>
          </a:solidFill>
          <a:ln w="422" cap="flat">
            <a:noFill/>
            <a:prstDash val="solid"/>
            <a:miter/>
          </a:ln>
        </p:spPr>
        <p:txBody>
          <a:bodyPr rtlCol="0" anchor="ctr"/>
          <a:lstStyle/>
          <a:p>
            <a:endParaRPr lang="en-US" dirty="0"/>
          </a:p>
        </p:txBody>
      </p:sp>
    </p:spTree>
    <p:extLst>
      <p:ext uri="{BB962C8B-B14F-4D97-AF65-F5344CB8AC3E}">
        <p14:creationId xmlns:p14="http://schemas.microsoft.com/office/powerpoint/2010/main" val="622468431"/>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2B566528-1B12-4246-9431-5C2D7D08116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24384000" cy="13716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extBox 1">
            <a:extLst>
              <a:ext uri="{FF2B5EF4-FFF2-40B4-BE49-F238E27FC236}">
                <a16:creationId xmlns:a16="http://schemas.microsoft.com/office/drawing/2014/main" id="{4C619EC8-2327-4447-86BE-F21A5CD8E04F}"/>
              </a:ext>
            </a:extLst>
          </p:cNvPr>
          <p:cNvSpPr txBox="1"/>
          <p:nvPr/>
        </p:nvSpPr>
        <p:spPr>
          <a:xfrm>
            <a:off x="1286934" y="643468"/>
            <a:ext cx="21810132" cy="2271474"/>
          </a:xfrm>
          <a:prstGeom prst="rect">
            <a:avLst/>
          </a:prstGeom>
        </p:spPr>
        <p:txBody>
          <a:bodyPr vert="horz" lIns="91440" tIns="45720" rIns="91440" bIns="45720" rtlCol="0" anchor="ctr">
            <a:normAutofit/>
          </a:bodyPr>
          <a:lstStyle/>
          <a:p>
            <a:pPr defTabSz="914400">
              <a:lnSpc>
                <a:spcPct val="90000"/>
              </a:lnSpc>
              <a:spcBef>
                <a:spcPct val="0"/>
              </a:spcBef>
              <a:spcAft>
                <a:spcPts val="600"/>
              </a:spcAft>
            </a:pPr>
            <a:r>
              <a:rPr lang="en-US" sz="7200" b="1" kern="1200" dirty="0">
                <a:solidFill>
                  <a:schemeClr val="tx1"/>
                </a:solidFill>
                <a:latin typeface="+mj-lt"/>
                <a:ea typeface="+mj-ea"/>
                <a:cs typeface="+mj-cs"/>
              </a:rPr>
              <a:t>Exemptions from the Fair Housing Act</a:t>
            </a:r>
          </a:p>
        </p:txBody>
      </p:sp>
      <p:sp>
        <p:nvSpPr>
          <p:cNvPr id="3" name="TextBox 2">
            <a:extLst>
              <a:ext uri="{FF2B5EF4-FFF2-40B4-BE49-F238E27FC236}">
                <a16:creationId xmlns:a16="http://schemas.microsoft.com/office/drawing/2014/main" id="{D8FEDA5A-3E78-410E-9C55-95F36DF87FC5}"/>
              </a:ext>
            </a:extLst>
          </p:cNvPr>
          <p:cNvSpPr txBox="1"/>
          <p:nvPr/>
        </p:nvSpPr>
        <p:spPr>
          <a:xfrm>
            <a:off x="1426083" y="3406938"/>
            <a:ext cx="20959441" cy="8787964"/>
          </a:xfrm>
          <a:prstGeom prst="rect">
            <a:avLst/>
          </a:prstGeom>
        </p:spPr>
        <p:txBody>
          <a:bodyPr vert="horz" lIns="91440" tIns="45720" rIns="91440" bIns="45720" rtlCol="0">
            <a:normAutofit/>
          </a:bodyPr>
          <a:lstStyle/>
          <a:p>
            <a:pPr marL="857250" indent="-228600" defTabSz="914400">
              <a:lnSpc>
                <a:spcPct val="90000"/>
              </a:lnSpc>
              <a:spcAft>
                <a:spcPts val="600"/>
              </a:spcAft>
              <a:buFont typeface="Arial" panose="020B0604020202020204" pitchFamily="34" charset="0"/>
              <a:buChar char="•"/>
            </a:pPr>
            <a:r>
              <a:rPr lang="en-US" sz="4000" b="1" dirty="0"/>
              <a:t>Housing for Older Persons</a:t>
            </a:r>
          </a:p>
          <a:p>
            <a:pPr marL="228600" lvl="2" defTabSz="914400">
              <a:lnSpc>
                <a:spcPct val="90000"/>
              </a:lnSpc>
              <a:spcAft>
                <a:spcPts val="600"/>
              </a:spcAft>
            </a:pPr>
            <a:r>
              <a:rPr lang="en-US" sz="4000" b="1" dirty="0"/>
              <a:t>		-   Some senior housing facilities and communities from liability for familial 			     status discrimination.  All other discrimination protections remain in place. </a:t>
            </a:r>
          </a:p>
          <a:p>
            <a:pPr marL="857250" indent="-228600" defTabSz="914400">
              <a:lnSpc>
                <a:spcPct val="90000"/>
              </a:lnSpc>
              <a:spcAft>
                <a:spcPts val="600"/>
              </a:spcAft>
              <a:buFont typeface="Arial" panose="020B0604020202020204" pitchFamily="34" charset="0"/>
              <a:buChar char="•"/>
            </a:pPr>
            <a:endParaRPr lang="en-US" sz="4000" b="1" dirty="0"/>
          </a:p>
          <a:p>
            <a:pPr marL="857250" indent="-228600" defTabSz="914400">
              <a:lnSpc>
                <a:spcPct val="90000"/>
              </a:lnSpc>
              <a:spcAft>
                <a:spcPts val="600"/>
              </a:spcAft>
              <a:buFont typeface="Arial" panose="020B0604020202020204" pitchFamily="34" charset="0"/>
              <a:buChar char="•"/>
            </a:pPr>
            <a:r>
              <a:rPr lang="en-US" sz="4000" b="1" dirty="0"/>
              <a:t>Owner-occupied buildings with no more than four units</a:t>
            </a:r>
          </a:p>
          <a:p>
            <a:pPr marL="857250" indent="-228600" defTabSz="914400">
              <a:lnSpc>
                <a:spcPct val="90000"/>
              </a:lnSpc>
              <a:spcAft>
                <a:spcPts val="600"/>
              </a:spcAft>
              <a:buFont typeface="Arial" panose="020B0604020202020204" pitchFamily="34" charset="0"/>
              <a:buChar char="•"/>
            </a:pPr>
            <a:endParaRPr lang="en-US" sz="4000" b="1" dirty="0"/>
          </a:p>
          <a:p>
            <a:pPr marL="857250" indent="-228600" defTabSz="914400">
              <a:lnSpc>
                <a:spcPct val="90000"/>
              </a:lnSpc>
              <a:spcAft>
                <a:spcPts val="600"/>
              </a:spcAft>
              <a:buFont typeface="Arial" panose="020B0604020202020204" pitchFamily="34" charset="0"/>
              <a:buChar char="•"/>
            </a:pPr>
            <a:r>
              <a:rPr lang="en-US" sz="4000" b="1" dirty="0"/>
              <a:t>Single-family housing rented or sold without a broker</a:t>
            </a:r>
          </a:p>
          <a:p>
            <a:pPr marL="857250" indent="-228600" defTabSz="914400">
              <a:lnSpc>
                <a:spcPct val="90000"/>
              </a:lnSpc>
              <a:spcAft>
                <a:spcPts val="600"/>
              </a:spcAft>
              <a:buFont typeface="Arial" panose="020B0604020202020204" pitchFamily="34" charset="0"/>
              <a:buChar char="•"/>
            </a:pPr>
            <a:endParaRPr lang="en-US" sz="4000" b="1" dirty="0"/>
          </a:p>
          <a:p>
            <a:pPr marL="857250" indent="-228600" defTabSz="914400">
              <a:lnSpc>
                <a:spcPct val="90000"/>
              </a:lnSpc>
              <a:spcAft>
                <a:spcPts val="600"/>
              </a:spcAft>
              <a:buFont typeface="Arial" panose="020B0604020202020204" pitchFamily="34" charset="0"/>
              <a:buChar char="•"/>
            </a:pPr>
            <a:r>
              <a:rPr lang="en-US" sz="4000" b="1" dirty="0"/>
              <a:t>Housing for members only</a:t>
            </a:r>
          </a:p>
          <a:p>
            <a:pPr marL="857250" indent="-228600" defTabSz="914400">
              <a:lnSpc>
                <a:spcPct val="90000"/>
              </a:lnSpc>
              <a:spcAft>
                <a:spcPts val="600"/>
              </a:spcAft>
              <a:buFont typeface="Arial" panose="020B0604020202020204" pitchFamily="34" charset="0"/>
              <a:buChar char="•"/>
            </a:pPr>
            <a:endParaRPr lang="en-US" sz="4000" b="1" dirty="0"/>
          </a:p>
        </p:txBody>
      </p:sp>
      <p:grpSp>
        <p:nvGrpSpPr>
          <p:cNvPr id="16" name="Group 15">
            <a:extLst>
              <a:ext uri="{FF2B5EF4-FFF2-40B4-BE49-F238E27FC236}">
                <a16:creationId xmlns:a16="http://schemas.microsoft.com/office/drawing/2014/main" id="{828A5161-06F1-46CF-8AD7-844680A59E13}"/>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9202994"/>
            <a:ext cx="2028120" cy="4035160"/>
            <a:chOff x="0" y="4601497"/>
            <a:chExt cx="1014060" cy="2017580"/>
          </a:xfrm>
        </p:grpSpPr>
        <p:sp>
          <p:nvSpPr>
            <p:cNvPr id="17" name="Isosceles Triangle 16">
              <a:extLst>
                <a:ext uri="{FF2B5EF4-FFF2-40B4-BE49-F238E27FC236}">
                  <a16:creationId xmlns:a16="http://schemas.microsoft.com/office/drawing/2014/main" id="{D3F51FEB-38FB-4F6C-9F7B-2F2AFAB6546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501760" y="5103257"/>
              <a:ext cx="2017580" cy="1014060"/>
            </a:xfrm>
            <a:prstGeom prst="triangle">
              <a:avLst>
                <a:gd name="adj" fmla="val 50000"/>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Rectangle 17">
              <a:extLst>
                <a:ext uri="{FF2B5EF4-FFF2-40B4-BE49-F238E27FC236}">
                  <a16:creationId xmlns:a16="http://schemas.microsoft.com/office/drawing/2014/main" id="{1E547BA6-BAE0-43BB-A7CA-60F69CE252F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2700000">
              <a:off x="427916" y="5728708"/>
              <a:ext cx="485578" cy="485578"/>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pic>
        <p:nvPicPr>
          <p:cNvPr id="9" name="Picture 2">
            <a:extLst>
              <a:ext uri="{FF2B5EF4-FFF2-40B4-BE49-F238E27FC236}">
                <a16:creationId xmlns:a16="http://schemas.microsoft.com/office/drawing/2014/main" id="{150B7EB9-4D89-44DA-8E33-5A87F6368181}"/>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17267554" y="9680841"/>
            <a:ext cx="7169492" cy="4035159"/>
          </a:xfrm>
          <a:prstGeom prst="rect">
            <a:avLst/>
          </a:prstGeom>
          <a:noFill/>
          <a:extLst>
            <a:ext uri="{909E8E84-426E-40DD-AFC4-6F175D3DCCD1}">
              <a14:hiddenFill xmlns:a14="http://schemas.microsoft.com/office/drawing/2010/main">
                <a:solidFill>
                  <a:srgbClr val="FFFFFF"/>
                </a:solidFill>
              </a14:hiddenFill>
            </a:ext>
          </a:extLst>
        </p:spPr>
      </p:pic>
      <p:grpSp>
        <p:nvGrpSpPr>
          <p:cNvPr id="20" name="Group 19">
            <a:extLst>
              <a:ext uri="{FF2B5EF4-FFF2-40B4-BE49-F238E27FC236}">
                <a16:creationId xmlns:a16="http://schemas.microsoft.com/office/drawing/2014/main" id="{5995D10D-E9C9-47DB-AE7E-801FEF38F5C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2438571" y="2"/>
            <a:ext cx="1945417" cy="3870614"/>
            <a:chOff x="10918968" y="713127"/>
            <a:chExt cx="1273032" cy="2532832"/>
          </a:xfrm>
        </p:grpSpPr>
        <p:sp>
          <p:nvSpPr>
            <p:cNvPr id="21" name="Rectangle 20">
              <a:extLst>
                <a:ext uri="{FF2B5EF4-FFF2-40B4-BE49-F238E27FC236}">
                  <a16:creationId xmlns:a16="http://schemas.microsoft.com/office/drawing/2014/main" id="{CC1A72C6-3DE4-4EC3-9AD5-9E0D40D8CE8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2700000">
              <a:off x="11052629" y="2120024"/>
              <a:ext cx="645368" cy="645368"/>
            </a:xfrm>
            <a:prstGeom prst="rect">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Isosceles Triangle 21">
              <a:extLst>
                <a:ext uri="{FF2B5EF4-FFF2-40B4-BE49-F238E27FC236}">
                  <a16:creationId xmlns:a16="http://schemas.microsoft.com/office/drawing/2014/main" id="{0B0DA1F1-C391-4EDF-9FE0-23E86E13776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6200000">
              <a:off x="10289068" y="1343027"/>
              <a:ext cx="2532832" cy="1273032"/>
            </a:xfrm>
            <a:prstGeom prst="triangle">
              <a:avLst>
                <a:gd name="adj" fmla="val 50000"/>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Tree>
    <p:extLst>
      <p:ext uri="{BB962C8B-B14F-4D97-AF65-F5344CB8AC3E}">
        <p14:creationId xmlns:p14="http://schemas.microsoft.com/office/powerpoint/2010/main" val="2649016049"/>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1" name="Rectangle 6">
            <a:extLst>
              <a:ext uri="{FF2B5EF4-FFF2-40B4-BE49-F238E27FC236}">
                <a16:creationId xmlns:a16="http://schemas.microsoft.com/office/drawing/2014/main" id="{787F4F1C-8D3D-4EC1-B72D-A0470A5A08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24384000" cy="13716000"/>
          </a:xfrm>
          <a:prstGeom prst="rect">
            <a:avLst/>
          </a:prstGeom>
          <a:solidFill>
            <a:schemeClr val="tx1"/>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2" name="Group 8">
            <a:extLst>
              <a:ext uri="{FF2B5EF4-FFF2-40B4-BE49-F238E27FC236}">
                <a16:creationId xmlns:a16="http://schemas.microsoft.com/office/drawing/2014/main" id="{D1E3DD61-64DB-46AD-B249-E273CD86B051}"/>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6592022"/>
            <a:ext cx="24384000" cy="7123978"/>
            <a:chOff x="0" y="3296011"/>
            <a:chExt cx="12192000" cy="3561989"/>
          </a:xfrm>
          <a:effectLst>
            <a:outerShdw blurRad="254000" dist="152400" dir="16200000" rotWithShape="0">
              <a:prstClr val="black">
                <a:alpha val="10000"/>
              </a:prstClr>
            </a:outerShdw>
          </a:effectLst>
        </p:grpSpPr>
        <p:grpSp>
          <p:nvGrpSpPr>
            <p:cNvPr id="10" name="Group 9">
              <a:extLst>
                <a:ext uri="{FF2B5EF4-FFF2-40B4-BE49-F238E27FC236}">
                  <a16:creationId xmlns:a16="http://schemas.microsoft.com/office/drawing/2014/main" id="{0D7053D3-590A-4E94-B092-C96EAF744C33}"/>
                </a:ext>
                <a:ext uri="{C183D7F6-B498-43B3-948B-1728B52AA6E4}">
                  <adec:decorative xmlns:adec="http://schemas.microsoft.com/office/drawing/2017/decorative" val="1"/>
                </a:ext>
              </a:extLst>
            </p:cNvPr>
            <p:cNvGrpSpPr/>
            <p:nvPr>
              <p:extLst>
                <p:ext uri="{386F3935-93C4-4BCD-93E2-E3B085C9AB24}">
                  <p16:designElem xmlns:p16="http://schemas.microsoft.com/office/powerpoint/2015/main" val="1"/>
                </p:ext>
              </p:extLst>
            </p:nvPr>
          </p:nvGrpSpPr>
          <p:grpSpPr>
            <a:xfrm>
              <a:off x="0" y="3681702"/>
              <a:ext cx="12192000" cy="3176298"/>
              <a:chOff x="0" y="3681702"/>
              <a:chExt cx="12192000" cy="3176298"/>
            </a:xfrm>
          </p:grpSpPr>
          <p:sp>
            <p:nvSpPr>
              <p:cNvPr id="14" name="Freeform: Shape 13">
                <a:extLst>
                  <a:ext uri="{FF2B5EF4-FFF2-40B4-BE49-F238E27FC236}">
                    <a16:creationId xmlns:a16="http://schemas.microsoft.com/office/drawing/2014/main" id="{2EB67199-6FF0-4DED-89D1-BAEA95F9F59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3681702"/>
                <a:ext cx="12192000" cy="3176298"/>
              </a:xfrm>
              <a:custGeom>
                <a:avLst/>
                <a:gdLst>
                  <a:gd name="connsiteX0" fmla="*/ 12192000 w 12192000"/>
                  <a:gd name="connsiteY0" fmla="*/ 0 h 3176298"/>
                  <a:gd name="connsiteX1" fmla="*/ 12192000 w 12192000"/>
                  <a:gd name="connsiteY1" fmla="*/ 3176298 h 3176298"/>
                  <a:gd name="connsiteX2" fmla="*/ 0 w 12192000"/>
                  <a:gd name="connsiteY2" fmla="*/ 3176298 h 3176298"/>
                  <a:gd name="connsiteX3" fmla="*/ 0 w 12192000"/>
                  <a:gd name="connsiteY3" fmla="*/ 2264980 h 3176298"/>
                  <a:gd name="connsiteX4" fmla="*/ 544 w 12192000"/>
                  <a:gd name="connsiteY4" fmla="*/ 2264980 h 3176298"/>
                  <a:gd name="connsiteX5" fmla="*/ 544 w 12192000"/>
                  <a:gd name="connsiteY5" fmla="*/ 2392219 h 3176298"/>
                  <a:gd name="connsiteX6" fmla="*/ 61197 w 12192000"/>
                  <a:gd name="connsiteY6" fmla="*/ 2387448 h 3176298"/>
                  <a:gd name="connsiteX7" fmla="*/ 119613 w 12192000"/>
                  <a:gd name="connsiteY7" fmla="*/ 2369945 h 3176298"/>
                  <a:gd name="connsiteX8" fmla="*/ 172384 w 12192000"/>
                  <a:gd name="connsiteY8" fmla="*/ 2347084 h 3176298"/>
                  <a:gd name="connsiteX9" fmla="*/ 274873 w 12192000"/>
                  <a:gd name="connsiteY9" fmla="*/ 2336988 h 3176298"/>
                  <a:gd name="connsiteX10" fmla="*/ 307259 w 12192000"/>
                  <a:gd name="connsiteY10" fmla="*/ 2331461 h 3176298"/>
                  <a:gd name="connsiteX11" fmla="*/ 394511 w 12192000"/>
                  <a:gd name="connsiteY11" fmla="*/ 2308601 h 3176298"/>
                  <a:gd name="connsiteX12" fmla="*/ 494337 w 12192000"/>
                  <a:gd name="connsiteY12" fmla="*/ 2268213 h 3176298"/>
                  <a:gd name="connsiteX13" fmla="*/ 546917 w 12192000"/>
                  <a:gd name="connsiteY13" fmla="*/ 2283264 h 3176298"/>
                  <a:gd name="connsiteX14" fmla="*/ 730754 w 12192000"/>
                  <a:gd name="connsiteY14" fmla="*/ 2240780 h 3176298"/>
                  <a:gd name="connsiteX15" fmla="*/ 785432 w 12192000"/>
                  <a:gd name="connsiteY15" fmla="*/ 2218682 h 3176298"/>
                  <a:gd name="connsiteX16" fmla="*/ 801053 w 12192000"/>
                  <a:gd name="connsiteY16" fmla="*/ 2204013 h 3176298"/>
                  <a:gd name="connsiteX17" fmla="*/ 858205 w 12192000"/>
                  <a:gd name="connsiteY17" fmla="*/ 2169532 h 3176298"/>
                  <a:gd name="connsiteX18" fmla="*/ 949646 w 12192000"/>
                  <a:gd name="connsiteY18" fmla="*/ 2157340 h 3176298"/>
                  <a:gd name="connsiteX19" fmla="*/ 960887 w 12192000"/>
                  <a:gd name="connsiteY19" fmla="*/ 2150099 h 3176298"/>
                  <a:gd name="connsiteX20" fmla="*/ 977653 w 12192000"/>
                  <a:gd name="connsiteY20" fmla="*/ 2138480 h 3176298"/>
                  <a:gd name="connsiteX21" fmla="*/ 1071762 w 12192000"/>
                  <a:gd name="connsiteY21" fmla="*/ 2117905 h 3176298"/>
                  <a:gd name="connsiteX22" fmla="*/ 1092527 w 12192000"/>
                  <a:gd name="connsiteY22" fmla="*/ 2111428 h 3176298"/>
                  <a:gd name="connsiteX23" fmla="*/ 1109865 w 12192000"/>
                  <a:gd name="connsiteY23" fmla="*/ 2100568 h 3176298"/>
                  <a:gd name="connsiteX24" fmla="*/ 1162823 w 12192000"/>
                  <a:gd name="connsiteY24" fmla="*/ 2075613 h 3176298"/>
                  <a:gd name="connsiteX25" fmla="*/ 1206641 w 12192000"/>
                  <a:gd name="connsiteY25" fmla="*/ 2074851 h 3176298"/>
                  <a:gd name="connsiteX26" fmla="*/ 1267411 w 12192000"/>
                  <a:gd name="connsiteY26" fmla="*/ 2060753 h 3176298"/>
                  <a:gd name="connsiteX27" fmla="*/ 1380762 w 12192000"/>
                  <a:gd name="connsiteY27" fmla="*/ 2046847 h 3176298"/>
                  <a:gd name="connsiteX28" fmla="*/ 1404006 w 12192000"/>
                  <a:gd name="connsiteY28" fmla="*/ 2038844 h 3176298"/>
                  <a:gd name="connsiteX29" fmla="*/ 1544598 w 12192000"/>
                  <a:gd name="connsiteY29" fmla="*/ 2000932 h 3176298"/>
                  <a:gd name="connsiteX30" fmla="*/ 1657188 w 12192000"/>
                  <a:gd name="connsiteY30" fmla="*/ 2001697 h 3176298"/>
                  <a:gd name="connsiteX31" fmla="*/ 1665950 w 12192000"/>
                  <a:gd name="connsiteY31" fmla="*/ 2003411 h 3176298"/>
                  <a:gd name="connsiteX32" fmla="*/ 1709006 w 12192000"/>
                  <a:gd name="connsiteY32" fmla="*/ 2015983 h 3176298"/>
                  <a:gd name="connsiteX33" fmla="*/ 1775684 w 12192000"/>
                  <a:gd name="connsiteY33" fmla="*/ 2012555 h 3176298"/>
                  <a:gd name="connsiteX34" fmla="*/ 1821596 w 12192000"/>
                  <a:gd name="connsiteY34" fmla="*/ 1995218 h 3176298"/>
                  <a:gd name="connsiteX35" fmla="*/ 1878748 w 12192000"/>
                  <a:gd name="connsiteY35" fmla="*/ 1994457 h 3176298"/>
                  <a:gd name="connsiteX36" fmla="*/ 1944092 w 12192000"/>
                  <a:gd name="connsiteY36" fmla="*/ 2005315 h 3176298"/>
                  <a:gd name="connsiteX37" fmla="*/ 1973429 w 12192000"/>
                  <a:gd name="connsiteY37" fmla="*/ 2007601 h 3176298"/>
                  <a:gd name="connsiteX38" fmla="*/ 2054013 w 12192000"/>
                  <a:gd name="connsiteY38" fmla="*/ 2030082 h 3176298"/>
                  <a:gd name="connsiteX39" fmla="*/ 2102021 w 12192000"/>
                  <a:gd name="connsiteY39" fmla="*/ 2024557 h 3176298"/>
                  <a:gd name="connsiteX40" fmla="*/ 2149267 w 12192000"/>
                  <a:gd name="connsiteY40" fmla="*/ 2009697 h 3176298"/>
                  <a:gd name="connsiteX41" fmla="*/ 2179556 w 12192000"/>
                  <a:gd name="connsiteY41" fmla="*/ 1995409 h 3176298"/>
                  <a:gd name="connsiteX42" fmla="*/ 2240710 w 12192000"/>
                  <a:gd name="connsiteY42" fmla="*/ 1985312 h 3176298"/>
                  <a:gd name="connsiteX43" fmla="*/ 2251948 w 12192000"/>
                  <a:gd name="connsiteY43" fmla="*/ 1986836 h 3176298"/>
                  <a:gd name="connsiteX44" fmla="*/ 2434456 w 12192000"/>
                  <a:gd name="connsiteY44" fmla="*/ 1999410 h 3176298"/>
                  <a:gd name="connsiteX45" fmla="*/ 2506847 w 12192000"/>
                  <a:gd name="connsiteY45" fmla="*/ 2019603 h 3176298"/>
                  <a:gd name="connsiteX46" fmla="*/ 2522279 w 12192000"/>
                  <a:gd name="connsiteY46" fmla="*/ 2022080 h 3176298"/>
                  <a:gd name="connsiteX47" fmla="*/ 2676398 w 12192000"/>
                  <a:gd name="connsiteY47" fmla="*/ 2044751 h 3176298"/>
                  <a:gd name="connsiteX48" fmla="*/ 2693543 w 12192000"/>
                  <a:gd name="connsiteY48" fmla="*/ 2045703 h 3176298"/>
                  <a:gd name="connsiteX49" fmla="*/ 2741360 w 12192000"/>
                  <a:gd name="connsiteY49" fmla="*/ 2041701 h 3176298"/>
                  <a:gd name="connsiteX50" fmla="*/ 2854140 w 12192000"/>
                  <a:gd name="connsiteY50" fmla="*/ 2082851 h 3176298"/>
                  <a:gd name="connsiteX51" fmla="*/ 2967110 w 12192000"/>
                  <a:gd name="connsiteY51" fmla="*/ 2096949 h 3176298"/>
                  <a:gd name="connsiteX52" fmla="*/ 3029216 w 12192000"/>
                  <a:gd name="connsiteY52" fmla="*/ 2096757 h 3176298"/>
                  <a:gd name="connsiteX53" fmla="*/ 3073604 w 12192000"/>
                  <a:gd name="connsiteY53" fmla="*/ 2106856 h 3176298"/>
                  <a:gd name="connsiteX54" fmla="*/ 3182763 w 12192000"/>
                  <a:gd name="connsiteY54" fmla="*/ 2137527 h 3176298"/>
                  <a:gd name="connsiteX55" fmla="*/ 3234202 w 12192000"/>
                  <a:gd name="connsiteY55" fmla="*/ 2142289 h 3176298"/>
                  <a:gd name="connsiteX56" fmla="*/ 3288877 w 12192000"/>
                  <a:gd name="connsiteY56" fmla="*/ 2152578 h 3176298"/>
                  <a:gd name="connsiteX57" fmla="*/ 3424135 w 12192000"/>
                  <a:gd name="connsiteY57" fmla="*/ 2198680 h 3176298"/>
                  <a:gd name="connsiteX58" fmla="*/ 3534629 w 12192000"/>
                  <a:gd name="connsiteY58" fmla="*/ 2196013 h 3176298"/>
                  <a:gd name="connsiteX59" fmla="*/ 3605116 w 12192000"/>
                  <a:gd name="connsiteY59" fmla="*/ 2196583 h 3176298"/>
                  <a:gd name="connsiteX60" fmla="*/ 3689131 w 12192000"/>
                  <a:gd name="connsiteY60" fmla="*/ 2211824 h 3176298"/>
                  <a:gd name="connsiteX61" fmla="*/ 3757902 w 12192000"/>
                  <a:gd name="connsiteY61" fmla="*/ 2234114 h 3176298"/>
                  <a:gd name="connsiteX62" fmla="*/ 3852966 w 12192000"/>
                  <a:gd name="connsiteY62" fmla="*/ 2251831 h 3176298"/>
                  <a:gd name="connsiteX63" fmla="*/ 3947648 w 12192000"/>
                  <a:gd name="connsiteY63" fmla="*/ 2285932 h 3176298"/>
                  <a:gd name="connsiteX64" fmla="*/ 4013753 w 12192000"/>
                  <a:gd name="connsiteY64" fmla="*/ 2312031 h 3176298"/>
                  <a:gd name="connsiteX65" fmla="*/ 4105766 w 12192000"/>
                  <a:gd name="connsiteY65" fmla="*/ 2335082 h 3176298"/>
                  <a:gd name="connsiteX66" fmla="*/ 4246551 w 12192000"/>
                  <a:gd name="connsiteY66" fmla="*/ 2351274 h 3176298"/>
                  <a:gd name="connsiteX67" fmla="*/ 4311323 w 12192000"/>
                  <a:gd name="connsiteY67" fmla="*/ 2352991 h 3176298"/>
                  <a:gd name="connsiteX68" fmla="*/ 4413817 w 12192000"/>
                  <a:gd name="connsiteY68" fmla="*/ 2390899 h 3176298"/>
                  <a:gd name="connsiteX69" fmla="*/ 4457632 w 12192000"/>
                  <a:gd name="connsiteY69" fmla="*/ 2409188 h 3176298"/>
                  <a:gd name="connsiteX70" fmla="*/ 4497068 w 12192000"/>
                  <a:gd name="connsiteY70" fmla="*/ 2393947 h 3176298"/>
                  <a:gd name="connsiteX71" fmla="*/ 4522596 w 12192000"/>
                  <a:gd name="connsiteY71" fmla="*/ 2376421 h 3176298"/>
                  <a:gd name="connsiteX72" fmla="*/ 4603368 w 12192000"/>
                  <a:gd name="connsiteY72" fmla="*/ 2391282 h 3176298"/>
                  <a:gd name="connsiteX73" fmla="*/ 4689098 w 12192000"/>
                  <a:gd name="connsiteY73" fmla="*/ 2406903 h 3176298"/>
                  <a:gd name="connsiteX74" fmla="*/ 4719697 w 12192000"/>
                  <a:gd name="connsiteY74" fmla="*/ 2413428 h 3176298"/>
                  <a:gd name="connsiteX75" fmla="*/ 4726469 w 12192000"/>
                  <a:gd name="connsiteY75" fmla="*/ 2414298 h 3176298"/>
                  <a:gd name="connsiteX76" fmla="*/ 4785776 w 12192000"/>
                  <a:gd name="connsiteY76" fmla="*/ 2414298 h 3176298"/>
                  <a:gd name="connsiteX77" fmla="*/ 4788661 w 12192000"/>
                  <a:gd name="connsiteY77" fmla="*/ 2414047 h 3176298"/>
                  <a:gd name="connsiteX78" fmla="*/ 4827024 w 12192000"/>
                  <a:gd name="connsiteY78" fmla="*/ 2408999 h 3176298"/>
                  <a:gd name="connsiteX79" fmla="*/ 4887415 w 12192000"/>
                  <a:gd name="connsiteY79" fmla="*/ 2405570 h 3176298"/>
                  <a:gd name="connsiteX80" fmla="*/ 4936184 w 12192000"/>
                  <a:gd name="connsiteY80" fmla="*/ 2395853 h 3176298"/>
                  <a:gd name="connsiteX81" fmla="*/ 4953328 w 12192000"/>
                  <a:gd name="connsiteY81" fmla="*/ 2390138 h 3176298"/>
                  <a:gd name="connsiteX82" fmla="*/ 5089162 w 12192000"/>
                  <a:gd name="connsiteY82" fmla="*/ 2345560 h 3176298"/>
                  <a:gd name="connsiteX83" fmla="*/ 5234326 w 12192000"/>
                  <a:gd name="connsiteY83" fmla="*/ 2309935 h 3176298"/>
                  <a:gd name="connsiteX84" fmla="*/ 5328438 w 12192000"/>
                  <a:gd name="connsiteY84" fmla="*/ 2332416 h 3176298"/>
                  <a:gd name="connsiteX85" fmla="*/ 5363491 w 12192000"/>
                  <a:gd name="connsiteY85" fmla="*/ 2332034 h 3176298"/>
                  <a:gd name="connsiteX86" fmla="*/ 5524660 w 12192000"/>
                  <a:gd name="connsiteY86" fmla="*/ 2337178 h 3176298"/>
                  <a:gd name="connsiteX87" fmla="*/ 5553045 w 12192000"/>
                  <a:gd name="connsiteY87" fmla="*/ 2342701 h 3176298"/>
                  <a:gd name="connsiteX88" fmla="*/ 5706401 w 12192000"/>
                  <a:gd name="connsiteY88" fmla="*/ 2320032 h 3176298"/>
                  <a:gd name="connsiteX89" fmla="*/ 5762029 w 12192000"/>
                  <a:gd name="connsiteY89" fmla="*/ 2316221 h 3176298"/>
                  <a:gd name="connsiteX90" fmla="*/ 5813276 w 12192000"/>
                  <a:gd name="connsiteY90" fmla="*/ 2309935 h 3176298"/>
                  <a:gd name="connsiteX91" fmla="*/ 5884906 w 12192000"/>
                  <a:gd name="connsiteY91" fmla="*/ 2308411 h 3176298"/>
                  <a:gd name="connsiteX92" fmla="*/ 5959204 w 12192000"/>
                  <a:gd name="connsiteY92" fmla="*/ 2311269 h 3176298"/>
                  <a:gd name="connsiteX93" fmla="*/ 6042072 w 12192000"/>
                  <a:gd name="connsiteY93" fmla="*/ 2310697 h 3176298"/>
                  <a:gd name="connsiteX94" fmla="*/ 6074842 w 12192000"/>
                  <a:gd name="connsiteY94" fmla="*/ 2305745 h 3176298"/>
                  <a:gd name="connsiteX95" fmla="*/ 6163425 w 12192000"/>
                  <a:gd name="connsiteY95" fmla="*/ 2309172 h 3176298"/>
                  <a:gd name="connsiteX96" fmla="*/ 6209909 w 12192000"/>
                  <a:gd name="connsiteY96" fmla="*/ 2303459 h 3176298"/>
                  <a:gd name="connsiteX97" fmla="*/ 6286493 w 12192000"/>
                  <a:gd name="connsiteY97" fmla="*/ 2302315 h 3176298"/>
                  <a:gd name="connsiteX98" fmla="*/ 6311449 w 12192000"/>
                  <a:gd name="connsiteY98" fmla="*/ 2300980 h 3176298"/>
                  <a:gd name="connsiteX99" fmla="*/ 6333739 w 12192000"/>
                  <a:gd name="connsiteY99" fmla="*/ 2300218 h 3176298"/>
                  <a:gd name="connsiteX100" fmla="*/ 6410131 w 12192000"/>
                  <a:gd name="connsiteY100" fmla="*/ 2315841 h 3176298"/>
                  <a:gd name="connsiteX101" fmla="*/ 6477951 w 12192000"/>
                  <a:gd name="connsiteY101" fmla="*/ 2316793 h 3176298"/>
                  <a:gd name="connsiteX102" fmla="*/ 6596828 w 12192000"/>
                  <a:gd name="connsiteY102" fmla="*/ 2329368 h 3176298"/>
                  <a:gd name="connsiteX103" fmla="*/ 6623118 w 12192000"/>
                  <a:gd name="connsiteY103" fmla="*/ 2324985 h 3176298"/>
                  <a:gd name="connsiteX104" fmla="*/ 6705417 w 12192000"/>
                  <a:gd name="connsiteY104" fmla="*/ 2323272 h 3176298"/>
                  <a:gd name="connsiteX105" fmla="*/ 6752283 w 12192000"/>
                  <a:gd name="connsiteY105" fmla="*/ 2321937 h 3176298"/>
                  <a:gd name="connsiteX106" fmla="*/ 6810195 w 12192000"/>
                  <a:gd name="connsiteY106" fmla="*/ 2331082 h 3176298"/>
                  <a:gd name="connsiteX107" fmla="*/ 6910782 w 12192000"/>
                  <a:gd name="connsiteY107" fmla="*/ 2350512 h 3176298"/>
                  <a:gd name="connsiteX108" fmla="*/ 6937263 w 12192000"/>
                  <a:gd name="connsiteY108" fmla="*/ 2353561 h 3176298"/>
                  <a:gd name="connsiteX109" fmla="*/ 6985653 w 12192000"/>
                  <a:gd name="connsiteY109" fmla="*/ 2362897 h 3176298"/>
                  <a:gd name="connsiteX110" fmla="*/ 6994415 w 12192000"/>
                  <a:gd name="connsiteY110" fmla="*/ 2364611 h 3176298"/>
                  <a:gd name="connsiteX111" fmla="*/ 7068141 w 12192000"/>
                  <a:gd name="connsiteY111" fmla="*/ 2388234 h 3176298"/>
                  <a:gd name="connsiteX112" fmla="*/ 7106432 w 12192000"/>
                  <a:gd name="connsiteY112" fmla="*/ 2390138 h 3176298"/>
                  <a:gd name="connsiteX113" fmla="*/ 7216547 w 12192000"/>
                  <a:gd name="connsiteY113" fmla="*/ 2390330 h 3176298"/>
                  <a:gd name="connsiteX114" fmla="*/ 7263220 w 12192000"/>
                  <a:gd name="connsiteY114" fmla="*/ 2386709 h 3176298"/>
                  <a:gd name="connsiteX115" fmla="*/ 7375428 w 12192000"/>
                  <a:gd name="connsiteY115" fmla="*/ 2372803 h 3176298"/>
                  <a:gd name="connsiteX116" fmla="*/ 7445916 w 12192000"/>
                  <a:gd name="connsiteY116" fmla="*/ 2365945 h 3176298"/>
                  <a:gd name="connsiteX117" fmla="*/ 7526880 w 12192000"/>
                  <a:gd name="connsiteY117" fmla="*/ 2355084 h 3176298"/>
                  <a:gd name="connsiteX118" fmla="*/ 7619655 w 12192000"/>
                  <a:gd name="connsiteY118" fmla="*/ 2348226 h 3176298"/>
                  <a:gd name="connsiteX119" fmla="*/ 7788636 w 12192000"/>
                  <a:gd name="connsiteY119" fmla="*/ 2327461 h 3176298"/>
                  <a:gd name="connsiteX120" fmla="*/ 7952280 w 12192000"/>
                  <a:gd name="connsiteY120" fmla="*/ 2305935 h 3176298"/>
                  <a:gd name="connsiteX121" fmla="*/ 8019339 w 12192000"/>
                  <a:gd name="connsiteY121" fmla="*/ 2286884 h 3176298"/>
                  <a:gd name="connsiteX122" fmla="*/ 8137835 w 12192000"/>
                  <a:gd name="connsiteY122" fmla="*/ 2259832 h 3176298"/>
                  <a:gd name="connsiteX123" fmla="*/ 8189651 w 12192000"/>
                  <a:gd name="connsiteY123" fmla="*/ 2243639 h 3176298"/>
                  <a:gd name="connsiteX124" fmla="*/ 8313671 w 12192000"/>
                  <a:gd name="connsiteY124" fmla="*/ 2209920 h 3176298"/>
                  <a:gd name="connsiteX125" fmla="*/ 8459979 w 12192000"/>
                  <a:gd name="connsiteY125" fmla="*/ 2158864 h 3176298"/>
                  <a:gd name="connsiteX126" fmla="*/ 8516369 w 12192000"/>
                  <a:gd name="connsiteY126" fmla="*/ 2144003 h 3176298"/>
                  <a:gd name="connsiteX127" fmla="*/ 8657726 w 12192000"/>
                  <a:gd name="connsiteY127" fmla="*/ 2106284 h 3176298"/>
                  <a:gd name="connsiteX128" fmla="*/ 8711448 w 12192000"/>
                  <a:gd name="connsiteY128" fmla="*/ 2098664 h 3176298"/>
                  <a:gd name="connsiteX129" fmla="*/ 8772219 w 12192000"/>
                  <a:gd name="connsiteY129" fmla="*/ 2082280 h 3176298"/>
                  <a:gd name="connsiteX130" fmla="*/ 8845565 w 12192000"/>
                  <a:gd name="connsiteY130" fmla="*/ 2053705 h 3176298"/>
                  <a:gd name="connsiteX131" fmla="*/ 8967871 w 12192000"/>
                  <a:gd name="connsiteY131" fmla="*/ 2011221 h 3176298"/>
                  <a:gd name="connsiteX132" fmla="*/ 9015878 w 12192000"/>
                  <a:gd name="connsiteY132" fmla="*/ 2001124 h 3176298"/>
                  <a:gd name="connsiteX133" fmla="*/ 9234579 w 12192000"/>
                  <a:gd name="connsiteY133" fmla="*/ 1935209 h 3176298"/>
                  <a:gd name="connsiteX134" fmla="*/ 9346597 w 12192000"/>
                  <a:gd name="connsiteY134" fmla="*/ 1896917 h 3176298"/>
                  <a:gd name="connsiteX135" fmla="*/ 9416321 w 12192000"/>
                  <a:gd name="connsiteY135" fmla="*/ 1880724 h 3176298"/>
                  <a:gd name="connsiteX136" fmla="*/ 9477283 w 12192000"/>
                  <a:gd name="connsiteY136" fmla="*/ 1856149 h 3176298"/>
                  <a:gd name="connsiteX137" fmla="*/ 9666265 w 12192000"/>
                  <a:gd name="connsiteY137" fmla="*/ 1787186 h 3176298"/>
                  <a:gd name="connsiteX138" fmla="*/ 9754088 w 12192000"/>
                  <a:gd name="connsiteY138" fmla="*/ 1741464 h 3176298"/>
                  <a:gd name="connsiteX139" fmla="*/ 9899446 w 12192000"/>
                  <a:gd name="connsiteY139" fmla="*/ 1656880 h 3176298"/>
                  <a:gd name="connsiteX140" fmla="*/ 9993175 w 12192000"/>
                  <a:gd name="connsiteY140" fmla="*/ 1576487 h 3176298"/>
                  <a:gd name="connsiteX141" fmla="*/ 10044230 w 12192000"/>
                  <a:gd name="connsiteY141" fmla="*/ 1540480 h 3176298"/>
                  <a:gd name="connsiteX142" fmla="*/ 10131863 w 12192000"/>
                  <a:gd name="connsiteY142" fmla="*/ 1485613 h 3176298"/>
                  <a:gd name="connsiteX143" fmla="*/ 10242357 w 12192000"/>
                  <a:gd name="connsiteY143" fmla="*/ 1410555 h 3176298"/>
                  <a:gd name="connsiteX144" fmla="*/ 10363709 w 12192000"/>
                  <a:gd name="connsiteY144" fmla="*/ 1359499 h 3176298"/>
                  <a:gd name="connsiteX145" fmla="*/ 10428291 w 12192000"/>
                  <a:gd name="connsiteY145" fmla="*/ 1314920 h 3176298"/>
                  <a:gd name="connsiteX146" fmla="*/ 10490969 w 12192000"/>
                  <a:gd name="connsiteY146" fmla="*/ 1267104 h 3176298"/>
                  <a:gd name="connsiteX147" fmla="*/ 10523354 w 12192000"/>
                  <a:gd name="connsiteY147" fmla="*/ 1238337 h 3176298"/>
                  <a:gd name="connsiteX148" fmla="*/ 10590031 w 12192000"/>
                  <a:gd name="connsiteY148" fmla="*/ 1191664 h 3176298"/>
                  <a:gd name="connsiteX149" fmla="*/ 10656519 w 12192000"/>
                  <a:gd name="connsiteY149" fmla="*/ 1156038 h 3176298"/>
                  <a:gd name="connsiteX150" fmla="*/ 10703573 w 12192000"/>
                  <a:gd name="connsiteY150" fmla="*/ 1120603 h 3176298"/>
                  <a:gd name="connsiteX151" fmla="*/ 10764534 w 12192000"/>
                  <a:gd name="connsiteY151" fmla="*/ 1067643 h 3176298"/>
                  <a:gd name="connsiteX152" fmla="*/ 10850453 w 12192000"/>
                  <a:gd name="connsiteY152" fmla="*/ 1014301 h 3176298"/>
                  <a:gd name="connsiteX153" fmla="*/ 10929704 w 12192000"/>
                  <a:gd name="connsiteY153" fmla="*/ 980201 h 3176298"/>
                  <a:gd name="connsiteX154" fmla="*/ 10967423 w 12192000"/>
                  <a:gd name="connsiteY154" fmla="*/ 930289 h 3176298"/>
                  <a:gd name="connsiteX155" fmla="*/ 11058869 w 12192000"/>
                  <a:gd name="connsiteY155" fmla="*/ 838084 h 3176298"/>
                  <a:gd name="connsiteX156" fmla="*/ 11172600 w 12192000"/>
                  <a:gd name="connsiteY156" fmla="*/ 762834 h 3176298"/>
                  <a:gd name="connsiteX157" fmla="*/ 11275283 w 12192000"/>
                  <a:gd name="connsiteY157" fmla="*/ 673676 h 3176298"/>
                  <a:gd name="connsiteX158" fmla="*/ 11320623 w 12192000"/>
                  <a:gd name="connsiteY158" fmla="*/ 639195 h 3176298"/>
                  <a:gd name="connsiteX159" fmla="*/ 11374346 w 12192000"/>
                  <a:gd name="connsiteY159" fmla="*/ 601664 h 3176298"/>
                  <a:gd name="connsiteX160" fmla="*/ 11448453 w 12192000"/>
                  <a:gd name="connsiteY160" fmla="*/ 567755 h 3176298"/>
                  <a:gd name="connsiteX161" fmla="*/ 11532275 w 12192000"/>
                  <a:gd name="connsiteY161" fmla="*/ 522605 h 3176298"/>
                  <a:gd name="connsiteX162" fmla="*/ 11562947 w 12192000"/>
                  <a:gd name="connsiteY162" fmla="*/ 486598 h 3176298"/>
                  <a:gd name="connsiteX163" fmla="*/ 11672489 w 12192000"/>
                  <a:gd name="connsiteY163" fmla="*/ 335337 h 3176298"/>
                  <a:gd name="connsiteX164" fmla="*/ 11821656 w 12192000"/>
                  <a:gd name="connsiteY164" fmla="*/ 207889 h 3176298"/>
                  <a:gd name="connsiteX165" fmla="*/ 11986443 w 12192000"/>
                  <a:gd name="connsiteY165" fmla="*/ 104824 h 3176298"/>
                  <a:gd name="connsiteX166" fmla="*/ 12026448 w 12192000"/>
                  <a:gd name="connsiteY166" fmla="*/ 88821 h 3176298"/>
                  <a:gd name="connsiteX167" fmla="*/ 12160947 w 12192000"/>
                  <a:gd name="connsiteY167" fmla="*/ 28621 h 3176298"/>
                  <a:gd name="connsiteX168" fmla="*/ 12192000 w 12192000"/>
                  <a:gd name="connsiteY168" fmla="*/ 0 h 31762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Lst>
                <a:rect l="l" t="t" r="r" b="b"/>
                <a:pathLst>
                  <a:path w="12192000" h="3176298">
                    <a:moveTo>
                      <a:pt x="12192000" y="0"/>
                    </a:moveTo>
                    <a:lnTo>
                      <a:pt x="12192000" y="3176298"/>
                    </a:lnTo>
                    <a:lnTo>
                      <a:pt x="0" y="3176298"/>
                    </a:lnTo>
                    <a:lnTo>
                      <a:pt x="0" y="2264980"/>
                    </a:lnTo>
                    <a:lnTo>
                      <a:pt x="544" y="2264980"/>
                    </a:lnTo>
                    <a:lnTo>
                      <a:pt x="544" y="2392219"/>
                    </a:lnTo>
                    <a:lnTo>
                      <a:pt x="61197" y="2387448"/>
                    </a:lnTo>
                    <a:cubicBezTo>
                      <a:pt x="80794" y="2382137"/>
                      <a:pt x="99990" y="2374707"/>
                      <a:pt x="119613" y="2369945"/>
                    </a:cubicBezTo>
                    <a:cubicBezTo>
                      <a:pt x="137898" y="2365563"/>
                      <a:pt x="155046" y="2355466"/>
                      <a:pt x="172384" y="2347084"/>
                    </a:cubicBezTo>
                    <a:cubicBezTo>
                      <a:pt x="205529" y="2331082"/>
                      <a:pt x="240965" y="2341178"/>
                      <a:pt x="274873" y="2336988"/>
                    </a:cubicBezTo>
                    <a:cubicBezTo>
                      <a:pt x="285732" y="2335653"/>
                      <a:pt x="296590" y="2334130"/>
                      <a:pt x="307259" y="2331461"/>
                    </a:cubicBezTo>
                    <a:cubicBezTo>
                      <a:pt x="336408" y="2324413"/>
                      <a:pt x="366127" y="2318317"/>
                      <a:pt x="394511" y="2308601"/>
                    </a:cubicBezTo>
                    <a:cubicBezTo>
                      <a:pt x="426709" y="2297743"/>
                      <a:pt x="457572" y="2283264"/>
                      <a:pt x="494337" y="2268213"/>
                    </a:cubicBezTo>
                    <a:cubicBezTo>
                      <a:pt x="507102" y="2272024"/>
                      <a:pt x="526724" y="2282312"/>
                      <a:pt x="546917" y="2283264"/>
                    </a:cubicBezTo>
                    <a:cubicBezTo>
                      <a:pt x="611880" y="2286503"/>
                      <a:pt x="672650" y="2268786"/>
                      <a:pt x="730754" y="2240780"/>
                    </a:cubicBezTo>
                    <a:cubicBezTo>
                      <a:pt x="748471" y="2232399"/>
                      <a:pt x="767524" y="2226874"/>
                      <a:pt x="785432" y="2218682"/>
                    </a:cubicBezTo>
                    <a:cubicBezTo>
                      <a:pt x="791717" y="2215826"/>
                      <a:pt x="799909" y="2209730"/>
                      <a:pt x="801053" y="2204013"/>
                    </a:cubicBezTo>
                    <a:cubicBezTo>
                      <a:pt x="807719" y="2170866"/>
                      <a:pt x="832486" y="2171436"/>
                      <a:pt x="858205" y="2169532"/>
                    </a:cubicBezTo>
                    <a:cubicBezTo>
                      <a:pt x="888877" y="2167247"/>
                      <a:pt x="919165" y="2161912"/>
                      <a:pt x="949646" y="2157340"/>
                    </a:cubicBezTo>
                    <a:cubicBezTo>
                      <a:pt x="953648" y="2156768"/>
                      <a:pt x="957266" y="2152768"/>
                      <a:pt x="960887" y="2150099"/>
                    </a:cubicBezTo>
                    <a:cubicBezTo>
                      <a:pt x="966411" y="2146099"/>
                      <a:pt x="971554" y="2140003"/>
                      <a:pt x="977653" y="2138480"/>
                    </a:cubicBezTo>
                    <a:cubicBezTo>
                      <a:pt x="1008894" y="2131049"/>
                      <a:pt x="1040327" y="2124763"/>
                      <a:pt x="1071762" y="2117905"/>
                    </a:cubicBezTo>
                    <a:cubicBezTo>
                      <a:pt x="1078810" y="2116380"/>
                      <a:pt x="1086048" y="2114476"/>
                      <a:pt x="1092527" y="2111428"/>
                    </a:cubicBezTo>
                    <a:cubicBezTo>
                      <a:pt x="1098623" y="2108570"/>
                      <a:pt x="1103767" y="2103616"/>
                      <a:pt x="1109865" y="2100568"/>
                    </a:cubicBezTo>
                    <a:cubicBezTo>
                      <a:pt x="1126437" y="2092378"/>
                      <a:pt x="1143394" y="2084757"/>
                      <a:pt x="1162823" y="2075613"/>
                    </a:cubicBezTo>
                    <a:cubicBezTo>
                      <a:pt x="1173681" y="2092757"/>
                      <a:pt x="1188354" y="2083041"/>
                      <a:pt x="1206641" y="2074851"/>
                    </a:cubicBezTo>
                    <a:cubicBezTo>
                      <a:pt x="1225310" y="2066468"/>
                      <a:pt x="1246837" y="2063801"/>
                      <a:pt x="1267411" y="2060753"/>
                    </a:cubicBezTo>
                    <a:cubicBezTo>
                      <a:pt x="1305132" y="2055228"/>
                      <a:pt x="1343044" y="2051799"/>
                      <a:pt x="1380762" y="2046847"/>
                    </a:cubicBezTo>
                    <a:cubicBezTo>
                      <a:pt x="1388765" y="2045703"/>
                      <a:pt x="1397909" y="2043608"/>
                      <a:pt x="1404006" y="2038844"/>
                    </a:cubicBezTo>
                    <a:cubicBezTo>
                      <a:pt x="1445725" y="2006839"/>
                      <a:pt x="1496403" y="1997887"/>
                      <a:pt x="1544598" y="2000932"/>
                    </a:cubicBezTo>
                    <a:cubicBezTo>
                      <a:pt x="1582510" y="2003220"/>
                      <a:pt x="1619658" y="2004935"/>
                      <a:pt x="1657188" y="2001697"/>
                    </a:cubicBezTo>
                    <a:cubicBezTo>
                      <a:pt x="1660046" y="2001505"/>
                      <a:pt x="1663856" y="2001887"/>
                      <a:pt x="1665950" y="2003411"/>
                    </a:cubicBezTo>
                    <a:cubicBezTo>
                      <a:pt x="1678904" y="2013507"/>
                      <a:pt x="1692431" y="2014269"/>
                      <a:pt x="1709006" y="2015983"/>
                    </a:cubicBezTo>
                    <a:cubicBezTo>
                      <a:pt x="1732439" y="2018461"/>
                      <a:pt x="1753965" y="2016745"/>
                      <a:pt x="1775684" y="2012555"/>
                    </a:cubicBezTo>
                    <a:cubicBezTo>
                      <a:pt x="1791496" y="2009507"/>
                      <a:pt x="1807497" y="2003220"/>
                      <a:pt x="1821596" y="1995218"/>
                    </a:cubicBezTo>
                    <a:cubicBezTo>
                      <a:pt x="1841216" y="1983978"/>
                      <a:pt x="1860079" y="1979597"/>
                      <a:pt x="1878748" y="1994457"/>
                    </a:cubicBezTo>
                    <a:cubicBezTo>
                      <a:pt x="1898940" y="2010269"/>
                      <a:pt x="1921800" y="2004745"/>
                      <a:pt x="1944092" y="2005315"/>
                    </a:cubicBezTo>
                    <a:cubicBezTo>
                      <a:pt x="1953806" y="2005507"/>
                      <a:pt x="1964094" y="2005124"/>
                      <a:pt x="1973429" y="2007601"/>
                    </a:cubicBezTo>
                    <a:cubicBezTo>
                      <a:pt x="2000479" y="2014651"/>
                      <a:pt x="2026581" y="2025320"/>
                      <a:pt x="2054013" y="2030082"/>
                    </a:cubicBezTo>
                    <a:cubicBezTo>
                      <a:pt x="2069254" y="2032747"/>
                      <a:pt x="2086208" y="2027986"/>
                      <a:pt x="2102021" y="2024557"/>
                    </a:cubicBezTo>
                    <a:cubicBezTo>
                      <a:pt x="2118023" y="2020937"/>
                      <a:pt x="2133834" y="2015413"/>
                      <a:pt x="2149267" y="2009697"/>
                    </a:cubicBezTo>
                    <a:cubicBezTo>
                      <a:pt x="2159743" y="2005887"/>
                      <a:pt x="2171173" y="2002267"/>
                      <a:pt x="2179556" y="1995409"/>
                    </a:cubicBezTo>
                    <a:cubicBezTo>
                      <a:pt x="2198608" y="1979788"/>
                      <a:pt x="2218229" y="1977120"/>
                      <a:pt x="2240710" y="1985312"/>
                    </a:cubicBezTo>
                    <a:cubicBezTo>
                      <a:pt x="2244137" y="1986647"/>
                      <a:pt x="2248138" y="1986647"/>
                      <a:pt x="2251948" y="1986836"/>
                    </a:cubicBezTo>
                    <a:cubicBezTo>
                      <a:pt x="2312915" y="1990836"/>
                      <a:pt x="2373874" y="1993314"/>
                      <a:pt x="2434456" y="1999410"/>
                    </a:cubicBezTo>
                    <a:cubicBezTo>
                      <a:pt x="2459029" y="2001887"/>
                      <a:pt x="2482652" y="2012745"/>
                      <a:pt x="2506847" y="2019603"/>
                    </a:cubicBezTo>
                    <a:cubicBezTo>
                      <a:pt x="2511800" y="2020937"/>
                      <a:pt x="2517327" y="2023033"/>
                      <a:pt x="2522279" y="2022080"/>
                    </a:cubicBezTo>
                    <a:cubicBezTo>
                      <a:pt x="2576191" y="2012555"/>
                      <a:pt x="2626677" y="2026461"/>
                      <a:pt x="2676398" y="2044751"/>
                    </a:cubicBezTo>
                    <a:cubicBezTo>
                      <a:pt x="2681540" y="2046656"/>
                      <a:pt x="2687827" y="2046084"/>
                      <a:pt x="2693543" y="2045703"/>
                    </a:cubicBezTo>
                    <a:cubicBezTo>
                      <a:pt x="2709548" y="2044370"/>
                      <a:pt x="2726882" y="2037701"/>
                      <a:pt x="2741360" y="2041701"/>
                    </a:cubicBezTo>
                    <a:cubicBezTo>
                      <a:pt x="2779842" y="2052753"/>
                      <a:pt x="2817943" y="2066087"/>
                      <a:pt x="2854140" y="2082851"/>
                    </a:cubicBezTo>
                    <a:cubicBezTo>
                      <a:pt x="2890910" y="2099805"/>
                      <a:pt x="2925008" y="2114095"/>
                      <a:pt x="2967110" y="2096949"/>
                    </a:cubicBezTo>
                    <a:cubicBezTo>
                      <a:pt x="2985016" y="2089709"/>
                      <a:pt x="3008639" y="2094853"/>
                      <a:pt x="3029216" y="2096757"/>
                    </a:cubicBezTo>
                    <a:cubicBezTo>
                      <a:pt x="3044264" y="2098282"/>
                      <a:pt x="3058743" y="2106856"/>
                      <a:pt x="3073604" y="2106856"/>
                    </a:cubicBezTo>
                    <a:cubicBezTo>
                      <a:pt x="3113231" y="2106856"/>
                      <a:pt x="3148472" y="2116953"/>
                      <a:pt x="3182763" y="2137527"/>
                    </a:cubicBezTo>
                    <a:cubicBezTo>
                      <a:pt x="3196102" y="2145528"/>
                      <a:pt x="3216867" y="2140193"/>
                      <a:pt x="3234202" y="2142289"/>
                    </a:cubicBezTo>
                    <a:cubicBezTo>
                      <a:pt x="3252492" y="2144765"/>
                      <a:pt x="3271348" y="2147051"/>
                      <a:pt x="3288877" y="2152578"/>
                    </a:cubicBezTo>
                    <a:cubicBezTo>
                      <a:pt x="3334216" y="2167056"/>
                      <a:pt x="3378986" y="2183439"/>
                      <a:pt x="3424135" y="2198680"/>
                    </a:cubicBezTo>
                    <a:cubicBezTo>
                      <a:pt x="3461282" y="2211253"/>
                      <a:pt x="3497862" y="2201347"/>
                      <a:pt x="3534629" y="2196013"/>
                    </a:cubicBezTo>
                    <a:cubicBezTo>
                      <a:pt x="3557682" y="2192583"/>
                      <a:pt x="3579206" y="2184391"/>
                      <a:pt x="3605116" y="2196583"/>
                    </a:cubicBezTo>
                    <a:cubicBezTo>
                      <a:pt x="3629882" y="2208205"/>
                      <a:pt x="3661315" y="2205537"/>
                      <a:pt x="3689131" y="2211824"/>
                    </a:cubicBezTo>
                    <a:cubicBezTo>
                      <a:pt x="3712565" y="2217157"/>
                      <a:pt x="3735231" y="2225732"/>
                      <a:pt x="3757902" y="2234114"/>
                    </a:cubicBezTo>
                    <a:cubicBezTo>
                      <a:pt x="3788766" y="2245545"/>
                      <a:pt x="3819245" y="2257545"/>
                      <a:pt x="3852966" y="2251831"/>
                    </a:cubicBezTo>
                    <a:cubicBezTo>
                      <a:pt x="3891259" y="2245353"/>
                      <a:pt x="3917546" y="2269738"/>
                      <a:pt x="3947648" y="2285932"/>
                    </a:cubicBezTo>
                    <a:cubicBezTo>
                      <a:pt x="3968414" y="2296980"/>
                      <a:pt x="3991083" y="2305172"/>
                      <a:pt x="4013753" y="2312031"/>
                    </a:cubicBezTo>
                    <a:cubicBezTo>
                      <a:pt x="4044043" y="2320985"/>
                      <a:pt x="4075285" y="2326320"/>
                      <a:pt x="4105766" y="2335082"/>
                    </a:cubicBezTo>
                    <a:cubicBezTo>
                      <a:pt x="4151870" y="2348226"/>
                      <a:pt x="4198546" y="2358514"/>
                      <a:pt x="4246551" y="2351274"/>
                    </a:cubicBezTo>
                    <a:cubicBezTo>
                      <a:pt x="4268649" y="2348036"/>
                      <a:pt x="4289227" y="2348226"/>
                      <a:pt x="4311323" y="2352991"/>
                    </a:cubicBezTo>
                    <a:cubicBezTo>
                      <a:pt x="4347518" y="2360801"/>
                      <a:pt x="4384668" y="2361753"/>
                      <a:pt x="4413817" y="2390899"/>
                    </a:cubicBezTo>
                    <a:cubicBezTo>
                      <a:pt x="4424104" y="2401188"/>
                      <a:pt x="4442581" y="2403853"/>
                      <a:pt x="4457632" y="2409188"/>
                    </a:cubicBezTo>
                    <a:cubicBezTo>
                      <a:pt x="4474969" y="2415476"/>
                      <a:pt x="4487731" y="2412236"/>
                      <a:pt x="4497068" y="2393947"/>
                    </a:cubicBezTo>
                    <a:cubicBezTo>
                      <a:pt x="4501257" y="2385757"/>
                      <a:pt x="4513260" y="2377755"/>
                      <a:pt x="4522596" y="2376421"/>
                    </a:cubicBezTo>
                    <a:cubicBezTo>
                      <a:pt x="4550599" y="2372421"/>
                      <a:pt x="4576318" y="2378327"/>
                      <a:pt x="4603368" y="2391282"/>
                    </a:cubicBezTo>
                    <a:cubicBezTo>
                      <a:pt x="4628705" y="2403474"/>
                      <a:pt x="4660331" y="2402140"/>
                      <a:pt x="4689098" y="2406903"/>
                    </a:cubicBezTo>
                    <a:cubicBezTo>
                      <a:pt x="4699289" y="2408618"/>
                      <a:pt x="4709482" y="2411237"/>
                      <a:pt x="4719697" y="2413428"/>
                    </a:cubicBezTo>
                    <a:lnTo>
                      <a:pt x="4726469" y="2414298"/>
                    </a:lnTo>
                    <a:lnTo>
                      <a:pt x="4785776" y="2414298"/>
                    </a:lnTo>
                    <a:lnTo>
                      <a:pt x="4788661" y="2414047"/>
                    </a:lnTo>
                    <a:cubicBezTo>
                      <a:pt x="4801401" y="2412237"/>
                      <a:pt x="4814166" y="2410142"/>
                      <a:pt x="4827024" y="2408999"/>
                    </a:cubicBezTo>
                    <a:cubicBezTo>
                      <a:pt x="4847027" y="2407095"/>
                      <a:pt x="4867412" y="2407856"/>
                      <a:pt x="4887415" y="2405570"/>
                    </a:cubicBezTo>
                    <a:cubicBezTo>
                      <a:pt x="4903799" y="2403853"/>
                      <a:pt x="4919991" y="2399474"/>
                      <a:pt x="4936184" y="2395853"/>
                    </a:cubicBezTo>
                    <a:cubicBezTo>
                      <a:pt x="4942089" y="2394520"/>
                      <a:pt x="4947996" y="2389376"/>
                      <a:pt x="4953328" y="2390138"/>
                    </a:cubicBezTo>
                    <a:cubicBezTo>
                      <a:pt x="5006292" y="2398330"/>
                      <a:pt x="5044391" y="2361753"/>
                      <a:pt x="5089162" y="2345560"/>
                    </a:cubicBezTo>
                    <a:cubicBezTo>
                      <a:pt x="5136216" y="2328413"/>
                      <a:pt x="5181748" y="2302124"/>
                      <a:pt x="5234326" y="2309935"/>
                    </a:cubicBezTo>
                    <a:cubicBezTo>
                      <a:pt x="5266141" y="2314697"/>
                      <a:pt x="5296812" y="2325747"/>
                      <a:pt x="5328438" y="2332416"/>
                    </a:cubicBezTo>
                    <a:cubicBezTo>
                      <a:pt x="5339677" y="2334701"/>
                      <a:pt x="5352250" y="2334320"/>
                      <a:pt x="5363491" y="2332034"/>
                    </a:cubicBezTo>
                    <a:cubicBezTo>
                      <a:pt x="5417784" y="2321555"/>
                      <a:pt x="5471316" y="2320032"/>
                      <a:pt x="5524660" y="2337178"/>
                    </a:cubicBezTo>
                    <a:cubicBezTo>
                      <a:pt x="5533802" y="2340036"/>
                      <a:pt x="5543518" y="2342701"/>
                      <a:pt x="5553045" y="2342701"/>
                    </a:cubicBezTo>
                    <a:cubicBezTo>
                      <a:pt x="5605244" y="2342701"/>
                      <a:pt x="5656488" y="2338701"/>
                      <a:pt x="5706401" y="2320032"/>
                    </a:cubicBezTo>
                    <a:cubicBezTo>
                      <a:pt x="5723166" y="2313745"/>
                      <a:pt x="5743551" y="2317745"/>
                      <a:pt x="5762029" y="2316221"/>
                    </a:cubicBezTo>
                    <a:cubicBezTo>
                      <a:pt x="5779174" y="2314889"/>
                      <a:pt x="5796702" y="2314317"/>
                      <a:pt x="5813276" y="2309935"/>
                    </a:cubicBezTo>
                    <a:cubicBezTo>
                      <a:pt x="5837472" y="2303459"/>
                      <a:pt x="5859949" y="2302697"/>
                      <a:pt x="5884906" y="2308411"/>
                    </a:cubicBezTo>
                    <a:cubicBezTo>
                      <a:pt x="5908719" y="2313745"/>
                      <a:pt x="5934438" y="2311079"/>
                      <a:pt x="5959204" y="2311269"/>
                    </a:cubicBezTo>
                    <a:cubicBezTo>
                      <a:pt x="5986828" y="2311459"/>
                      <a:pt x="6014449" y="2311649"/>
                      <a:pt x="6042072" y="2310697"/>
                    </a:cubicBezTo>
                    <a:cubicBezTo>
                      <a:pt x="6053124" y="2310317"/>
                      <a:pt x="6065695" y="2302697"/>
                      <a:pt x="6074842" y="2305745"/>
                    </a:cubicBezTo>
                    <a:cubicBezTo>
                      <a:pt x="6104368" y="2316031"/>
                      <a:pt x="6133897" y="2303649"/>
                      <a:pt x="6163425" y="2309172"/>
                    </a:cubicBezTo>
                    <a:cubicBezTo>
                      <a:pt x="6177905" y="2312031"/>
                      <a:pt x="6194288" y="2304220"/>
                      <a:pt x="6209909" y="2303459"/>
                    </a:cubicBezTo>
                    <a:cubicBezTo>
                      <a:pt x="6235437" y="2302124"/>
                      <a:pt x="6260964" y="2302697"/>
                      <a:pt x="6286493" y="2302315"/>
                    </a:cubicBezTo>
                    <a:cubicBezTo>
                      <a:pt x="6294876" y="2302124"/>
                      <a:pt x="6303068" y="2301362"/>
                      <a:pt x="6311449" y="2300980"/>
                    </a:cubicBezTo>
                    <a:cubicBezTo>
                      <a:pt x="6318880" y="2300601"/>
                      <a:pt x="6326691" y="2298887"/>
                      <a:pt x="6333739" y="2300218"/>
                    </a:cubicBezTo>
                    <a:cubicBezTo>
                      <a:pt x="6359268" y="2304983"/>
                      <a:pt x="6384414" y="2312793"/>
                      <a:pt x="6410131" y="2315841"/>
                    </a:cubicBezTo>
                    <a:cubicBezTo>
                      <a:pt x="6432420" y="2318507"/>
                      <a:pt x="6455472" y="2314889"/>
                      <a:pt x="6477951" y="2316793"/>
                    </a:cubicBezTo>
                    <a:cubicBezTo>
                      <a:pt x="6517576" y="2320032"/>
                      <a:pt x="6557201" y="2325747"/>
                      <a:pt x="6596828" y="2329368"/>
                    </a:cubicBezTo>
                    <a:cubicBezTo>
                      <a:pt x="6605401" y="2330130"/>
                      <a:pt x="6614353" y="2325365"/>
                      <a:pt x="6623118" y="2324985"/>
                    </a:cubicBezTo>
                    <a:cubicBezTo>
                      <a:pt x="6650551" y="2324033"/>
                      <a:pt x="6677984" y="2323841"/>
                      <a:pt x="6705417" y="2323272"/>
                    </a:cubicBezTo>
                    <a:cubicBezTo>
                      <a:pt x="6721038" y="2323080"/>
                      <a:pt x="6736851" y="2323651"/>
                      <a:pt x="6752283" y="2321937"/>
                    </a:cubicBezTo>
                    <a:cubicBezTo>
                      <a:pt x="6772665" y="2319651"/>
                      <a:pt x="6791144" y="2316221"/>
                      <a:pt x="6810195" y="2331082"/>
                    </a:cubicBezTo>
                    <a:cubicBezTo>
                      <a:pt x="6839534" y="2354132"/>
                      <a:pt x="6876872" y="2345178"/>
                      <a:pt x="6910782" y="2350512"/>
                    </a:cubicBezTo>
                    <a:cubicBezTo>
                      <a:pt x="6919547" y="2351847"/>
                      <a:pt x="6928501" y="2352036"/>
                      <a:pt x="6937263" y="2353561"/>
                    </a:cubicBezTo>
                    <a:cubicBezTo>
                      <a:pt x="6953457" y="2356418"/>
                      <a:pt x="6969457" y="2359657"/>
                      <a:pt x="6985653" y="2362897"/>
                    </a:cubicBezTo>
                    <a:cubicBezTo>
                      <a:pt x="6988509" y="2363467"/>
                      <a:pt x="6991747" y="2363659"/>
                      <a:pt x="6994415" y="2364611"/>
                    </a:cubicBezTo>
                    <a:cubicBezTo>
                      <a:pt x="7018991" y="2372611"/>
                      <a:pt x="7043184" y="2381755"/>
                      <a:pt x="7068141" y="2388234"/>
                    </a:cubicBezTo>
                    <a:cubicBezTo>
                      <a:pt x="7080334" y="2391472"/>
                      <a:pt x="7093860" y="2391853"/>
                      <a:pt x="7106432" y="2390138"/>
                    </a:cubicBezTo>
                    <a:cubicBezTo>
                      <a:pt x="7143199" y="2385185"/>
                      <a:pt x="7179587" y="2383089"/>
                      <a:pt x="7216547" y="2390330"/>
                    </a:cubicBezTo>
                    <a:cubicBezTo>
                      <a:pt x="7231214" y="2393186"/>
                      <a:pt x="7247599" y="2388424"/>
                      <a:pt x="7263220" y="2386709"/>
                    </a:cubicBezTo>
                    <a:cubicBezTo>
                      <a:pt x="7300559" y="2382137"/>
                      <a:pt x="7337899" y="2377183"/>
                      <a:pt x="7375428" y="2372803"/>
                    </a:cubicBezTo>
                    <a:cubicBezTo>
                      <a:pt x="7398860" y="2370135"/>
                      <a:pt x="7422483" y="2368611"/>
                      <a:pt x="7445916" y="2365945"/>
                    </a:cubicBezTo>
                    <a:cubicBezTo>
                      <a:pt x="7472967" y="2362705"/>
                      <a:pt x="7499828" y="2357753"/>
                      <a:pt x="7526880" y="2355084"/>
                    </a:cubicBezTo>
                    <a:cubicBezTo>
                      <a:pt x="7557742" y="2352036"/>
                      <a:pt x="7588795" y="2351466"/>
                      <a:pt x="7619655" y="2348226"/>
                    </a:cubicBezTo>
                    <a:cubicBezTo>
                      <a:pt x="7676047" y="2341940"/>
                      <a:pt x="7732247" y="2334509"/>
                      <a:pt x="7788636" y="2327461"/>
                    </a:cubicBezTo>
                    <a:cubicBezTo>
                      <a:pt x="7843311" y="2320603"/>
                      <a:pt x="7897987" y="2314507"/>
                      <a:pt x="7952280" y="2305935"/>
                    </a:cubicBezTo>
                    <a:cubicBezTo>
                      <a:pt x="7975142" y="2302315"/>
                      <a:pt x="7996859" y="2292408"/>
                      <a:pt x="8019339" y="2286884"/>
                    </a:cubicBezTo>
                    <a:cubicBezTo>
                      <a:pt x="8058774" y="2277357"/>
                      <a:pt x="8098590" y="2269357"/>
                      <a:pt x="8137835" y="2259832"/>
                    </a:cubicBezTo>
                    <a:cubicBezTo>
                      <a:pt x="8155359" y="2255641"/>
                      <a:pt x="8172124" y="2248593"/>
                      <a:pt x="8189651" y="2243639"/>
                    </a:cubicBezTo>
                    <a:cubicBezTo>
                      <a:pt x="8230992" y="2232208"/>
                      <a:pt x="8272903" y="2222874"/>
                      <a:pt x="8313671" y="2209920"/>
                    </a:cubicBezTo>
                    <a:cubicBezTo>
                      <a:pt x="8362822" y="2194297"/>
                      <a:pt x="8411019" y="2175439"/>
                      <a:pt x="8459979" y="2158864"/>
                    </a:cubicBezTo>
                    <a:cubicBezTo>
                      <a:pt x="8478269" y="2152578"/>
                      <a:pt x="8497511" y="2148957"/>
                      <a:pt x="8516369" y="2144003"/>
                    </a:cubicBezTo>
                    <a:cubicBezTo>
                      <a:pt x="8563425" y="2131431"/>
                      <a:pt x="8610288" y="2118095"/>
                      <a:pt x="8657726" y="2106284"/>
                    </a:cubicBezTo>
                    <a:cubicBezTo>
                      <a:pt x="8675253" y="2101901"/>
                      <a:pt x="8693731" y="2102284"/>
                      <a:pt x="8711448" y="2098664"/>
                    </a:cubicBezTo>
                    <a:cubicBezTo>
                      <a:pt x="8732023" y="2094472"/>
                      <a:pt x="8752407" y="2089138"/>
                      <a:pt x="8772219" y="2082280"/>
                    </a:cubicBezTo>
                    <a:cubicBezTo>
                      <a:pt x="8796985" y="2073707"/>
                      <a:pt x="8820990" y="2062659"/>
                      <a:pt x="8845565" y="2053705"/>
                    </a:cubicBezTo>
                    <a:cubicBezTo>
                      <a:pt x="8886142" y="2039034"/>
                      <a:pt x="8926911" y="2024557"/>
                      <a:pt x="8967871" y="2011221"/>
                    </a:cubicBezTo>
                    <a:cubicBezTo>
                      <a:pt x="8983301" y="2006268"/>
                      <a:pt x="9000257" y="2005697"/>
                      <a:pt x="9015878" y="2001124"/>
                    </a:cubicBezTo>
                    <a:cubicBezTo>
                      <a:pt x="9088840" y="1979597"/>
                      <a:pt x="9161805" y="1957880"/>
                      <a:pt x="9234579" y="1935209"/>
                    </a:cubicBezTo>
                    <a:cubicBezTo>
                      <a:pt x="9272298" y="1923399"/>
                      <a:pt x="9308875" y="1908538"/>
                      <a:pt x="9346597" y="1896917"/>
                    </a:cubicBezTo>
                    <a:cubicBezTo>
                      <a:pt x="9369267" y="1889869"/>
                      <a:pt x="9393650" y="1887773"/>
                      <a:pt x="9416321" y="1880724"/>
                    </a:cubicBezTo>
                    <a:cubicBezTo>
                      <a:pt x="9437278" y="1874247"/>
                      <a:pt x="9456709" y="1863578"/>
                      <a:pt x="9477283" y="1856149"/>
                    </a:cubicBezTo>
                    <a:cubicBezTo>
                      <a:pt x="9540152" y="1833097"/>
                      <a:pt x="9603971" y="1811953"/>
                      <a:pt x="9666265" y="1787186"/>
                    </a:cubicBezTo>
                    <a:cubicBezTo>
                      <a:pt x="9696749" y="1775183"/>
                      <a:pt x="9725323" y="1757849"/>
                      <a:pt x="9754088" y="1741464"/>
                    </a:cubicBezTo>
                    <a:cubicBezTo>
                      <a:pt x="9802858" y="1713841"/>
                      <a:pt x="9850865" y="1685074"/>
                      <a:pt x="9899446" y="1656880"/>
                    </a:cubicBezTo>
                    <a:cubicBezTo>
                      <a:pt x="9935832" y="1635924"/>
                      <a:pt x="9968027" y="1611347"/>
                      <a:pt x="9993175" y="1576487"/>
                    </a:cubicBezTo>
                    <a:cubicBezTo>
                      <a:pt x="10004797" y="1560484"/>
                      <a:pt x="10024990" y="1546768"/>
                      <a:pt x="10044230" y="1540480"/>
                    </a:cubicBezTo>
                    <a:cubicBezTo>
                      <a:pt x="10078713" y="1529241"/>
                      <a:pt x="10104430" y="1507522"/>
                      <a:pt x="10131863" y="1485613"/>
                    </a:cubicBezTo>
                    <a:cubicBezTo>
                      <a:pt x="10166536" y="1457801"/>
                      <a:pt x="10203304" y="1431509"/>
                      <a:pt x="10242357" y="1410555"/>
                    </a:cubicBezTo>
                    <a:cubicBezTo>
                      <a:pt x="10280840" y="1389980"/>
                      <a:pt x="10324086" y="1378549"/>
                      <a:pt x="10363709" y="1359499"/>
                    </a:cubicBezTo>
                    <a:cubicBezTo>
                      <a:pt x="10386952" y="1348259"/>
                      <a:pt x="10407146" y="1330353"/>
                      <a:pt x="10428291" y="1314920"/>
                    </a:cubicBezTo>
                    <a:cubicBezTo>
                      <a:pt x="10449438" y="1299489"/>
                      <a:pt x="10470394" y="1283486"/>
                      <a:pt x="10490969" y="1267104"/>
                    </a:cubicBezTo>
                    <a:cubicBezTo>
                      <a:pt x="10502208" y="1258149"/>
                      <a:pt x="10511734" y="1246909"/>
                      <a:pt x="10523354" y="1238337"/>
                    </a:cubicBezTo>
                    <a:cubicBezTo>
                      <a:pt x="10545263" y="1222334"/>
                      <a:pt x="10569075" y="1208808"/>
                      <a:pt x="10590031" y="1191664"/>
                    </a:cubicBezTo>
                    <a:cubicBezTo>
                      <a:pt x="10610225" y="1175089"/>
                      <a:pt x="10633467" y="1166707"/>
                      <a:pt x="10656519" y="1156038"/>
                    </a:cubicBezTo>
                    <a:cubicBezTo>
                      <a:pt x="10674046" y="1148036"/>
                      <a:pt x="10686617" y="1130320"/>
                      <a:pt x="10703573" y="1120603"/>
                    </a:cubicBezTo>
                    <a:cubicBezTo>
                      <a:pt x="10727767" y="1106697"/>
                      <a:pt x="10746246" y="1089553"/>
                      <a:pt x="10764534" y="1067643"/>
                    </a:cubicBezTo>
                    <a:cubicBezTo>
                      <a:pt x="10785111" y="1043068"/>
                      <a:pt x="10820162" y="1029732"/>
                      <a:pt x="10850453" y="1014301"/>
                    </a:cubicBezTo>
                    <a:cubicBezTo>
                      <a:pt x="10876171" y="1001157"/>
                      <a:pt x="10906081" y="995632"/>
                      <a:pt x="10929704" y="980201"/>
                    </a:cubicBezTo>
                    <a:cubicBezTo>
                      <a:pt x="10946279" y="969342"/>
                      <a:pt x="10958661" y="948957"/>
                      <a:pt x="10967423" y="930289"/>
                    </a:cubicBezTo>
                    <a:cubicBezTo>
                      <a:pt x="10987046" y="887995"/>
                      <a:pt x="11021146" y="861897"/>
                      <a:pt x="11058869" y="838084"/>
                    </a:cubicBezTo>
                    <a:cubicBezTo>
                      <a:pt x="11097350" y="813699"/>
                      <a:pt x="11133927" y="786836"/>
                      <a:pt x="11172600" y="762834"/>
                    </a:cubicBezTo>
                    <a:cubicBezTo>
                      <a:pt x="11211843" y="738638"/>
                      <a:pt x="11243658" y="706443"/>
                      <a:pt x="11275283" y="673676"/>
                    </a:cubicBezTo>
                    <a:cubicBezTo>
                      <a:pt x="11288238" y="660150"/>
                      <a:pt x="11305192" y="650434"/>
                      <a:pt x="11320623" y="639195"/>
                    </a:cubicBezTo>
                    <a:cubicBezTo>
                      <a:pt x="11338339" y="626241"/>
                      <a:pt x="11355296" y="611953"/>
                      <a:pt x="11374346" y="601664"/>
                    </a:cubicBezTo>
                    <a:cubicBezTo>
                      <a:pt x="11398160" y="588709"/>
                      <a:pt x="11424069" y="579757"/>
                      <a:pt x="11448453" y="567755"/>
                    </a:cubicBezTo>
                    <a:cubicBezTo>
                      <a:pt x="11476838" y="553657"/>
                      <a:pt x="11505795" y="539750"/>
                      <a:pt x="11532275" y="522605"/>
                    </a:cubicBezTo>
                    <a:cubicBezTo>
                      <a:pt x="11545039" y="514413"/>
                      <a:pt x="11553613" y="499363"/>
                      <a:pt x="11562947" y="486598"/>
                    </a:cubicBezTo>
                    <a:cubicBezTo>
                      <a:pt x="11599714" y="436305"/>
                      <a:pt x="11635529" y="385441"/>
                      <a:pt x="11672489" y="335337"/>
                    </a:cubicBezTo>
                    <a:cubicBezTo>
                      <a:pt x="11712304" y="281424"/>
                      <a:pt x="11763931" y="241608"/>
                      <a:pt x="11821656" y="207889"/>
                    </a:cubicBezTo>
                    <a:cubicBezTo>
                      <a:pt x="11877664" y="175312"/>
                      <a:pt x="11931195" y="138734"/>
                      <a:pt x="11986443" y="104824"/>
                    </a:cubicBezTo>
                    <a:cubicBezTo>
                      <a:pt x="11998443" y="97395"/>
                      <a:pt x="12013114" y="94347"/>
                      <a:pt x="12026448" y="88821"/>
                    </a:cubicBezTo>
                    <a:cubicBezTo>
                      <a:pt x="12072360" y="69580"/>
                      <a:pt x="12118083" y="50147"/>
                      <a:pt x="12160947" y="28621"/>
                    </a:cubicBezTo>
                    <a:lnTo>
                      <a:pt x="12192000" y="0"/>
                    </a:lnTo>
                    <a:close/>
                  </a:path>
                </a:pathLst>
              </a:custGeom>
              <a:solidFill>
                <a:schemeClr val="tx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3" name="Freeform: Shape 14">
                <a:extLst>
                  <a:ext uri="{FF2B5EF4-FFF2-40B4-BE49-F238E27FC236}">
                    <a16:creationId xmlns:a16="http://schemas.microsoft.com/office/drawing/2014/main" id="{D1A0BEEB-C008-4150-A935-C6AAF537DA1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3681702"/>
                <a:ext cx="12192000" cy="3176298"/>
              </a:xfrm>
              <a:custGeom>
                <a:avLst/>
                <a:gdLst>
                  <a:gd name="connsiteX0" fmla="*/ 12192000 w 12192000"/>
                  <a:gd name="connsiteY0" fmla="*/ 0 h 3176298"/>
                  <a:gd name="connsiteX1" fmla="*/ 12192000 w 12192000"/>
                  <a:gd name="connsiteY1" fmla="*/ 3176298 h 3176298"/>
                  <a:gd name="connsiteX2" fmla="*/ 0 w 12192000"/>
                  <a:gd name="connsiteY2" fmla="*/ 3176298 h 3176298"/>
                  <a:gd name="connsiteX3" fmla="*/ 0 w 12192000"/>
                  <a:gd name="connsiteY3" fmla="*/ 2264980 h 3176298"/>
                  <a:gd name="connsiteX4" fmla="*/ 544 w 12192000"/>
                  <a:gd name="connsiteY4" fmla="*/ 2264980 h 3176298"/>
                  <a:gd name="connsiteX5" fmla="*/ 544 w 12192000"/>
                  <a:gd name="connsiteY5" fmla="*/ 2392219 h 3176298"/>
                  <a:gd name="connsiteX6" fmla="*/ 61197 w 12192000"/>
                  <a:gd name="connsiteY6" fmla="*/ 2387448 h 3176298"/>
                  <a:gd name="connsiteX7" fmla="*/ 119613 w 12192000"/>
                  <a:gd name="connsiteY7" fmla="*/ 2369945 h 3176298"/>
                  <a:gd name="connsiteX8" fmla="*/ 172384 w 12192000"/>
                  <a:gd name="connsiteY8" fmla="*/ 2347084 h 3176298"/>
                  <a:gd name="connsiteX9" fmla="*/ 274873 w 12192000"/>
                  <a:gd name="connsiteY9" fmla="*/ 2336988 h 3176298"/>
                  <a:gd name="connsiteX10" fmla="*/ 307259 w 12192000"/>
                  <a:gd name="connsiteY10" fmla="*/ 2331461 h 3176298"/>
                  <a:gd name="connsiteX11" fmla="*/ 394511 w 12192000"/>
                  <a:gd name="connsiteY11" fmla="*/ 2308601 h 3176298"/>
                  <a:gd name="connsiteX12" fmla="*/ 494337 w 12192000"/>
                  <a:gd name="connsiteY12" fmla="*/ 2268213 h 3176298"/>
                  <a:gd name="connsiteX13" fmla="*/ 546917 w 12192000"/>
                  <a:gd name="connsiteY13" fmla="*/ 2283264 h 3176298"/>
                  <a:gd name="connsiteX14" fmla="*/ 730754 w 12192000"/>
                  <a:gd name="connsiteY14" fmla="*/ 2240780 h 3176298"/>
                  <a:gd name="connsiteX15" fmla="*/ 785432 w 12192000"/>
                  <a:gd name="connsiteY15" fmla="*/ 2218682 h 3176298"/>
                  <a:gd name="connsiteX16" fmla="*/ 801053 w 12192000"/>
                  <a:gd name="connsiteY16" fmla="*/ 2204013 h 3176298"/>
                  <a:gd name="connsiteX17" fmla="*/ 858205 w 12192000"/>
                  <a:gd name="connsiteY17" fmla="*/ 2169532 h 3176298"/>
                  <a:gd name="connsiteX18" fmla="*/ 949646 w 12192000"/>
                  <a:gd name="connsiteY18" fmla="*/ 2157340 h 3176298"/>
                  <a:gd name="connsiteX19" fmla="*/ 960887 w 12192000"/>
                  <a:gd name="connsiteY19" fmla="*/ 2150099 h 3176298"/>
                  <a:gd name="connsiteX20" fmla="*/ 977653 w 12192000"/>
                  <a:gd name="connsiteY20" fmla="*/ 2138480 h 3176298"/>
                  <a:gd name="connsiteX21" fmla="*/ 1071762 w 12192000"/>
                  <a:gd name="connsiteY21" fmla="*/ 2117905 h 3176298"/>
                  <a:gd name="connsiteX22" fmla="*/ 1092527 w 12192000"/>
                  <a:gd name="connsiteY22" fmla="*/ 2111428 h 3176298"/>
                  <a:gd name="connsiteX23" fmla="*/ 1109865 w 12192000"/>
                  <a:gd name="connsiteY23" fmla="*/ 2100568 h 3176298"/>
                  <a:gd name="connsiteX24" fmla="*/ 1162823 w 12192000"/>
                  <a:gd name="connsiteY24" fmla="*/ 2075613 h 3176298"/>
                  <a:gd name="connsiteX25" fmla="*/ 1206641 w 12192000"/>
                  <a:gd name="connsiteY25" fmla="*/ 2074851 h 3176298"/>
                  <a:gd name="connsiteX26" fmla="*/ 1267411 w 12192000"/>
                  <a:gd name="connsiteY26" fmla="*/ 2060753 h 3176298"/>
                  <a:gd name="connsiteX27" fmla="*/ 1380762 w 12192000"/>
                  <a:gd name="connsiteY27" fmla="*/ 2046847 h 3176298"/>
                  <a:gd name="connsiteX28" fmla="*/ 1404006 w 12192000"/>
                  <a:gd name="connsiteY28" fmla="*/ 2038844 h 3176298"/>
                  <a:gd name="connsiteX29" fmla="*/ 1544598 w 12192000"/>
                  <a:gd name="connsiteY29" fmla="*/ 2000932 h 3176298"/>
                  <a:gd name="connsiteX30" fmla="*/ 1657188 w 12192000"/>
                  <a:gd name="connsiteY30" fmla="*/ 2001697 h 3176298"/>
                  <a:gd name="connsiteX31" fmla="*/ 1665950 w 12192000"/>
                  <a:gd name="connsiteY31" fmla="*/ 2003411 h 3176298"/>
                  <a:gd name="connsiteX32" fmla="*/ 1709006 w 12192000"/>
                  <a:gd name="connsiteY32" fmla="*/ 2015983 h 3176298"/>
                  <a:gd name="connsiteX33" fmla="*/ 1775684 w 12192000"/>
                  <a:gd name="connsiteY33" fmla="*/ 2012555 h 3176298"/>
                  <a:gd name="connsiteX34" fmla="*/ 1821596 w 12192000"/>
                  <a:gd name="connsiteY34" fmla="*/ 1995218 h 3176298"/>
                  <a:gd name="connsiteX35" fmla="*/ 1878748 w 12192000"/>
                  <a:gd name="connsiteY35" fmla="*/ 1994457 h 3176298"/>
                  <a:gd name="connsiteX36" fmla="*/ 1944092 w 12192000"/>
                  <a:gd name="connsiteY36" fmla="*/ 2005315 h 3176298"/>
                  <a:gd name="connsiteX37" fmla="*/ 1973429 w 12192000"/>
                  <a:gd name="connsiteY37" fmla="*/ 2007601 h 3176298"/>
                  <a:gd name="connsiteX38" fmla="*/ 2054013 w 12192000"/>
                  <a:gd name="connsiteY38" fmla="*/ 2030082 h 3176298"/>
                  <a:gd name="connsiteX39" fmla="*/ 2102021 w 12192000"/>
                  <a:gd name="connsiteY39" fmla="*/ 2024557 h 3176298"/>
                  <a:gd name="connsiteX40" fmla="*/ 2149267 w 12192000"/>
                  <a:gd name="connsiteY40" fmla="*/ 2009697 h 3176298"/>
                  <a:gd name="connsiteX41" fmla="*/ 2179556 w 12192000"/>
                  <a:gd name="connsiteY41" fmla="*/ 1995409 h 3176298"/>
                  <a:gd name="connsiteX42" fmla="*/ 2240710 w 12192000"/>
                  <a:gd name="connsiteY42" fmla="*/ 1985312 h 3176298"/>
                  <a:gd name="connsiteX43" fmla="*/ 2251948 w 12192000"/>
                  <a:gd name="connsiteY43" fmla="*/ 1986836 h 3176298"/>
                  <a:gd name="connsiteX44" fmla="*/ 2434456 w 12192000"/>
                  <a:gd name="connsiteY44" fmla="*/ 1999410 h 3176298"/>
                  <a:gd name="connsiteX45" fmla="*/ 2506847 w 12192000"/>
                  <a:gd name="connsiteY45" fmla="*/ 2019603 h 3176298"/>
                  <a:gd name="connsiteX46" fmla="*/ 2522279 w 12192000"/>
                  <a:gd name="connsiteY46" fmla="*/ 2022080 h 3176298"/>
                  <a:gd name="connsiteX47" fmla="*/ 2676398 w 12192000"/>
                  <a:gd name="connsiteY47" fmla="*/ 2044751 h 3176298"/>
                  <a:gd name="connsiteX48" fmla="*/ 2693543 w 12192000"/>
                  <a:gd name="connsiteY48" fmla="*/ 2045703 h 3176298"/>
                  <a:gd name="connsiteX49" fmla="*/ 2741360 w 12192000"/>
                  <a:gd name="connsiteY49" fmla="*/ 2041701 h 3176298"/>
                  <a:gd name="connsiteX50" fmla="*/ 2854140 w 12192000"/>
                  <a:gd name="connsiteY50" fmla="*/ 2082851 h 3176298"/>
                  <a:gd name="connsiteX51" fmla="*/ 2967110 w 12192000"/>
                  <a:gd name="connsiteY51" fmla="*/ 2096949 h 3176298"/>
                  <a:gd name="connsiteX52" fmla="*/ 3029216 w 12192000"/>
                  <a:gd name="connsiteY52" fmla="*/ 2096757 h 3176298"/>
                  <a:gd name="connsiteX53" fmla="*/ 3073604 w 12192000"/>
                  <a:gd name="connsiteY53" fmla="*/ 2106856 h 3176298"/>
                  <a:gd name="connsiteX54" fmla="*/ 3182763 w 12192000"/>
                  <a:gd name="connsiteY54" fmla="*/ 2137527 h 3176298"/>
                  <a:gd name="connsiteX55" fmla="*/ 3234202 w 12192000"/>
                  <a:gd name="connsiteY55" fmla="*/ 2142289 h 3176298"/>
                  <a:gd name="connsiteX56" fmla="*/ 3288877 w 12192000"/>
                  <a:gd name="connsiteY56" fmla="*/ 2152578 h 3176298"/>
                  <a:gd name="connsiteX57" fmla="*/ 3424135 w 12192000"/>
                  <a:gd name="connsiteY57" fmla="*/ 2198680 h 3176298"/>
                  <a:gd name="connsiteX58" fmla="*/ 3534629 w 12192000"/>
                  <a:gd name="connsiteY58" fmla="*/ 2196013 h 3176298"/>
                  <a:gd name="connsiteX59" fmla="*/ 3605116 w 12192000"/>
                  <a:gd name="connsiteY59" fmla="*/ 2196583 h 3176298"/>
                  <a:gd name="connsiteX60" fmla="*/ 3689131 w 12192000"/>
                  <a:gd name="connsiteY60" fmla="*/ 2211824 h 3176298"/>
                  <a:gd name="connsiteX61" fmla="*/ 3757902 w 12192000"/>
                  <a:gd name="connsiteY61" fmla="*/ 2234114 h 3176298"/>
                  <a:gd name="connsiteX62" fmla="*/ 3852966 w 12192000"/>
                  <a:gd name="connsiteY62" fmla="*/ 2251831 h 3176298"/>
                  <a:gd name="connsiteX63" fmla="*/ 3947648 w 12192000"/>
                  <a:gd name="connsiteY63" fmla="*/ 2285932 h 3176298"/>
                  <a:gd name="connsiteX64" fmla="*/ 4013753 w 12192000"/>
                  <a:gd name="connsiteY64" fmla="*/ 2312031 h 3176298"/>
                  <a:gd name="connsiteX65" fmla="*/ 4105766 w 12192000"/>
                  <a:gd name="connsiteY65" fmla="*/ 2335082 h 3176298"/>
                  <a:gd name="connsiteX66" fmla="*/ 4246551 w 12192000"/>
                  <a:gd name="connsiteY66" fmla="*/ 2351274 h 3176298"/>
                  <a:gd name="connsiteX67" fmla="*/ 4311323 w 12192000"/>
                  <a:gd name="connsiteY67" fmla="*/ 2352991 h 3176298"/>
                  <a:gd name="connsiteX68" fmla="*/ 4413817 w 12192000"/>
                  <a:gd name="connsiteY68" fmla="*/ 2390899 h 3176298"/>
                  <a:gd name="connsiteX69" fmla="*/ 4457632 w 12192000"/>
                  <a:gd name="connsiteY69" fmla="*/ 2409188 h 3176298"/>
                  <a:gd name="connsiteX70" fmla="*/ 4497068 w 12192000"/>
                  <a:gd name="connsiteY70" fmla="*/ 2393947 h 3176298"/>
                  <a:gd name="connsiteX71" fmla="*/ 4522596 w 12192000"/>
                  <a:gd name="connsiteY71" fmla="*/ 2376421 h 3176298"/>
                  <a:gd name="connsiteX72" fmla="*/ 4603368 w 12192000"/>
                  <a:gd name="connsiteY72" fmla="*/ 2391282 h 3176298"/>
                  <a:gd name="connsiteX73" fmla="*/ 4689098 w 12192000"/>
                  <a:gd name="connsiteY73" fmla="*/ 2406903 h 3176298"/>
                  <a:gd name="connsiteX74" fmla="*/ 4719697 w 12192000"/>
                  <a:gd name="connsiteY74" fmla="*/ 2413428 h 3176298"/>
                  <a:gd name="connsiteX75" fmla="*/ 4726469 w 12192000"/>
                  <a:gd name="connsiteY75" fmla="*/ 2414298 h 3176298"/>
                  <a:gd name="connsiteX76" fmla="*/ 4785776 w 12192000"/>
                  <a:gd name="connsiteY76" fmla="*/ 2414298 h 3176298"/>
                  <a:gd name="connsiteX77" fmla="*/ 4788661 w 12192000"/>
                  <a:gd name="connsiteY77" fmla="*/ 2414047 h 3176298"/>
                  <a:gd name="connsiteX78" fmla="*/ 4827024 w 12192000"/>
                  <a:gd name="connsiteY78" fmla="*/ 2408999 h 3176298"/>
                  <a:gd name="connsiteX79" fmla="*/ 4887415 w 12192000"/>
                  <a:gd name="connsiteY79" fmla="*/ 2405570 h 3176298"/>
                  <a:gd name="connsiteX80" fmla="*/ 4936184 w 12192000"/>
                  <a:gd name="connsiteY80" fmla="*/ 2395853 h 3176298"/>
                  <a:gd name="connsiteX81" fmla="*/ 4953328 w 12192000"/>
                  <a:gd name="connsiteY81" fmla="*/ 2390138 h 3176298"/>
                  <a:gd name="connsiteX82" fmla="*/ 5089162 w 12192000"/>
                  <a:gd name="connsiteY82" fmla="*/ 2345560 h 3176298"/>
                  <a:gd name="connsiteX83" fmla="*/ 5234326 w 12192000"/>
                  <a:gd name="connsiteY83" fmla="*/ 2309935 h 3176298"/>
                  <a:gd name="connsiteX84" fmla="*/ 5328438 w 12192000"/>
                  <a:gd name="connsiteY84" fmla="*/ 2332416 h 3176298"/>
                  <a:gd name="connsiteX85" fmla="*/ 5363491 w 12192000"/>
                  <a:gd name="connsiteY85" fmla="*/ 2332034 h 3176298"/>
                  <a:gd name="connsiteX86" fmla="*/ 5524660 w 12192000"/>
                  <a:gd name="connsiteY86" fmla="*/ 2337178 h 3176298"/>
                  <a:gd name="connsiteX87" fmla="*/ 5553045 w 12192000"/>
                  <a:gd name="connsiteY87" fmla="*/ 2342701 h 3176298"/>
                  <a:gd name="connsiteX88" fmla="*/ 5706401 w 12192000"/>
                  <a:gd name="connsiteY88" fmla="*/ 2320032 h 3176298"/>
                  <a:gd name="connsiteX89" fmla="*/ 5762029 w 12192000"/>
                  <a:gd name="connsiteY89" fmla="*/ 2316221 h 3176298"/>
                  <a:gd name="connsiteX90" fmla="*/ 5813276 w 12192000"/>
                  <a:gd name="connsiteY90" fmla="*/ 2309935 h 3176298"/>
                  <a:gd name="connsiteX91" fmla="*/ 5884906 w 12192000"/>
                  <a:gd name="connsiteY91" fmla="*/ 2308411 h 3176298"/>
                  <a:gd name="connsiteX92" fmla="*/ 5959204 w 12192000"/>
                  <a:gd name="connsiteY92" fmla="*/ 2311269 h 3176298"/>
                  <a:gd name="connsiteX93" fmla="*/ 6042072 w 12192000"/>
                  <a:gd name="connsiteY93" fmla="*/ 2310697 h 3176298"/>
                  <a:gd name="connsiteX94" fmla="*/ 6074842 w 12192000"/>
                  <a:gd name="connsiteY94" fmla="*/ 2305745 h 3176298"/>
                  <a:gd name="connsiteX95" fmla="*/ 6163425 w 12192000"/>
                  <a:gd name="connsiteY95" fmla="*/ 2309172 h 3176298"/>
                  <a:gd name="connsiteX96" fmla="*/ 6209909 w 12192000"/>
                  <a:gd name="connsiteY96" fmla="*/ 2303459 h 3176298"/>
                  <a:gd name="connsiteX97" fmla="*/ 6286493 w 12192000"/>
                  <a:gd name="connsiteY97" fmla="*/ 2302315 h 3176298"/>
                  <a:gd name="connsiteX98" fmla="*/ 6311449 w 12192000"/>
                  <a:gd name="connsiteY98" fmla="*/ 2300980 h 3176298"/>
                  <a:gd name="connsiteX99" fmla="*/ 6333739 w 12192000"/>
                  <a:gd name="connsiteY99" fmla="*/ 2300218 h 3176298"/>
                  <a:gd name="connsiteX100" fmla="*/ 6410131 w 12192000"/>
                  <a:gd name="connsiteY100" fmla="*/ 2315841 h 3176298"/>
                  <a:gd name="connsiteX101" fmla="*/ 6477951 w 12192000"/>
                  <a:gd name="connsiteY101" fmla="*/ 2316793 h 3176298"/>
                  <a:gd name="connsiteX102" fmla="*/ 6596828 w 12192000"/>
                  <a:gd name="connsiteY102" fmla="*/ 2329368 h 3176298"/>
                  <a:gd name="connsiteX103" fmla="*/ 6623118 w 12192000"/>
                  <a:gd name="connsiteY103" fmla="*/ 2324985 h 3176298"/>
                  <a:gd name="connsiteX104" fmla="*/ 6705417 w 12192000"/>
                  <a:gd name="connsiteY104" fmla="*/ 2323272 h 3176298"/>
                  <a:gd name="connsiteX105" fmla="*/ 6752283 w 12192000"/>
                  <a:gd name="connsiteY105" fmla="*/ 2321937 h 3176298"/>
                  <a:gd name="connsiteX106" fmla="*/ 6810195 w 12192000"/>
                  <a:gd name="connsiteY106" fmla="*/ 2331082 h 3176298"/>
                  <a:gd name="connsiteX107" fmla="*/ 6910782 w 12192000"/>
                  <a:gd name="connsiteY107" fmla="*/ 2350512 h 3176298"/>
                  <a:gd name="connsiteX108" fmla="*/ 6937263 w 12192000"/>
                  <a:gd name="connsiteY108" fmla="*/ 2353561 h 3176298"/>
                  <a:gd name="connsiteX109" fmla="*/ 6985653 w 12192000"/>
                  <a:gd name="connsiteY109" fmla="*/ 2362897 h 3176298"/>
                  <a:gd name="connsiteX110" fmla="*/ 6994415 w 12192000"/>
                  <a:gd name="connsiteY110" fmla="*/ 2364611 h 3176298"/>
                  <a:gd name="connsiteX111" fmla="*/ 7068141 w 12192000"/>
                  <a:gd name="connsiteY111" fmla="*/ 2388234 h 3176298"/>
                  <a:gd name="connsiteX112" fmla="*/ 7106432 w 12192000"/>
                  <a:gd name="connsiteY112" fmla="*/ 2390138 h 3176298"/>
                  <a:gd name="connsiteX113" fmla="*/ 7216547 w 12192000"/>
                  <a:gd name="connsiteY113" fmla="*/ 2390330 h 3176298"/>
                  <a:gd name="connsiteX114" fmla="*/ 7263220 w 12192000"/>
                  <a:gd name="connsiteY114" fmla="*/ 2386709 h 3176298"/>
                  <a:gd name="connsiteX115" fmla="*/ 7375428 w 12192000"/>
                  <a:gd name="connsiteY115" fmla="*/ 2372803 h 3176298"/>
                  <a:gd name="connsiteX116" fmla="*/ 7445916 w 12192000"/>
                  <a:gd name="connsiteY116" fmla="*/ 2365945 h 3176298"/>
                  <a:gd name="connsiteX117" fmla="*/ 7526880 w 12192000"/>
                  <a:gd name="connsiteY117" fmla="*/ 2355084 h 3176298"/>
                  <a:gd name="connsiteX118" fmla="*/ 7619655 w 12192000"/>
                  <a:gd name="connsiteY118" fmla="*/ 2348226 h 3176298"/>
                  <a:gd name="connsiteX119" fmla="*/ 7788636 w 12192000"/>
                  <a:gd name="connsiteY119" fmla="*/ 2327461 h 3176298"/>
                  <a:gd name="connsiteX120" fmla="*/ 7952280 w 12192000"/>
                  <a:gd name="connsiteY120" fmla="*/ 2305935 h 3176298"/>
                  <a:gd name="connsiteX121" fmla="*/ 8019339 w 12192000"/>
                  <a:gd name="connsiteY121" fmla="*/ 2286884 h 3176298"/>
                  <a:gd name="connsiteX122" fmla="*/ 8137835 w 12192000"/>
                  <a:gd name="connsiteY122" fmla="*/ 2259832 h 3176298"/>
                  <a:gd name="connsiteX123" fmla="*/ 8189651 w 12192000"/>
                  <a:gd name="connsiteY123" fmla="*/ 2243639 h 3176298"/>
                  <a:gd name="connsiteX124" fmla="*/ 8313671 w 12192000"/>
                  <a:gd name="connsiteY124" fmla="*/ 2209920 h 3176298"/>
                  <a:gd name="connsiteX125" fmla="*/ 8459979 w 12192000"/>
                  <a:gd name="connsiteY125" fmla="*/ 2158864 h 3176298"/>
                  <a:gd name="connsiteX126" fmla="*/ 8516369 w 12192000"/>
                  <a:gd name="connsiteY126" fmla="*/ 2144003 h 3176298"/>
                  <a:gd name="connsiteX127" fmla="*/ 8657726 w 12192000"/>
                  <a:gd name="connsiteY127" fmla="*/ 2106284 h 3176298"/>
                  <a:gd name="connsiteX128" fmla="*/ 8711448 w 12192000"/>
                  <a:gd name="connsiteY128" fmla="*/ 2098664 h 3176298"/>
                  <a:gd name="connsiteX129" fmla="*/ 8772219 w 12192000"/>
                  <a:gd name="connsiteY129" fmla="*/ 2082280 h 3176298"/>
                  <a:gd name="connsiteX130" fmla="*/ 8845565 w 12192000"/>
                  <a:gd name="connsiteY130" fmla="*/ 2053705 h 3176298"/>
                  <a:gd name="connsiteX131" fmla="*/ 8967871 w 12192000"/>
                  <a:gd name="connsiteY131" fmla="*/ 2011221 h 3176298"/>
                  <a:gd name="connsiteX132" fmla="*/ 9015878 w 12192000"/>
                  <a:gd name="connsiteY132" fmla="*/ 2001124 h 3176298"/>
                  <a:gd name="connsiteX133" fmla="*/ 9234579 w 12192000"/>
                  <a:gd name="connsiteY133" fmla="*/ 1935209 h 3176298"/>
                  <a:gd name="connsiteX134" fmla="*/ 9346597 w 12192000"/>
                  <a:gd name="connsiteY134" fmla="*/ 1896917 h 3176298"/>
                  <a:gd name="connsiteX135" fmla="*/ 9416321 w 12192000"/>
                  <a:gd name="connsiteY135" fmla="*/ 1880724 h 3176298"/>
                  <a:gd name="connsiteX136" fmla="*/ 9477283 w 12192000"/>
                  <a:gd name="connsiteY136" fmla="*/ 1856149 h 3176298"/>
                  <a:gd name="connsiteX137" fmla="*/ 9666265 w 12192000"/>
                  <a:gd name="connsiteY137" fmla="*/ 1787186 h 3176298"/>
                  <a:gd name="connsiteX138" fmla="*/ 9754088 w 12192000"/>
                  <a:gd name="connsiteY138" fmla="*/ 1741464 h 3176298"/>
                  <a:gd name="connsiteX139" fmla="*/ 9899446 w 12192000"/>
                  <a:gd name="connsiteY139" fmla="*/ 1656880 h 3176298"/>
                  <a:gd name="connsiteX140" fmla="*/ 9993175 w 12192000"/>
                  <a:gd name="connsiteY140" fmla="*/ 1576487 h 3176298"/>
                  <a:gd name="connsiteX141" fmla="*/ 10044230 w 12192000"/>
                  <a:gd name="connsiteY141" fmla="*/ 1540480 h 3176298"/>
                  <a:gd name="connsiteX142" fmla="*/ 10131863 w 12192000"/>
                  <a:gd name="connsiteY142" fmla="*/ 1485613 h 3176298"/>
                  <a:gd name="connsiteX143" fmla="*/ 10242357 w 12192000"/>
                  <a:gd name="connsiteY143" fmla="*/ 1410555 h 3176298"/>
                  <a:gd name="connsiteX144" fmla="*/ 10363709 w 12192000"/>
                  <a:gd name="connsiteY144" fmla="*/ 1359499 h 3176298"/>
                  <a:gd name="connsiteX145" fmla="*/ 10428291 w 12192000"/>
                  <a:gd name="connsiteY145" fmla="*/ 1314920 h 3176298"/>
                  <a:gd name="connsiteX146" fmla="*/ 10490969 w 12192000"/>
                  <a:gd name="connsiteY146" fmla="*/ 1267104 h 3176298"/>
                  <a:gd name="connsiteX147" fmla="*/ 10523354 w 12192000"/>
                  <a:gd name="connsiteY147" fmla="*/ 1238337 h 3176298"/>
                  <a:gd name="connsiteX148" fmla="*/ 10590031 w 12192000"/>
                  <a:gd name="connsiteY148" fmla="*/ 1191664 h 3176298"/>
                  <a:gd name="connsiteX149" fmla="*/ 10656519 w 12192000"/>
                  <a:gd name="connsiteY149" fmla="*/ 1156038 h 3176298"/>
                  <a:gd name="connsiteX150" fmla="*/ 10703573 w 12192000"/>
                  <a:gd name="connsiteY150" fmla="*/ 1120603 h 3176298"/>
                  <a:gd name="connsiteX151" fmla="*/ 10764534 w 12192000"/>
                  <a:gd name="connsiteY151" fmla="*/ 1067643 h 3176298"/>
                  <a:gd name="connsiteX152" fmla="*/ 10850453 w 12192000"/>
                  <a:gd name="connsiteY152" fmla="*/ 1014301 h 3176298"/>
                  <a:gd name="connsiteX153" fmla="*/ 10929704 w 12192000"/>
                  <a:gd name="connsiteY153" fmla="*/ 980201 h 3176298"/>
                  <a:gd name="connsiteX154" fmla="*/ 10967423 w 12192000"/>
                  <a:gd name="connsiteY154" fmla="*/ 930289 h 3176298"/>
                  <a:gd name="connsiteX155" fmla="*/ 11058869 w 12192000"/>
                  <a:gd name="connsiteY155" fmla="*/ 838084 h 3176298"/>
                  <a:gd name="connsiteX156" fmla="*/ 11172600 w 12192000"/>
                  <a:gd name="connsiteY156" fmla="*/ 762834 h 3176298"/>
                  <a:gd name="connsiteX157" fmla="*/ 11275283 w 12192000"/>
                  <a:gd name="connsiteY157" fmla="*/ 673676 h 3176298"/>
                  <a:gd name="connsiteX158" fmla="*/ 11320623 w 12192000"/>
                  <a:gd name="connsiteY158" fmla="*/ 639195 h 3176298"/>
                  <a:gd name="connsiteX159" fmla="*/ 11374346 w 12192000"/>
                  <a:gd name="connsiteY159" fmla="*/ 601664 h 3176298"/>
                  <a:gd name="connsiteX160" fmla="*/ 11448453 w 12192000"/>
                  <a:gd name="connsiteY160" fmla="*/ 567755 h 3176298"/>
                  <a:gd name="connsiteX161" fmla="*/ 11532275 w 12192000"/>
                  <a:gd name="connsiteY161" fmla="*/ 522605 h 3176298"/>
                  <a:gd name="connsiteX162" fmla="*/ 11562947 w 12192000"/>
                  <a:gd name="connsiteY162" fmla="*/ 486598 h 3176298"/>
                  <a:gd name="connsiteX163" fmla="*/ 11672489 w 12192000"/>
                  <a:gd name="connsiteY163" fmla="*/ 335337 h 3176298"/>
                  <a:gd name="connsiteX164" fmla="*/ 11821656 w 12192000"/>
                  <a:gd name="connsiteY164" fmla="*/ 207889 h 3176298"/>
                  <a:gd name="connsiteX165" fmla="*/ 11986443 w 12192000"/>
                  <a:gd name="connsiteY165" fmla="*/ 104824 h 3176298"/>
                  <a:gd name="connsiteX166" fmla="*/ 12026448 w 12192000"/>
                  <a:gd name="connsiteY166" fmla="*/ 88821 h 3176298"/>
                  <a:gd name="connsiteX167" fmla="*/ 12160947 w 12192000"/>
                  <a:gd name="connsiteY167" fmla="*/ 28621 h 3176298"/>
                  <a:gd name="connsiteX168" fmla="*/ 12192000 w 12192000"/>
                  <a:gd name="connsiteY168" fmla="*/ 0 h 31762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Lst>
                <a:rect l="l" t="t" r="r" b="b"/>
                <a:pathLst>
                  <a:path w="12192000" h="3176298">
                    <a:moveTo>
                      <a:pt x="12192000" y="0"/>
                    </a:moveTo>
                    <a:lnTo>
                      <a:pt x="12192000" y="3176298"/>
                    </a:lnTo>
                    <a:lnTo>
                      <a:pt x="0" y="3176298"/>
                    </a:lnTo>
                    <a:lnTo>
                      <a:pt x="0" y="2264980"/>
                    </a:lnTo>
                    <a:lnTo>
                      <a:pt x="544" y="2264980"/>
                    </a:lnTo>
                    <a:lnTo>
                      <a:pt x="544" y="2392219"/>
                    </a:lnTo>
                    <a:lnTo>
                      <a:pt x="61197" y="2387448"/>
                    </a:lnTo>
                    <a:cubicBezTo>
                      <a:pt x="80794" y="2382137"/>
                      <a:pt x="99990" y="2374707"/>
                      <a:pt x="119613" y="2369945"/>
                    </a:cubicBezTo>
                    <a:cubicBezTo>
                      <a:pt x="137898" y="2365563"/>
                      <a:pt x="155046" y="2355466"/>
                      <a:pt x="172384" y="2347084"/>
                    </a:cubicBezTo>
                    <a:cubicBezTo>
                      <a:pt x="205529" y="2331082"/>
                      <a:pt x="240965" y="2341178"/>
                      <a:pt x="274873" y="2336988"/>
                    </a:cubicBezTo>
                    <a:cubicBezTo>
                      <a:pt x="285732" y="2335653"/>
                      <a:pt x="296590" y="2334130"/>
                      <a:pt x="307259" y="2331461"/>
                    </a:cubicBezTo>
                    <a:cubicBezTo>
                      <a:pt x="336408" y="2324413"/>
                      <a:pt x="366127" y="2318317"/>
                      <a:pt x="394511" y="2308601"/>
                    </a:cubicBezTo>
                    <a:cubicBezTo>
                      <a:pt x="426709" y="2297743"/>
                      <a:pt x="457572" y="2283264"/>
                      <a:pt x="494337" y="2268213"/>
                    </a:cubicBezTo>
                    <a:cubicBezTo>
                      <a:pt x="507102" y="2272024"/>
                      <a:pt x="526724" y="2282312"/>
                      <a:pt x="546917" y="2283264"/>
                    </a:cubicBezTo>
                    <a:cubicBezTo>
                      <a:pt x="611880" y="2286503"/>
                      <a:pt x="672650" y="2268786"/>
                      <a:pt x="730754" y="2240780"/>
                    </a:cubicBezTo>
                    <a:cubicBezTo>
                      <a:pt x="748471" y="2232399"/>
                      <a:pt x="767524" y="2226874"/>
                      <a:pt x="785432" y="2218682"/>
                    </a:cubicBezTo>
                    <a:cubicBezTo>
                      <a:pt x="791717" y="2215826"/>
                      <a:pt x="799909" y="2209730"/>
                      <a:pt x="801053" y="2204013"/>
                    </a:cubicBezTo>
                    <a:cubicBezTo>
                      <a:pt x="807719" y="2170866"/>
                      <a:pt x="832486" y="2171436"/>
                      <a:pt x="858205" y="2169532"/>
                    </a:cubicBezTo>
                    <a:cubicBezTo>
                      <a:pt x="888877" y="2167247"/>
                      <a:pt x="919165" y="2161912"/>
                      <a:pt x="949646" y="2157340"/>
                    </a:cubicBezTo>
                    <a:cubicBezTo>
                      <a:pt x="953648" y="2156768"/>
                      <a:pt x="957266" y="2152768"/>
                      <a:pt x="960887" y="2150099"/>
                    </a:cubicBezTo>
                    <a:cubicBezTo>
                      <a:pt x="966411" y="2146099"/>
                      <a:pt x="971554" y="2140003"/>
                      <a:pt x="977653" y="2138480"/>
                    </a:cubicBezTo>
                    <a:cubicBezTo>
                      <a:pt x="1008894" y="2131049"/>
                      <a:pt x="1040327" y="2124763"/>
                      <a:pt x="1071762" y="2117905"/>
                    </a:cubicBezTo>
                    <a:cubicBezTo>
                      <a:pt x="1078810" y="2116380"/>
                      <a:pt x="1086048" y="2114476"/>
                      <a:pt x="1092527" y="2111428"/>
                    </a:cubicBezTo>
                    <a:cubicBezTo>
                      <a:pt x="1098623" y="2108570"/>
                      <a:pt x="1103767" y="2103616"/>
                      <a:pt x="1109865" y="2100568"/>
                    </a:cubicBezTo>
                    <a:cubicBezTo>
                      <a:pt x="1126437" y="2092378"/>
                      <a:pt x="1143394" y="2084757"/>
                      <a:pt x="1162823" y="2075613"/>
                    </a:cubicBezTo>
                    <a:cubicBezTo>
                      <a:pt x="1173681" y="2092757"/>
                      <a:pt x="1188354" y="2083041"/>
                      <a:pt x="1206641" y="2074851"/>
                    </a:cubicBezTo>
                    <a:cubicBezTo>
                      <a:pt x="1225310" y="2066468"/>
                      <a:pt x="1246837" y="2063801"/>
                      <a:pt x="1267411" y="2060753"/>
                    </a:cubicBezTo>
                    <a:cubicBezTo>
                      <a:pt x="1305132" y="2055228"/>
                      <a:pt x="1343044" y="2051799"/>
                      <a:pt x="1380762" y="2046847"/>
                    </a:cubicBezTo>
                    <a:cubicBezTo>
                      <a:pt x="1388765" y="2045703"/>
                      <a:pt x="1397909" y="2043608"/>
                      <a:pt x="1404006" y="2038844"/>
                    </a:cubicBezTo>
                    <a:cubicBezTo>
                      <a:pt x="1445725" y="2006839"/>
                      <a:pt x="1496403" y="1997887"/>
                      <a:pt x="1544598" y="2000932"/>
                    </a:cubicBezTo>
                    <a:cubicBezTo>
                      <a:pt x="1582510" y="2003220"/>
                      <a:pt x="1619658" y="2004935"/>
                      <a:pt x="1657188" y="2001697"/>
                    </a:cubicBezTo>
                    <a:cubicBezTo>
                      <a:pt x="1660046" y="2001505"/>
                      <a:pt x="1663856" y="2001887"/>
                      <a:pt x="1665950" y="2003411"/>
                    </a:cubicBezTo>
                    <a:cubicBezTo>
                      <a:pt x="1678904" y="2013507"/>
                      <a:pt x="1692431" y="2014269"/>
                      <a:pt x="1709006" y="2015983"/>
                    </a:cubicBezTo>
                    <a:cubicBezTo>
                      <a:pt x="1732439" y="2018461"/>
                      <a:pt x="1753965" y="2016745"/>
                      <a:pt x="1775684" y="2012555"/>
                    </a:cubicBezTo>
                    <a:cubicBezTo>
                      <a:pt x="1791496" y="2009507"/>
                      <a:pt x="1807497" y="2003220"/>
                      <a:pt x="1821596" y="1995218"/>
                    </a:cubicBezTo>
                    <a:cubicBezTo>
                      <a:pt x="1841216" y="1983978"/>
                      <a:pt x="1860079" y="1979597"/>
                      <a:pt x="1878748" y="1994457"/>
                    </a:cubicBezTo>
                    <a:cubicBezTo>
                      <a:pt x="1898940" y="2010269"/>
                      <a:pt x="1921800" y="2004745"/>
                      <a:pt x="1944092" y="2005315"/>
                    </a:cubicBezTo>
                    <a:cubicBezTo>
                      <a:pt x="1953806" y="2005507"/>
                      <a:pt x="1964094" y="2005124"/>
                      <a:pt x="1973429" y="2007601"/>
                    </a:cubicBezTo>
                    <a:cubicBezTo>
                      <a:pt x="2000479" y="2014651"/>
                      <a:pt x="2026581" y="2025320"/>
                      <a:pt x="2054013" y="2030082"/>
                    </a:cubicBezTo>
                    <a:cubicBezTo>
                      <a:pt x="2069254" y="2032747"/>
                      <a:pt x="2086208" y="2027986"/>
                      <a:pt x="2102021" y="2024557"/>
                    </a:cubicBezTo>
                    <a:cubicBezTo>
                      <a:pt x="2118023" y="2020937"/>
                      <a:pt x="2133834" y="2015413"/>
                      <a:pt x="2149267" y="2009697"/>
                    </a:cubicBezTo>
                    <a:cubicBezTo>
                      <a:pt x="2159743" y="2005887"/>
                      <a:pt x="2171173" y="2002267"/>
                      <a:pt x="2179556" y="1995409"/>
                    </a:cubicBezTo>
                    <a:cubicBezTo>
                      <a:pt x="2198608" y="1979788"/>
                      <a:pt x="2218229" y="1977120"/>
                      <a:pt x="2240710" y="1985312"/>
                    </a:cubicBezTo>
                    <a:cubicBezTo>
                      <a:pt x="2244137" y="1986647"/>
                      <a:pt x="2248138" y="1986647"/>
                      <a:pt x="2251948" y="1986836"/>
                    </a:cubicBezTo>
                    <a:cubicBezTo>
                      <a:pt x="2312915" y="1990836"/>
                      <a:pt x="2373874" y="1993314"/>
                      <a:pt x="2434456" y="1999410"/>
                    </a:cubicBezTo>
                    <a:cubicBezTo>
                      <a:pt x="2459029" y="2001887"/>
                      <a:pt x="2482652" y="2012745"/>
                      <a:pt x="2506847" y="2019603"/>
                    </a:cubicBezTo>
                    <a:cubicBezTo>
                      <a:pt x="2511800" y="2020937"/>
                      <a:pt x="2517327" y="2023033"/>
                      <a:pt x="2522279" y="2022080"/>
                    </a:cubicBezTo>
                    <a:cubicBezTo>
                      <a:pt x="2576191" y="2012555"/>
                      <a:pt x="2626677" y="2026461"/>
                      <a:pt x="2676398" y="2044751"/>
                    </a:cubicBezTo>
                    <a:cubicBezTo>
                      <a:pt x="2681540" y="2046656"/>
                      <a:pt x="2687827" y="2046084"/>
                      <a:pt x="2693543" y="2045703"/>
                    </a:cubicBezTo>
                    <a:cubicBezTo>
                      <a:pt x="2709548" y="2044370"/>
                      <a:pt x="2726882" y="2037701"/>
                      <a:pt x="2741360" y="2041701"/>
                    </a:cubicBezTo>
                    <a:cubicBezTo>
                      <a:pt x="2779842" y="2052753"/>
                      <a:pt x="2817943" y="2066087"/>
                      <a:pt x="2854140" y="2082851"/>
                    </a:cubicBezTo>
                    <a:cubicBezTo>
                      <a:pt x="2890910" y="2099805"/>
                      <a:pt x="2925008" y="2114095"/>
                      <a:pt x="2967110" y="2096949"/>
                    </a:cubicBezTo>
                    <a:cubicBezTo>
                      <a:pt x="2985016" y="2089709"/>
                      <a:pt x="3008639" y="2094853"/>
                      <a:pt x="3029216" y="2096757"/>
                    </a:cubicBezTo>
                    <a:cubicBezTo>
                      <a:pt x="3044264" y="2098282"/>
                      <a:pt x="3058743" y="2106856"/>
                      <a:pt x="3073604" y="2106856"/>
                    </a:cubicBezTo>
                    <a:cubicBezTo>
                      <a:pt x="3113231" y="2106856"/>
                      <a:pt x="3148472" y="2116953"/>
                      <a:pt x="3182763" y="2137527"/>
                    </a:cubicBezTo>
                    <a:cubicBezTo>
                      <a:pt x="3196102" y="2145528"/>
                      <a:pt x="3216867" y="2140193"/>
                      <a:pt x="3234202" y="2142289"/>
                    </a:cubicBezTo>
                    <a:cubicBezTo>
                      <a:pt x="3252492" y="2144765"/>
                      <a:pt x="3271348" y="2147051"/>
                      <a:pt x="3288877" y="2152578"/>
                    </a:cubicBezTo>
                    <a:cubicBezTo>
                      <a:pt x="3334216" y="2167056"/>
                      <a:pt x="3378986" y="2183439"/>
                      <a:pt x="3424135" y="2198680"/>
                    </a:cubicBezTo>
                    <a:cubicBezTo>
                      <a:pt x="3461282" y="2211253"/>
                      <a:pt x="3497862" y="2201347"/>
                      <a:pt x="3534629" y="2196013"/>
                    </a:cubicBezTo>
                    <a:cubicBezTo>
                      <a:pt x="3557682" y="2192583"/>
                      <a:pt x="3579206" y="2184391"/>
                      <a:pt x="3605116" y="2196583"/>
                    </a:cubicBezTo>
                    <a:cubicBezTo>
                      <a:pt x="3629882" y="2208205"/>
                      <a:pt x="3661315" y="2205537"/>
                      <a:pt x="3689131" y="2211824"/>
                    </a:cubicBezTo>
                    <a:cubicBezTo>
                      <a:pt x="3712565" y="2217157"/>
                      <a:pt x="3735231" y="2225732"/>
                      <a:pt x="3757902" y="2234114"/>
                    </a:cubicBezTo>
                    <a:cubicBezTo>
                      <a:pt x="3788766" y="2245545"/>
                      <a:pt x="3819245" y="2257545"/>
                      <a:pt x="3852966" y="2251831"/>
                    </a:cubicBezTo>
                    <a:cubicBezTo>
                      <a:pt x="3891259" y="2245353"/>
                      <a:pt x="3917546" y="2269738"/>
                      <a:pt x="3947648" y="2285932"/>
                    </a:cubicBezTo>
                    <a:cubicBezTo>
                      <a:pt x="3968414" y="2296980"/>
                      <a:pt x="3991083" y="2305172"/>
                      <a:pt x="4013753" y="2312031"/>
                    </a:cubicBezTo>
                    <a:cubicBezTo>
                      <a:pt x="4044043" y="2320985"/>
                      <a:pt x="4075285" y="2326320"/>
                      <a:pt x="4105766" y="2335082"/>
                    </a:cubicBezTo>
                    <a:cubicBezTo>
                      <a:pt x="4151870" y="2348226"/>
                      <a:pt x="4198546" y="2358514"/>
                      <a:pt x="4246551" y="2351274"/>
                    </a:cubicBezTo>
                    <a:cubicBezTo>
                      <a:pt x="4268649" y="2348036"/>
                      <a:pt x="4289227" y="2348226"/>
                      <a:pt x="4311323" y="2352991"/>
                    </a:cubicBezTo>
                    <a:cubicBezTo>
                      <a:pt x="4347518" y="2360801"/>
                      <a:pt x="4384668" y="2361753"/>
                      <a:pt x="4413817" y="2390899"/>
                    </a:cubicBezTo>
                    <a:cubicBezTo>
                      <a:pt x="4424104" y="2401188"/>
                      <a:pt x="4442581" y="2403853"/>
                      <a:pt x="4457632" y="2409188"/>
                    </a:cubicBezTo>
                    <a:cubicBezTo>
                      <a:pt x="4474969" y="2415476"/>
                      <a:pt x="4487731" y="2412236"/>
                      <a:pt x="4497068" y="2393947"/>
                    </a:cubicBezTo>
                    <a:cubicBezTo>
                      <a:pt x="4501257" y="2385757"/>
                      <a:pt x="4513260" y="2377755"/>
                      <a:pt x="4522596" y="2376421"/>
                    </a:cubicBezTo>
                    <a:cubicBezTo>
                      <a:pt x="4550599" y="2372421"/>
                      <a:pt x="4576318" y="2378327"/>
                      <a:pt x="4603368" y="2391282"/>
                    </a:cubicBezTo>
                    <a:cubicBezTo>
                      <a:pt x="4628705" y="2403474"/>
                      <a:pt x="4660331" y="2402140"/>
                      <a:pt x="4689098" y="2406903"/>
                    </a:cubicBezTo>
                    <a:cubicBezTo>
                      <a:pt x="4699289" y="2408618"/>
                      <a:pt x="4709482" y="2411237"/>
                      <a:pt x="4719697" y="2413428"/>
                    </a:cubicBezTo>
                    <a:lnTo>
                      <a:pt x="4726469" y="2414298"/>
                    </a:lnTo>
                    <a:lnTo>
                      <a:pt x="4785776" y="2414298"/>
                    </a:lnTo>
                    <a:lnTo>
                      <a:pt x="4788661" y="2414047"/>
                    </a:lnTo>
                    <a:cubicBezTo>
                      <a:pt x="4801401" y="2412237"/>
                      <a:pt x="4814166" y="2410142"/>
                      <a:pt x="4827024" y="2408999"/>
                    </a:cubicBezTo>
                    <a:cubicBezTo>
                      <a:pt x="4847027" y="2407095"/>
                      <a:pt x="4867412" y="2407856"/>
                      <a:pt x="4887415" y="2405570"/>
                    </a:cubicBezTo>
                    <a:cubicBezTo>
                      <a:pt x="4903799" y="2403853"/>
                      <a:pt x="4919991" y="2399474"/>
                      <a:pt x="4936184" y="2395853"/>
                    </a:cubicBezTo>
                    <a:cubicBezTo>
                      <a:pt x="4942089" y="2394520"/>
                      <a:pt x="4947996" y="2389376"/>
                      <a:pt x="4953328" y="2390138"/>
                    </a:cubicBezTo>
                    <a:cubicBezTo>
                      <a:pt x="5006292" y="2398330"/>
                      <a:pt x="5044391" y="2361753"/>
                      <a:pt x="5089162" y="2345560"/>
                    </a:cubicBezTo>
                    <a:cubicBezTo>
                      <a:pt x="5136216" y="2328413"/>
                      <a:pt x="5181748" y="2302124"/>
                      <a:pt x="5234326" y="2309935"/>
                    </a:cubicBezTo>
                    <a:cubicBezTo>
                      <a:pt x="5266141" y="2314697"/>
                      <a:pt x="5296812" y="2325747"/>
                      <a:pt x="5328438" y="2332416"/>
                    </a:cubicBezTo>
                    <a:cubicBezTo>
                      <a:pt x="5339677" y="2334701"/>
                      <a:pt x="5352250" y="2334320"/>
                      <a:pt x="5363491" y="2332034"/>
                    </a:cubicBezTo>
                    <a:cubicBezTo>
                      <a:pt x="5417784" y="2321555"/>
                      <a:pt x="5471316" y="2320032"/>
                      <a:pt x="5524660" y="2337178"/>
                    </a:cubicBezTo>
                    <a:cubicBezTo>
                      <a:pt x="5533802" y="2340036"/>
                      <a:pt x="5543518" y="2342701"/>
                      <a:pt x="5553045" y="2342701"/>
                    </a:cubicBezTo>
                    <a:cubicBezTo>
                      <a:pt x="5605244" y="2342701"/>
                      <a:pt x="5656488" y="2338701"/>
                      <a:pt x="5706401" y="2320032"/>
                    </a:cubicBezTo>
                    <a:cubicBezTo>
                      <a:pt x="5723166" y="2313745"/>
                      <a:pt x="5743551" y="2317745"/>
                      <a:pt x="5762029" y="2316221"/>
                    </a:cubicBezTo>
                    <a:cubicBezTo>
                      <a:pt x="5779174" y="2314889"/>
                      <a:pt x="5796702" y="2314317"/>
                      <a:pt x="5813276" y="2309935"/>
                    </a:cubicBezTo>
                    <a:cubicBezTo>
                      <a:pt x="5837472" y="2303459"/>
                      <a:pt x="5859949" y="2302697"/>
                      <a:pt x="5884906" y="2308411"/>
                    </a:cubicBezTo>
                    <a:cubicBezTo>
                      <a:pt x="5908719" y="2313745"/>
                      <a:pt x="5934438" y="2311079"/>
                      <a:pt x="5959204" y="2311269"/>
                    </a:cubicBezTo>
                    <a:cubicBezTo>
                      <a:pt x="5986828" y="2311459"/>
                      <a:pt x="6014449" y="2311649"/>
                      <a:pt x="6042072" y="2310697"/>
                    </a:cubicBezTo>
                    <a:cubicBezTo>
                      <a:pt x="6053124" y="2310317"/>
                      <a:pt x="6065695" y="2302697"/>
                      <a:pt x="6074842" y="2305745"/>
                    </a:cubicBezTo>
                    <a:cubicBezTo>
                      <a:pt x="6104368" y="2316031"/>
                      <a:pt x="6133897" y="2303649"/>
                      <a:pt x="6163425" y="2309172"/>
                    </a:cubicBezTo>
                    <a:cubicBezTo>
                      <a:pt x="6177905" y="2312031"/>
                      <a:pt x="6194288" y="2304220"/>
                      <a:pt x="6209909" y="2303459"/>
                    </a:cubicBezTo>
                    <a:cubicBezTo>
                      <a:pt x="6235437" y="2302124"/>
                      <a:pt x="6260964" y="2302697"/>
                      <a:pt x="6286493" y="2302315"/>
                    </a:cubicBezTo>
                    <a:cubicBezTo>
                      <a:pt x="6294876" y="2302124"/>
                      <a:pt x="6303068" y="2301362"/>
                      <a:pt x="6311449" y="2300980"/>
                    </a:cubicBezTo>
                    <a:cubicBezTo>
                      <a:pt x="6318880" y="2300601"/>
                      <a:pt x="6326691" y="2298887"/>
                      <a:pt x="6333739" y="2300218"/>
                    </a:cubicBezTo>
                    <a:cubicBezTo>
                      <a:pt x="6359268" y="2304983"/>
                      <a:pt x="6384414" y="2312793"/>
                      <a:pt x="6410131" y="2315841"/>
                    </a:cubicBezTo>
                    <a:cubicBezTo>
                      <a:pt x="6432420" y="2318507"/>
                      <a:pt x="6455472" y="2314889"/>
                      <a:pt x="6477951" y="2316793"/>
                    </a:cubicBezTo>
                    <a:cubicBezTo>
                      <a:pt x="6517576" y="2320032"/>
                      <a:pt x="6557201" y="2325747"/>
                      <a:pt x="6596828" y="2329368"/>
                    </a:cubicBezTo>
                    <a:cubicBezTo>
                      <a:pt x="6605401" y="2330130"/>
                      <a:pt x="6614353" y="2325365"/>
                      <a:pt x="6623118" y="2324985"/>
                    </a:cubicBezTo>
                    <a:cubicBezTo>
                      <a:pt x="6650551" y="2324033"/>
                      <a:pt x="6677984" y="2323841"/>
                      <a:pt x="6705417" y="2323272"/>
                    </a:cubicBezTo>
                    <a:cubicBezTo>
                      <a:pt x="6721038" y="2323080"/>
                      <a:pt x="6736851" y="2323651"/>
                      <a:pt x="6752283" y="2321937"/>
                    </a:cubicBezTo>
                    <a:cubicBezTo>
                      <a:pt x="6772665" y="2319651"/>
                      <a:pt x="6791144" y="2316221"/>
                      <a:pt x="6810195" y="2331082"/>
                    </a:cubicBezTo>
                    <a:cubicBezTo>
                      <a:pt x="6839534" y="2354132"/>
                      <a:pt x="6876872" y="2345178"/>
                      <a:pt x="6910782" y="2350512"/>
                    </a:cubicBezTo>
                    <a:cubicBezTo>
                      <a:pt x="6919547" y="2351847"/>
                      <a:pt x="6928501" y="2352036"/>
                      <a:pt x="6937263" y="2353561"/>
                    </a:cubicBezTo>
                    <a:cubicBezTo>
                      <a:pt x="6953457" y="2356418"/>
                      <a:pt x="6969457" y="2359657"/>
                      <a:pt x="6985653" y="2362897"/>
                    </a:cubicBezTo>
                    <a:cubicBezTo>
                      <a:pt x="6988509" y="2363467"/>
                      <a:pt x="6991747" y="2363659"/>
                      <a:pt x="6994415" y="2364611"/>
                    </a:cubicBezTo>
                    <a:cubicBezTo>
                      <a:pt x="7018991" y="2372611"/>
                      <a:pt x="7043184" y="2381755"/>
                      <a:pt x="7068141" y="2388234"/>
                    </a:cubicBezTo>
                    <a:cubicBezTo>
                      <a:pt x="7080334" y="2391472"/>
                      <a:pt x="7093860" y="2391853"/>
                      <a:pt x="7106432" y="2390138"/>
                    </a:cubicBezTo>
                    <a:cubicBezTo>
                      <a:pt x="7143199" y="2385185"/>
                      <a:pt x="7179587" y="2383089"/>
                      <a:pt x="7216547" y="2390330"/>
                    </a:cubicBezTo>
                    <a:cubicBezTo>
                      <a:pt x="7231214" y="2393186"/>
                      <a:pt x="7247599" y="2388424"/>
                      <a:pt x="7263220" y="2386709"/>
                    </a:cubicBezTo>
                    <a:cubicBezTo>
                      <a:pt x="7300559" y="2382137"/>
                      <a:pt x="7337899" y="2377183"/>
                      <a:pt x="7375428" y="2372803"/>
                    </a:cubicBezTo>
                    <a:cubicBezTo>
                      <a:pt x="7398860" y="2370135"/>
                      <a:pt x="7422483" y="2368611"/>
                      <a:pt x="7445916" y="2365945"/>
                    </a:cubicBezTo>
                    <a:cubicBezTo>
                      <a:pt x="7472967" y="2362705"/>
                      <a:pt x="7499828" y="2357753"/>
                      <a:pt x="7526880" y="2355084"/>
                    </a:cubicBezTo>
                    <a:cubicBezTo>
                      <a:pt x="7557742" y="2352036"/>
                      <a:pt x="7588795" y="2351466"/>
                      <a:pt x="7619655" y="2348226"/>
                    </a:cubicBezTo>
                    <a:cubicBezTo>
                      <a:pt x="7676047" y="2341940"/>
                      <a:pt x="7732247" y="2334509"/>
                      <a:pt x="7788636" y="2327461"/>
                    </a:cubicBezTo>
                    <a:cubicBezTo>
                      <a:pt x="7843311" y="2320603"/>
                      <a:pt x="7897987" y="2314507"/>
                      <a:pt x="7952280" y="2305935"/>
                    </a:cubicBezTo>
                    <a:cubicBezTo>
                      <a:pt x="7975142" y="2302315"/>
                      <a:pt x="7996859" y="2292408"/>
                      <a:pt x="8019339" y="2286884"/>
                    </a:cubicBezTo>
                    <a:cubicBezTo>
                      <a:pt x="8058774" y="2277357"/>
                      <a:pt x="8098590" y="2269357"/>
                      <a:pt x="8137835" y="2259832"/>
                    </a:cubicBezTo>
                    <a:cubicBezTo>
                      <a:pt x="8155359" y="2255641"/>
                      <a:pt x="8172124" y="2248593"/>
                      <a:pt x="8189651" y="2243639"/>
                    </a:cubicBezTo>
                    <a:cubicBezTo>
                      <a:pt x="8230992" y="2232208"/>
                      <a:pt x="8272903" y="2222874"/>
                      <a:pt x="8313671" y="2209920"/>
                    </a:cubicBezTo>
                    <a:cubicBezTo>
                      <a:pt x="8362822" y="2194297"/>
                      <a:pt x="8411019" y="2175439"/>
                      <a:pt x="8459979" y="2158864"/>
                    </a:cubicBezTo>
                    <a:cubicBezTo>
                      <a:pt x="8478269" y="2152578"/>
                      <a:pt x="8497511" y="2148957"/>
                      <a:pt x="8516369" y="2144003"/>
                    </a:cubicBezTo>
                    <a:cubicBezTo>
                      <a:pt x="8563425" y="2131431"/>
                      <a:pt x="8610288" y="2118095"/>
                      <a:pt x="8657726" y="2106284"/>
                    </a:cubicBezTo>
                    <a:cubicBezTo>
                      <a:pt x="8675253" y="2101901"/>
                      <a:pt x="8693731" y="2102284"/>
                      <a:pt x="8711448" y="2098664"/>
                    </a:cubicBezTo>
                    <a:cubicBezTo>
                      <a:pt x="8732023" y="2094472"/>
                      <a:pt x="8752407" y="2089138"/>
                      <a:pt x="8772219" y="2082280"/>
                    </a:cubicBezTo>
                    <a:cubicBezTo>
                      <a:pt x="8796985" y="2073707"/>
                      <a:pt x="8820990" y="2062659"/>
                      <a:pt x="8845565" y="2053705"/>
                    </a:cubicBezTo>
                    <a:cubicBezTo>
                      <a:pt x="8886142" y="2039034"/>
                      <a:pt x="8926911" y="2024557"/>
                      <a:pt x="8967871" y="2011221"/>
                    </a:cubicBezTo>
                    <a:cubicBezTo>
                      <a:pt x="8983301" y="2006268"/>
                      <a:pt x="9000257" y="2005697"/>
                      <a:pt x="9015878" y="2001124"/>
                    </a:cubicBezTo>
                    <a:cubicBezTo>
                      <a:pt x="9088840" y="1979597"/>
                      <a:pt x="9161805" y="1957880"/>
                      <a:pt x="9234579" y="1935209"/>
                    </a:cubicBezTo>
                    <a:cubicBezTo>
                      <a:pt x="9272298" y="1923399"/>
                      <a:pt x="9308875" y="1908538"/>
                      <a:pt x="9346597" y="1896917"/>
                    </a:cubicBezTo>
                    <a:cubicBezTo>
                      <a:pt x="9369267" y="1889869"/>
                      <a:pt x="9393650" y="1887773"/>
                      <a:pt x="9416321" y="1880724"/>
                    </a:cubicBezTo>
                    <a:cubicBezTo>
                      <a:pt x="9437278" y="1874247"/>
                      <a:pt x="9456709" y="1863578"/>
                      <a:pt x="9477283" y="1856149"/>
                    </a:cubicBezTo>
                    <a:cubicBezTo>
                      <a:pt x="9540152" y="1833097"/>
                      <a:pt x="9603971" y="1811953"/>
                      <a:pt x="9666265" y="1787186"/>
                    </a:cubicBezTo>
                    <a:cubicBezTo>
                      <a:pt x="9696749" y="1775183"/>
                      <a:pt x="9725323" y="1757849"/>
                      <a:pt x="9754088" y="1741464"/>
                    </a:cubicBezTo>
                    <a:cubicBezTo>
                      <a:pt x="9802858" y="1713841"/>
                      <a:pt x="9850865" y="1685074"/>
                      <a:pt x="9899446" y="1656880"/>
                    </a:cubicBezTo>
                    <a:cubicBezTo>
                      <a:pt x="9935832" y="1635924"/>
                      <a:pt x="9968027" y="1611347"/>
                      <a:pt x="9993175" y="1576487"/>
                    </a:cubicBezTo>
                    <a:cubicBezTo>
                      <a:pt x="10004797" y="1560484"/>
                      <a:pt x="10024990" y="1546768"/>
                      <a:pt x="10044230" y="1540480"/>
                    </a:cubicBezTo>
                    <a:cubicBezTo>
                      <a:pt x="10078713" y="1529241"/>
                      <a:pt x="10104430" y="1507522"/>
                      <a:pt x="10131863" y="1485613"/>
                    </a:cubicBezTo>
                    <a:cubicBezTo>
                      <a:pt x="10166536" y="1457801"/>
                      <a:pt x="10203304" y="1431509"/>
                      <a:pt x="10242357" y="1410555"/>
                    </a:cubicBezTo>
                    <a:cubicBezTo>
                      <a:pt x="10280840" y="1389980"/>
                      <a:pt x="10324086" y="1378549"/>
                      <a:pt x="10363709" y="1359499"/>
                    </a:cubicBezTo>
                    <a:cubicBezTo>
                      <a:pt x="10386952" y="1348259"/>
                      <a:pt x="10407146" y="1330353"/>
                      <a:pt x="10428291" y="1314920"/>
                    </a:cubicBezTo>
                    <a:cubicBezTo>
                      <a:pt x="10449438" y="1299489"/>
                      <a:pt x="10470394" y="1283486"/>
                      <a:pt x="10490969" y="1267104"/>
                    </a:cubicBezTo>
                    <a:cubicBezTo>
                      <a:pt x="10502208" y="1258149"/>
                      <a:pt x="10511734" y="1246909"/>
                      <a:pt x="10523354" y="1238337"/>
                    </a:cubicBezTo>
                    <a:cubicBezTo>
                      <a:pt x="10545263" y="1222334"/>
                      <a:pt x="10569075" y="1208808"/>
                      <a:pt x="10590031" y="1191664"/>
                    </a:cubicBezTo>
                    <a:cubicBezTo>
                      <a:pt x="10610225" y="1175089"/>
                      <a:pt x="10633467" y="1166707"/>
                      <a:pt x="10656519" y="1156038"/>
                    </a:cubicBezTo>
                    <a:cubicBezTo>
                      <a:pt x="10674046" y="1148036"/>
                      <a:pt x="10686617" y="1130320"/>
                      <a:pt x="10703573" y="1120603"/>
                    </a:cubicBezTo>
                    <a:cubicBezTo>
                      <a:pt x="10727767" y="1106697"/>
                      <a:pt x="10746246" y="1089553"/>
                      <a:pt x="10764534" y="1067643"/>
                    </a:cubicBezTo>
                    <a:cubicBezTo>
                      <a:pt x="10785111" y="1043068"/>
                      <a:pt x="10820162" y="1029732"/>
                      <a:pt x="10850453" y="1014301"/>
                    </a:cubicBezTo>
                    <a:cubicBezTo>
                      <a:pt x="10876171" y="1001157"/>
                      <a:pt x="10906081" y="995632"/>
                      <a:pt x="10929704" y="980201"/>
                    </a:cubicBezTo>
                    <a:cubicBezTo>
                      <a:pt x="10946279" y="969342"/>
                      <a:pt x="10958661" y="948957"/>
                      <a:pt x="10967423" y="930289"/>
                    </a:cubicBezTo>
                    <a:cubicBezTo>
                      <a:pt x="10987046" y="887995"/>
                      <a:pt x="11021146" y="861897"/>
                      <a:pt x="11058869" y="838084"/>
                    </a:cubicBezTo>
                    <a:cubicBezTo>
                      <a:pt x="11097350" y="813699"/>
                      <a:pt x="11133927" y="786836"/>
                      <a:pt x="11172600" y="762834"/>
                    </a:cubicBezTo>
                    <a:cubicBezTo>
                      <a:pt x="11211843" y="738638"/>
                      <a:pt x="11243658" y="706443"/>
                      <a:pt x="11275283" y="673676"/>
                    </a:cubicBezTo>
                    <a:cubicBezTo>
                      <a:pt x="11288238" y="660150"/>
                      <a:pt x="11305192" y="650434"/>
                      <a:pt x="11320623" y="639195"/>
                    </a:cubicBezTo>
                    <a:cubicBezTo>
                      <a:pt x="11338339" y="626241"/>
                      <a:pt x="11355296" y="611953"/>
                      <a:pt x="11374346" y="601664"/>
                    </a:cubicBezTo>
                    <a:cubicBezTo>
                      <a:pt x="11398160" y="588709"/>
                      <a:pt x="11424069" y="579757"/>
                      <a:pt x="11448453" y="567755"/>
                    </a:cubicBezTo>
                    <a:cubicBezTo>
                      <a:pt x="11476838" y="553657"/>
                      <a:pt x="11505795" y="539750"/>
                      <a:pt x="11532275" y="522605"/>
                    </a:cubicBezTo>
                    <a:cubicBezTo>
                      <a:pt x="11545039" y="514413"/>
                      <a:pt x="11553613" y="499363"/>
                      <a:pt x="11562947" y="486598"/>
                    </a:cubicBezTo>
                    <a:cubicBezTo>
                      <a:pt x="11599714" y="436305"/>
                      <a:pt x="11635529" y="385441"/>
                      <a:pt x="11672489" y="335337"/>
                    </a:cubicBezTo>
                    <a:cubicBezTo>
                      <a:pt x="11712304" y="281424"/>
                      <a:pt x="11763931" y="241608"/>
                      <a:pt x="11821656" y="207889"/>
                    </a:cubicBezTo>
                    <a:cubicBezTo>
                      <a:pt x="11877664" y="175312"/>
                      <a:pt x="11931195" y="138734"/>
                      <a:pt x="11986443" y="104824"/>
                    </a:cubicBezTo>
                    <a:cubicBezTo>
                      <a:pt x="11998443" y="97395"/>
                      <a:pt x="12013114" y="94347"/>
                      <a:pt x="12026448" y="88821"/>
                    </a:cubicBezTo>
                    <a:cubicBezTo>
                      <a:pt x="12072360" y="69580"/>
                      <a:pt x="12118083" y="50147"/>
                      <a:pt x="12160947" y="28621"/>
                    </a:cubicBezTo>
                    <a:lnTo>
                      <a:pt x="12192000" y="0"/>
                    </a:lnTo>
                    <a:close/>
                  </a:path>
                </a:pathLst>
              </a:custGeom>
              <a:solidFill>
                <a:schemeClr val="bg1">
                  <a:alpha val="14000"/>
                </a:scheme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grpSp>
          <p:nvGrpSpPr>
            <p:cNvPr id="34" name="Group 10">
              <a:extLst>
                <a:ext uri="{FF2B5EF4-FFF2-40B4-BE49-F238E27FC236}">
                  <a16:creationId xmlns:a16="http://schemas.microsoft.com/office/drawing/2014/main" id="{05148B0F-801C-45A1-80C1-EEC25A22A7C6}"/>
                </a:ext>
                <a:ext uri="{C183D7F6-B498-43B3-948B-1728B52AA6E4}">
                  <adec:decorative xmlns:adec="http://schemas.microsoft.com/office/drawing/2017/decorative" val="1"/>
                </a:ext>
              </a:extLst>
            </p:cNvPr>
            <p:cNvGrpSpPr/>
            <p:nvPr>
              <p:extLst>
                <p:ext uri="{386F3935-93C4-4BCD-93E2-E3B085C9AB24}">
                  <p16:designElem xmlns:p16="http://schemas.microsoft.com/office/powerpoint/2015/main" val="1"/>
                </p:ext>
              </p:extLst>
            </p:nvPr>
          </p:nvGrpSpPr>
          <p:grpSpPr>
            <a:xfrm>
              <a:off x="544" y="3296011"/>
              <a:ext cx="12191456" cy="2849975"/>
              <a:chOff x="544" y="3296011"/>
              <a:chExt cx="12191456" cy="2849975"/>
            </a:xfrm>
          </p:grpSpPr>
          <p:sp>
            <p:nvSpPr>
              <p:cNvPr id="12" name="Freeform: Shape 11">
                <a:extLst>
                  <a:ext uri="{FF2B5EF4-FFF2-40B4-BE49-F238E27FC236}">
                    <a16:creationId xmlns:a16="http://schemas.microsoft.com/office/drawing/2014/main" id="{E7715ED9-C8CE-4651-82AA-1C4B5F14A03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44" y="3296011"/>
                <a:ext cx="12191456" cy="2849975"/>
              </a:xfrm>
              <a:custGeom>
                <a:avLst/>
                <a:gdLst>
                  <a:gd name="connsiteX0" fmla="*/ 6095524 w 6095524"/>
                  <a:gd name="connsiteY0" fmla="*/ 0 h 1424940"/>
                  <a:gd name="connsiteX1" fmla="*/ 6095524 w 6095524"/>
                  <a:gd name="connsiteY1" fmla="*/ 17431 h 1424940"/>
                  <a:gd name="connsiteX2" fmla="*/ 6095524 w 6095524"/>
                  <a:gd name="connsiteY2" fmla="*/ 216290 h 1424940"/>
                  <a:gd name="connsiteX3" fmla="*/ 6079998 w 6095524"/>
                  <a:gd name="connsiteY3" fmla="*/ 230600 h 1424940"/>
                  <a:gd name="connsiteX4" fmla="*/ 6012751 w 6095524"/>
                  <a:gd name="connsiteY4" fmla="*/ 260699 h 1424940"/>
                  <a:gd name="connsiteX5" fmla="*/ 5992749 w 6095524"/>
                  <a:gd name="connsiteY5" fmla="*/ 268700 h 1424940"/>
                  <a:gd name="connsiteX6" fmla="*/ 5910358 w 6095524"/>
                  <a:gd name="connsiteY6" fmla="*/ 320231 h 1424940"/>
                  <a:gd name="connsiteX7" fmla="*/ 5835777 w 6095524"/>
                  <a:gd name="connsiteY7" fmla="*/ 383953 h 1424940"/>
                  <a:gd name="connsiteX8" fmla="*/ 5781008 w 6095524"/>
                  <a:gd name="connsiteY8" fmla="*/ 459581 h 1424940"/>
                  <a:gd name="connsiteX9" fmla="*/ 5765673 w 6095524"/>
                  <a:gd name="connsiteY9" fmla="*/ 477584 h 1424940"/>
                  <a:gd name="connsiteX10" fmla="*/ 5723763 w 6095524"/>
                  <a:gd name="connsiteY10" fmla="*/ 500158 h 1424940"/>
                  <a:gd name="connsiteX11" fmla="*/ 5686711 w 6095524"/>
                  <a:gd name="connsiteY11" fmla="*/ 517112 h 1424940"/>
                  <a:gd name="connsiteX12" fmla="*/ 5659850 w 6095524"/>
                  <a:gd name="connsiteY12" fmla="*/ 535877 h 1424940"/>
                  <a:gd name="connsiteX13" fmla="*/ 5637181 w 6095524"/>
                  <a:gd name="connsiteY13" fmla="*/ 553117 h 1424940"/>
                  <a:gd name="connsiteX14" fmla="*/ 5585841 w 6095524"/>
                  <a:gd name="connsiteY14" fmla="*/ 597694 h 1424940"/>
                  <a:gd name="connsiteX15" fmla="*/ 5528977 w 6095524"/>
                  <a:gd name="connsiteY15" fmla="*/ 635318 h 1424940"/>
                  <a:gd name="connsiteX16" fmla="*/ 5483256 w 6095524"/>
                  <a:gd name="connsiteY16" fmla="*/ 681419 h 1424940"/>
                  <a:gd name="connsiteX17" fmla="*/ 5464397 w 6095524"/>
                  <a:gd name="connsiteY17" fmla="*/ 706374 h 1424940"/>
                  <a:gd name="connsiteX18" fmla="*/ 5424773 w 6095524"/>
                  <a:gd name="connsiteY18" fmla="*/ 723424 h 1424940"/>
                  <a:gd name="connsiteX19" fmla="*/ 5381815 w 6095524"/>
                  <a:gd name="connsiteY19" fmla="*/ 750094 h 1424940"/>
                  <a:gd name="connsiteX20" fmla="*/ 5351335 w 6095524"/>
                  <a:gd name="connsiteY20" fmla="*/ 776573 h 1424940"/>
                  <a:gd name="connsiteX21" fmla="*/ 5327809 w 6095524"/>
                  <a:gd name="connsiteY21" fmla="*/ 794290 h 1424940"/>
                  <a:gd name="connsiteX22" fmla="*/ 5294566 w 6095524"/>
                  <a:gd name="connsiteY22" fmla="*/ 812102 h 1424940"/>
                  <a:gd name="connsiteX23" fmla="*/ 5261229 w 6095524"/>
                  <a:gd name="connsiteY23" fmla="*/ 835438 h 1424940"/>
                  <a:gd name="connsiteX24" fmla="*/ 5245037 w 6095524"/>
                  <a:gd name="connsiteY24" fmla="*/ 849821 h 1424940"/>
                  <a:gd name="connsiteX25" fmla="*/ 5213699 w 6095524"/>
                  <a:gd name="connsiteY25" fmla="*/ 873728 h 1424940"/>
                  <a:gd name="connsiteX26" fmla="*/ 5181409 w 6095524"/>
                  <a:gd name="connsiteY26" fmla="*/ 896017 h 1424940"/>
                  <a:gd name="connsiteX27" fmla="*/ 5120735 w 6095524"/>
                  <a:gd name="connsiteY27" fmla="*/ 921544 h 1424940"/>
                  <a:gd name="connsiteX28" fmla="*/ 5065490 w 6095524"/>
                  <a:gd name="connsiteY28" fmla="*/ 959072 h 1424940"/>
                  <a:gd name="connsiteX29" fmla="*/ 5021675 w 6095524"/>
                  <a:gd name="connsiteY29" fmla="*/ 986504 h 1424940"/>
                  <a:gd name="connsiteX30" fmla="*/ 4996148 w 6095524"/>
                  <a:gd name="connsiteY30" fmla="*/ 1004507 h 1424940"/>
                  <a:gd name="connsiteX31" fmla="*/ 4949285 w 6095524"/>
                  <a:gd name="connsiteY31" fmla="*/ 1044702 h 1424940"/>
                  <a:gd name="connsiteX32" fmla="*/ 4876609 w 6095524"/>
                  <a:gd name="connsiteY32" fmla="*/ 1086993 h 1424940"/>
                  <a:gd name="connsiteX33" fmla="*/ 4832699 w 6095524"/>
                  <a:gd name="connsiteY33" fmla="*/ 1109853 h 1424940"/>
                  <a:gd name="connsiteX34" fmla="*/ 4738211 w 6095524"/>
                  <a:gd name="connsiteY34" fmla="*/ 1144334 h 1424940"/>
                  <a:gd name="connsiteX35" fmla="*/ 4707731 w 6095524"/>
                  <a:gd name="connsiteY35" fmla="*/ 1156621 h 1424940"/>
                  <a:gd name="connsiteX36" fmla="*/ 4672870 w 6095524"/>
                  <a:gd name="connsiteY36" fmla="*/ 1164717 h 1424940"/>
                  <a:gd name="connsiteX37" fmla="*/ 4616863 w 6095524"/>
                  <a:gd name="connsiteY37" fmla="*/ 1183862 h 1424940"/>
                  <a:gd name="connsiteX38" fmla="*/ 4507516 w 6095524"/>
                  <a:gd name="connsiteY38" fmla="*/ 1216819 h 1424940"/>
                  <a:gd name="connsiteX39" fmla="*/ 4483513 w 6095524"/>
                  <a:gd name="connsiteY39" fmla="*/ 1221867 h 1424940"/>
                  <a:gd name="connsiteX40" fmla="*/ 4422362 w 6095524"/>
                  <a:gd name="connsiteY40" fmla="*/ 1243108 h 1424940"/>
                  <a:gd name="connsiteX41" fmla="*/ 4385691 w 6095524"/>
                  <a:gd name="connsiteY41" fmla="*/ 1257395 h 1424940"/>
                  <a:gd name="connsiteX42" fmla="*/ 4355306 w 6095524"/>
                  <a:gd name="connsiteY42" fmla="*/ 1265587 h 1424940"/>
                  <a:gd name="connsiteX43" fmla="*/ 4328446 w 6095524"/>
                  <a:gd name="connsiteY43" fmla="*/ 1269397 h 1424940"/>
                  <a:gd name="connsiteX44" fmla="*/ 4257770 w 6095524"/>
                  <a:gd name="connsiteY44" fmla="*/ 1288256 h 1424940"/>
                  <a:gd name="connsiteX45" fmla="*/ 4229576 w 6095524"/>
                  <a:gd name="connsiteY45" fmla="*/ 1295686 h 1424940"/>
                  <a:gd name="connsiteX46" fmla="*/ 4156424 w 6095524"/>
                  <a:gd name="connsiteY46" fmla="*/ 1321213 h 1424940"/>
                  <a:gd name="connsiteX47" fmla="*/ 4094416 w 6095524"/>
                  <a:gd name="connsiteY47" fmla="*/ 1338072 h 1424940"/>
                  <a:gd name="connsiteX48" fmla="*/ 4068509 w 6095524"/>
                  <a:gd name="connsiteY48" fmla="*/ 1346168 h 1424940"/>
                  <a:gd name="connsiteX49" fmla="*/ 4009263 w 6095524"/>
                  <a:gd name="connsiteY49" fmla="*/ 1359694 h 1424940"/>
                  <a:gd name="connsiteX50" fmla="*/ 3975735 w 6095524"/>
                  <a:gd name="connsiteY50" fmla="*/ 1369219 h 1424940"/>
                  <a:gd name="connsiteX51" fmla="*/ 3893915 w 6095524"/>
                  <a:gd name="connsiteY51" fmla="*/ 1379982 h 1424940"/>
                  <a:gd name="connsiteX52" fmla="*/ 3809428 w 6095524"/>
                  <a:gd name="connsiteY52" fmla="*/ 1390364 h 1424940"/>
                  <a:gd name="connsiteX53" fmla="*/ 3763042 w 6095524"/>
                  <a:gd name="connsiteY53" fmla="*/ 1393793 h 1424940"/>
                  <a:gd name="connsiteX54" fmla="*/ 3722561 w 6095524"/>
                  <a:gd name="connsiteY54" fmla="*/ 1399223 h 1424940"/>
                  <a:gd name="connsiteX55" fmla="*/ 3687318 w 6095524"/>
                  <a:gd name="connsiteY55" fmla="*/ 1402652 h 1424940"/>
                  <a:gd name="connsiteX56" fmla="*/ 3631216 w 6095524"/>
                  <a:gd name="connsiteY56" fmla="*/ 1409605 h 1424940"/>
                  <a:gd name="connsiteX57" fmla="*/ 3607880 w 6095524"/>
                  <a:gd name="connsiteY57" fmla="*/ 1411415 h 1424940"/>
                  <a:gd name="connsiteX58" fmla="*/ 3552825 w 6095524"/>
                  <a:gd name="connsiteY58" fmla="*/ 1411319 h 1424940"/>
                  <a:gd name="connsiteX59" fmla="*/ 3533680 w 6095524"/>
                  <a:gd name="connsiteY59" fmla="*/ 1410367 h 1424940"/>
                  <a:gd name="connsiteX60" fmla="*/ 3496818 w 6095524"/>
                  <a:gd name="connsiteY60" fmla="*/ 1398556 h 1424940"/>
                  <a:gd name="connsiteX61" fmla="*/ 3492437 w 6095524"/>
                  <a:gd name="connsiteY61" fmla="*/ 1397699 h 1424940"/>
                  <a:gd name="connsiteX62" fmla="*/ 3468243 w 6095524"/>
                  <a:gd name="connsiteY62" fmla="*/ 1393031 h 1424940"/>
                  <a:gd name="connsiteX63" fmla="*/ 3455003 w 6095524"/>
                  <a:gd name="connsiteY63" fmla="*/ 1391507 h 1424940"/>
                  <a:gd name="connsiteX64" fmla="*/ 3404711 w 6095524"/>
                  <a:gd name="connsiteY64" fmla="*/ 1381792 h 1424940"/>
                  <a:gd name="connsiteX65" fmla="*/ 3375756 w 6095524"/>
                  <a:gd name="connsiteY65" fmla="*/ 1377220 h 1424940"/>
                  <a:gd name="connsiteX66" fmla="*/ 3352324 w 6095524"/>
                  <a:gd name="connsiteY66" fmla="*/ 1377887 h 1424940"/>
                  <a:gd name="connsiteX67" fmla="*/ 3311176 w 6095524"/>
                  <a:gd name="connsiteY67" fmla="*/ 1378744 h 1424940"/>
                  <a:gd name="connsiteX68" fmla="*/ 3298031 w 6095524"/>
                  <a:gd name="connsiteY68" fmla="*/ 1380935 h 1424940"/>
                  <a:gd name="connsiteX69" fmla="*/ 3238595 w 6095524"/>
                  <a:gd name="connsiteY69" fmla="*/ 1374648 h 1424940"/>
                  <a:gd name="connsiteX70" fmla="*/ 3204686 w 6095524"/>
                  <a:gd name="connsiteY70" fmla="*/ 1374172 h 1424940"/>
                  <a:gd name="connsiteX71" fmla="*/ 3166491 w 6095524"/>
                  <a:gd name="connsiteY71" fmla="*/ 1366361 h 1424940"/>
                  <a:gd name="connsiteX72" fmla="*/ 3155347 w 6095524"/>
                  <a:gd name="connsiteY72" fmla="*/ 1366742 h 1424940"/>
                  <a:gd name="connsiteX73" fmla="*/ 3142869 w 6095524"/>
                  <a:gd name="connsiteY73" fmla="*/ 1367409 h 1424940"/>
                  <a:gd name="connsiteX74" fmla="*/ 3104578 w 6095524"/>
                  <a:gd name="connsiteY74" fmla="*/ 1367981 h 1424940"/>
                  <a:gd name="connsiteX75" fmla="*/ 3081337 w 6095524"/>
                  <a:gd name="connsiteY75" fmla="*/ 1370838 h 1424940"/>
                  <a:gd name="connsiteX76" fmla="*/ 3037047 w 6095524"/>
                  <a:gd name="connsiteY76" fmla="*/ 1369124 h 1424940"/>
                  <a:gd name="connsiteX77" fmla="*/ 3020663 w 6095524"/>
                  <a:gd name="connsiteY77" fmla="*/ 1371600 h 1424940"/>
                  <a:gd name="connsiteX78" fmla="*/ 2979230 w 6095524"/>
                  <a:gd name="connsiteY78" fmla="*/ 1371886 h 1424940"/>
                  <a:gd name="connsiteX79" fmla="*/ 2942082 w 6095524"/>
                  <a:gd name="connsiteY79" fmla="*/ 1370457 h 1424940"/>
                  <a:gd name="connsiteX80" fmla="*/ 2906268 w 6095524"/>
                  <a:gd name="connsiteY80" fmla="*/ 1371219 h 1424940"/>
                  <a:gd name="connsiteX81" fmla="*/ 2880646 w 6095524"/>
                  <a:gd name="connsiteY81" fmla="*/ 1374362 h 1424940"/>
                  <a:gd name="connsiteX82" fmla="*/ 2852833 w 6095524"/>
                  <a:gd name="connsiteY82" fmla="*/ 1376267 h 1424940"/>
                  <a:gd name="connsiteX83" fmla="*/ 2776157 w 6095524"/>
                  <a:gd name="connsiteY83" fmla="*/ 1387602 h 1424940"/>
                  <a:gd name="connsiteX84" fmla="*/ 2761965 w 6095524"/>
                  <a:gd name="connsiteY84" fmla="*/ 1384840 h 1424940"/>
                  <a:gd name="connsiteX85" fmla="*/ 2681383 w 6095524"/>
                  <a:gd name="connsiteY85" fmla="*/ 1382268 h 1424940"/>
                  <a:gd name="connsiteX86" fmla="*/ 2663857 w 6095524"/>
                  <a:gd name="connsiteY86" fmla="*/ 1382459 h 1424940"/>
                  <a:gd name="connsiteX87" fmla="*/ 2616803 w 6095524"/>
                  <a:gd name="connsiteY87" fmla="*/ 1371219 h 1424940"/>
                  <a:gd name="connsiteX88" fmla="*/ 2544223 w 6095524"/>
                  <a:gd name="connsiteY88" fmla="*/ 1389031 h 1424940"/>
                  <a:gd name="connsiteX89" fmla="*/ 2476309 w 6095524"/>
                  <a:gd name="connsiteY89" fmla="*/ 1411319 h 1424940"/>
                  <a:gd name="connsiteX90" fmla="*/ 2467737 w 6095524"/>
                  <a:gd name="connsiteY90" fmla="*/ 1414177 h 1424940"/>
                  <a:gd name="connsiteX91" fmla="*/ 2443353 w 6095524"/>
                  <a:gd name="connsiteY91" fmla="*/ 1419035 h 1424940"/>
                  <a:gd name="connsiteX92" fmla="*/ 2413159 w 6095524"/>
                  <a:gd name="connsiteY92" fmla="*/ 1420749 h 1424940"/>
                  <a:gd name="connsiteX93" fmla="*/ 2374868 w 6095524"/>
                  <a:gd name="connsiteY93" fmla="*/ 1424940 h 1424940"/>
                  <a:gd name="connsiteX94" fmla="*/ 2344198 w 6095524"/>
                  <a:gd name="connsiteY94" fmla="*/ 1419701 h 1424940"/>
                  <a:gd name="connsiteX95" fmla="*/ 2301335 w 6095524"/>
                  <a:gd name="connsiteY95" fmla="*/ 1411891 h 1424940"/>
                  <a:gd name="connsiteX96" fmla="*/ 2260949 w 6095524"/>
                  <a:gd name="connsiteY96" fmla="*/ 1404461 h 1424940"/>
                  <a:gd name="connsiteX97" fmla="*/ 2248186 w 6095524"/>
                  <a:gd name="connsiteY97" fmla="*/ 1413224 h 1424940"/>
                  <a:gd name="connsiteX98" fmla="*/ 2228469 w 6095524"/>
                  <a:gd name="connsiteY98" fmla="*/ 1420844 h 1424940"/>
                  <a:gd name="connsiteX99" fmla="*/ 2206562 w 6095524"/>
                  <a:gd name="connsiteY99" fmla="*/ 1411700 h 1424940"/>
                  <a:gd name="connsiteX100" fmla="*/ 2155317 w 6095524"/>
                  <a:gd name="connsiteY100" fmla="*/ 1392746 h 1424940"/>
                  <a:gd name="connsiteX101" fmla="*/ 2122932 w 6095524"/>
                  <a:gd name="connsiteY101" fmla="*/ 1391888 h 1424940"/>
                  <a:gd name="connsiteX102" fmla="*/ 2052542 w 6095524"/>
                  <a:gd name="connsiteY102" fmla="*/ 1383792 h 1424940"/>
                  <a:gd name="connsiteX103" fmla="*/ 2006537 w 6095524"/>
                  <a:gd name="connsiteY103" fmla="*/ 1372267 h 1424940"/>
                  <a:gd name="connsiteX104" fmla="*/ 1973486 w 6095524"/>
                  <a:gd name="connsiteY104" fmla="*/ 1359218 h 1424940"/>
                  <a:gd name="connsiteX105" fmla="*/ 1926146 w 6095524"/>
                  <a:gd name="connsiteY105" fmla="*/ 1342168 h 1424940"/>
                  <a:gd name="connsiteX106" fmla="*/ 1878616 w 6095524"/>
                  <a:gd name="connsiteY106" fmla="*/ 1333310 h 1424940"/>
                  <a:gd name="connsiteX107" fmla="*/ 1844231 w 6095524"/>
                  <a:gd name="connsiteY107" fmla="*/ 1322165 h 1424940"/>
                  <a:gd name="connsiteX108" fmla="*/ 1802225 w 6095524"/>
                  <a:gd name="connsiteY108" fmla="*/ 1314545 h 1424940"/>
                  <a:gd name="connsiteX109" fmla="*/ 1766983 w 6095524"/>
                  <a:gd name="connsiteY109" fmla="*/ 1314260 h 1424940"/>
                  <a:gd name="connsiteX110" fmla="*/ 1711738 w 6095524"/>
                  <a:gd name="connsiteY110" fmla="*/ 1315593 h 1424940"/>
                  <a:gd name="connsiteX111" fmla="*/ 1644111 w 6095524"/>
                  <a:gd name="connsiteY111" fmla="*/ 1292543 h 1424940"/>
                  <a:gd name="connsiteX112" fmla="*/ 1616774 w 6095524"/>
                  <a:gd name="connsiteY112" fmla="*/ 1287399 h 1424940"/>
                  <a:gd name="connsiteX113" fmla="*/ 1591056 w 6095524"/>
                  <a:gd name="connsiteY113" fmla="*/ 1285018 h 1424940"/>
                  <a:gd name="connsiteX114" fmla="*/ 1536478 w 6095524"/>
                  <a:gd name="connsiteY114" fmla="*/ 1269683 h 1424940"/>
                  <a:gd name="connsiteX115" fmla="*/ 1514285 w 6095524"/>
                  <a:gd name="connsiteY115" fmla="*/ 1264634 h 1424940"/>
                  <a:gd name="connsiteX116" fmla="*/ 1483233 w 6095524"/>
                  <a:gd name="connsiteY116" fmla="*/ 1264730 h 1424940"/>
                  <a:gd name="connsiteX117" fmla="*/ 1426750 w 6095524"/>
                  <a:gd name="connsiteY117" fmla="*/ 1257681 h 1424940"/>
                  <a:gd name="connsiteX118" fmla="*/ 1370362 w 6095524"/>
                  <a:gd name="connsiteY118" fmla="*/ 1237107 h 1424940"/>
                  <a:gd name="connsiteX119" fmla="*/ 1346454 w 6095524"/>
                  <a:gd name="connsiteY119" fmla="*/ 1239107 h 1424940"/>
                  <a:gd name="connsiteX120" fmla="*/ 1337882 w 6095524"/>
                  <a:gd name="connsiteY120" fmla="*/ 1238631 h 1424940"/>
                  <a:gd name="connsiteX121" fmla="*/ 1260825 w 6095524"/>
                  <a:gd name="connsiteY121" fmla="*/ 1227296 h 1424940"/>
                  <a:gd name="connsiteX122" fmla="*/ 1253109 w 6095524"/>
                  <a:gd name="connsiteY122" fmla="*/ 1226058 h 1424940"/>
                  <a:gd name="connsiteX123" fmla="*/ 1216915 w 6095524"/>
                  <a:gd name="connsiteY123" fmla="*/ 1215962 h 1424940"/>
                  <a:gd name="connsiteX124" fmla="*/ 1125664 w 6095524"/>
                  <a:gd name="connsiteY124" fmla="*/ 1209675 h 1424940"/>
                  <a:gd name="connsiteX125" fmla="*/ 1120045 w 6095524"/>
                  <a:gd name="connsiteY125" fmla="*/ 1208913 h 1424940"/>
                  <a:gd name="connsiteX126" fmla="*/ 1089469 w 6095524"/>
                  <a:gd name="connsiteY126" fmla="*/ 1213961 h 1424940"/>
                  <a:gd name="connsiteX127" fmla="*/ 1074325 w 6095524"/>
                  <a:gd name="connsiteY127" fmla="*/ 1221105 h 1424940"/>
                  <a:gd name="connsiteX128" fmla="*/ 1050703 w 6095524"/>
                  <a:gd name="connsiteY128" fmla="*/ 1228535 h 1424940"/>
                  <a:gd name="connsiteX129" fmla="*/ 1026700 w 6095524"/>
                  <a:gd name="connsiteY129" fmla="*/ 1231297 h 1424940"/>
                  <a:gd name="connsiteX130" fmla="*/ 986409 w 6095524"/>
                  <a:gd name="connsiteY130" fmla="*/ 1220057 h 1424940"/>
                  <a:gd name="connsiteX131" fmla="*/ 971741 w 6095524"/>
                  <a:gd name="connsiteY131" fmla="*/ 1218914 h 1424940"/>
                  <a:gd name="connsiteX132" fmla="*/ 939070 w 6095524"/>
                  <a:gd name="connsiteY132" fmla="*/ 1213485 h 1424940"/>
                  <a:gd name="connsiteX133" fmla="*/ 910495 w 6095524"/>
                  <a:gd name="connsiteY133" fmla="*/ 1213866 h 1424940"/>
                  <a:gd name="connsiteX134" fmla="*/ 887540 w 6095524"/>
                  <a:gd name="connsiteY134" fmla="*/ 1222534 h 1424940"/>
                  <a:gd name="connsiteX135" fmla="*/ 854202 w 6095524"/>
                  <a:gd name="connsiteY135" fmla="*/ 1224248 h 1424940"/>
                  <a:gd name="connsiteX136" fmla="*/ 832675 w 6095524"/>
                  <a:gd name="connsiteY136" fmla="*/ 1217962 h 1424940"/>
                  <a:gd name="connsiteX137" fmla="*/ 828294 w 6095524"/>
                  <a:gd name="connsiteY137" fmla="*/ 1217105 h 1424940"/>
                  <a:gd name="connsiteX138" fmla="*/ 772001 w 6095524"/>
                  <a:gd name="connsiteY138" fmla="*/ 1216723 h 1424940"/>
                  <a:gd name="connsiteX139" fmla="*/ 701707 w 6095524"/>
                  <a:gd name="connsiteY139" fmla="*/ 1235678 h 1424940"/>
                  <a:gd name="connsiteX140" fmla="*/ 690086 w 6095524"/>
                  <a:gd name="connsiteY140" fmla="*/ 1239679 h 1424940"/>
                  <a:gd name="connsiteX141" fmla="*/ 633412 w 6095524"/>
                  <a:gd name="connsiteY141" fmla="*/ 1246632 h 1424940"/>
                  <a:gd name="connsiteX142" fmla="*/ 603028 w 6095524"/>
                  <a:gd name="connsiteY142" fmla="*/ 1253681 h 1424940"/>
                  <a:gd name="connsiteX143" fmla="*/ 581120 w 6095524"/>
                  <a:gd name="connsiteY143" fmla="*/ 1254062 h 1424940"/>
                  <a:gd name="connsiteX144" fmla="*/ 554642 w 6095524"/>
                  <a:gd name="connsiteY144" fmla="*/ 1266539 h 1424940"/>
                  <a:gd name="connsiteX145" fmla="*/ 545973 w 6095524"/>
                  <a:gd name="connsiteY145" fmla="*/ 1271969 h 1424940"/>
                  <a:gd name="connsiteX146" fmla="*/ 535591 w 6095524"/>
                  <a:gd name="connsiteY146" fmla="*/ 1275207 h 1424940"/>
                  <a:gd name="connsiteX147" fmla="*/ 488538 w 6095524"/>
                  <a:gd name="connsiteY147" fmla="*/ 1285494 h 1424940"/>
                  <a:gd name="connsiteX148" fmla="*/ 480155 w 6095524"/>
                  <a:gd name="connsiteY148" fmla="*/ 1291304 h 1424940"/>
                  <a:gd name="connsiteX149" fmla="*/ 474535 w 6095524"/>
                  <a:gd name="connsiteY149" fmla="*/ 1294924 h 1424940"/>
                  <a:gd name="connsiteX150" fmla="*/ 428816 w 6095524"/>
                  <a:gd name="connsiteY150" fmla="*/ 1301020 h 1424940"/>
                  <a:gd name="connsiteX151" fmla="*/ 400241 w 6095524"/>
                  <a:gd name="connsiteY151" fmla="*/ 1318260 h 1424940"/>
                  <a:gd name="connsiteX152" fmla="*/ 392431 w 6095524"/>
                  <a:gd name="connsiteY152" fmla="*/ 1325594 h 1424940"/>
                  <a:gd name="connsiteX153" fmla="*/ 365093 w 6095524"/>
                  <a:gd name="connsiteY153" fmla="*/ 1336643 h 1424940"/>
                  <a:gd name="connsiteX154" fmla="*/ 273177 w 6095524"/>
                  <a:gd name="connsiteY154" fmla="*/ 1357884 h 1424940"/>
                  <a:gd name="connsiteX155" fmla="*/ 246888 w 6095524"/>
                  <a:gd name="connsiteY155" fmla="*/ 1350359 h 1424940"/>
                  <a:gd name="connsiteX156" fmla="*/ 196977 w 6095524"/>
                  <a:gd name="connsiteY156" fmla="*/ 1370552 h 1424940"/>
                  <a:gd name="connsiteX157" fmla="*/ 153352 w 6095524"/>
                  <a:gd name="connsiteY157" fmla="*/ 1381982 h 1424940"/>
                  <a:gd name="connsiteX158" fmla="*/ 137160 w 6095524"/>
                  <a:gd name="connsiteY158" fmla="*/ 1384745 h 1424940"/>
                  <a:gd name="connsiteX159" fmla="*/ 85917 w 6095524"/>
                  <a:gd name="connsiteY159" fmla="*/ 1389793 h 1424940"/>
                  <a:gd name="connsiteX160" fmla="*/ 59532 w 6095524"/>
                  <a:gd name="connsiteY160" fmla="*/ 1401223 h 1424940"/>
                  <a:gd name="connsiteX161" fmla="*/ 30325 w 6095524"/>
                  <a:gd name="connsiteY161" fmla="*/ 1409974 h 1424940"/>
                  <a:gd name="connsiteX162" fmla="*/ 0 w 6095524"/>
                  <a:gd name="connsiteY162" fmla="*/ 1412360 h 1424940"/>
                  <a:gd name="connsiteX163" fmla="*/ 0 w 6095524"/>
                  <a:gd name="connsiteY163" fmla="*/ 1058622 h 1424940"/>
                  <a:gd name="connsiteX164" fmla="*/ 17145 w 6095524"/>
                  <a:gd name="connsiteY164" fmla="*/ 1060228 h 1424940"/>
                  <a:gd name="connsiteX165" fmla="*/ 44672 w 6095524"/>
                  <a:gd name="connsiteY165" fmla="*/ 1066324 h 1424940"/>
                  <a:gd name="connsiteX166" fmla="*/ 84677 w 6095524"/>
                  <a:gd name="connsiteY166" fmla="*/ 1076230 h 1424940"/>
                  <a:gd name="connsiteX167" fmla="*/ 132017 w 6095524"/>
                  <a:gd name="connsiteY167" fmla="*/ 1064990 h 1424940"/>
                  <a:gd name="connsiteX168" fmla="*/ 136779 w 6095524"/>
                  <a:gd name="connsiteY168" fmla="*/ 1060323 h 1424940"/>
                  <a:gd name="connsiteX169" fmla="*/ 187547 w 6095524"/>
                  <a:gd name="connsiteY169" fmla="*/ 1049179 h 1424940"/>
                  <a:gd name="connsiteX170" fmla="*/ 270891 w 6095524"/>
                  <a:gd name="connsiteY170" fmla="*/ 1036415 h 1424940"/>
                  <a:gd name="connsiteX171" fmla="*/ 276320 w 6095524"/>
                  <a:gd name="connsiteY171" fmla="*/ 1035558 h 1424940"/>
                  <a:gd name="connsiteX172" fmla="*/ 323755 w 6095524"/>
                  <a:gd name="connsiteY172" fmla="*/ 1061561 h 1424940"/>
                  <a:gd name="connsiteX173" fmla="*/ 361855 w 6095524"/>
                  <a:gd name="connsiteY173" fmla="*/ 1057942 h 1424940"/>
                  <a:gd name="connsiteX174" fmla="*/ 379571 w 6095524"/>
                  <a:gd name="connsiteY174" fmla="*/ 1039939 h 1424940"/>
                  <a:gd name="connsiteX175" fmla="*/ 430530 w 6095524"/>
                  <a:gd name="connsiteY175" fmla="*/ 1025747 h 1424940"/>
                  <a:gd name="connsiteX176" fmla="*/ 493300 w 6095524"/>
                  <a:gd name="connsiteY176" fmla="*/ 1027176 h 1424940"/>
                  <a:gd name="connsiteX177" fmla="*/ 537782 w 6095524"/>
                  <a:gd name="connsiteY177" fmla="*/ 1025366 h 1424940"/>
                  <a:gd name="connsiteX178" fmla="*/ 562166 w 6095524"/>
                  <a:gd name="connsiteY178" fmla="*/ 1015746 h 1424940"/>
                  <a:gd name="connsiteX179" fmla="*/ 579596 w 6095524"/>
                  <a:gd name="connsiteY179" fmla="*/ 1016699 h 1424940"/>
                  <a:gd name="connsiteX180" fmla="*/ 612362 w 6095524"/>
                  <a:gd name="connsiteY180" fmla="*/ 1023557 h 1424940"/>
                  <a:gd name="connsiteX181" fmla="*/ 716090 w 6095524"/>
                  <a:gd name="connsiteY181" fmla="*/ 1031653 h 1424940"/>
                  <a:gd name="connsiteX182" fmla="*/ 758381 w 6095524"/>
                  <a:gd name="connsiteY182" fmla="*/ 1018985 h 1424940"/>
                  <a:gd name="connsiteX183" fmla="*/ 771049 w 6095524"/>
                  <a:gd name="connsiteY183" fmla="*/ 1018699 h 1424940"/>
                  <a:gd name="connsiteX184" fmla="*/ 799433 w 6095524"/>
                  <a:gd name="connsiteY184" fmla="*/ 1023652 h 1424940"/>
                  <a:gd name="connsiteX185" fmla="*/ 858012 w 6095524"/>
                  <a:gd name="connsiteY185" fmla="*/ 1020318 h 1424940"/>
                  <a:gd name="connsiteX186" fmla="*/ 879634 w 6095524"/>
                  <a:gd name="connsiteY186" fmla="*/ 1015270 h 1424940"/>
                  <a:gd name="connsiteX187" fmla="*/ 891635 w 6095524"/>
                  <a:gd name="connsiteY187" fmla="*/ 1012031 h 1424940"/>
                  <a:gd name="connsiteX188" fmla="*/ 953262 w 6095524"/>
                  <a:gd name="connsiteY188" fmla="*/ 1003078 h 1424940"/>
                  <a:gd name="connsiteX189" fmla="*/ 980694 w 6095524"/>
                  <a:gd name="connsiteY189" fmla="*/ 993458 h 1424940"/>
                  <a:gd name="connsiteX190" fmla="*/ 988124 w 6095524"/>
                  <a:gd name="connsiteY190" fmla="*/ 992029 h 1424940"/>
                  <a:gd name="connsiteX191" fmla="*/ 1028795 w 6095524"/>
                  <a:gd name="connsiteY191" fmla="*/ 996029 h 1424940"/>
                  <a:gd name="connsiteX192" fmla="*/ 1059275 w 6095524"/>
                  <a:gd name="connsiteY192" fmla="*/ 1011555 h 1424940"/>
                  <a:gd name="connsiteX193" fmla="*/ 1065181 w 6095524"/>
                  <a:gd name="connsiteY193" fmla="*/ 1016794 h 1424940"/>
                  <a:gd name="connsiteX194" fmla="*/ 1150144 w 6095524"/>
                  <a:gd name="connsiteY194" fmla="*/ 1014984 h 1424940"/>
                  <a:gd name="connsiteX195" fmla="*/ 1163193 w 6095524"/>
                  <a:gd name="connsiteY195" fmla="*/ 1012793 h 1424940"/>
                  <a:gd name="connsiteX196" fmla="*/ 1226249 w 6095524"/>
                  <a:gd name="connsiteY196" fmla="*/ 1021937 h 1424940"/>
                  <a:gd name="connsiteX197" fmla="*/ 1244632 w 6095524"/>
                  <a:gd name="connsiteY197" fmla="*/ 1023747 h 1424940"/>
                  <a:gd name="connsiteX198" fmla="*/ 1310545 w 6095524"/>
                  <a:gd name="connsiteY198" fmla="*/ 1031939 h 1424940"/>
                  <a:gd name="connsiteX199" fmla="*/ 1319879 w 6095524"/>
                  <a:gd name="connsiteY199" fmla="*/ 1024319 h 1424940"/>
                  <a:gd name="connsiteX200" fmla="*/ 1346740 w 6095524"/>
                  <a:gd name="connsiteY200" fmla="*/ 1005173 h 1424940"/>
                  <a:gd name="connsiteX201" fmla="*/ 1399699 w 6095524"/>
                  <a:gd name="connsiteY201" fmla="*/ 988219 h 1424940"/>
                  <a:gd name="connsiteX202" fmla="*/ 1414082 w 6095524"/>
                  <a:gd name="connsiteY202" fmla="*/ 989171 h 1424940"/>
                  <a:gd name="connsiteX203" fmla="*/ 1450467 w 6095524"/>
                  <a:gd name="connsiteY203" fmla="*/ 1017461 h 1424940"/>
                  <a:gd name="connsiteX204" fmla="*/ 1468184 w 6095524"/>
                  <a:gd name="connsiteY204" fmla="*/ 1028795 h 1424940"/>
                  <a:gd name="connsiteX205" fmla="*/ 1518476 w 6095524"/>
                  <a:gd name="connsiteY205" fmla="*/ 1049655 h 1424940"/>
                  <a:gd name="connsiteX206" fmla="*/ 1522667 w 6095524"/>
                  <a:gd name="connsiteY206" fmla="*/ 1053465 h 1424940"/>
                  <a:gd name="connsiteX207" fmla="*/ 1559814 w 6095524"/>
                  <a:gd name="connsiteY207" fmla="*/ 1098709 h 1424940"/>
                  <a:gd name="connsiteX208" fmla="*/ 1568196 w 6095524"/>
                  <a:gd name="connsiteY208" fmla="*/ 1106424 h 1424940"/>
                  <a:gd name="connsiteX209" fmla="*/ 1578293 w 6095524"/>
                  <a:gd name="connsiteY209" fmla="*/ 1118426 h 1424940"/>
                  <a:gd name="connsiteX210" fmla="*/ 1609820 w 6095524"/>
                  <a:gd name="connsiteY210" fmla="*/ 1141667 h 1424940"/>
                  <a:gd name="connsiteX211" fmla="*/ 1648873 w 6095524"/>
                  <a:gd name="connsiteY211" fmla="*/ 1149096 h 1424940"/>
                  <a:gd name="connsiteX212" fmla="*/ 1696022 w 6095524"/>
                  <a:gd name="connsiteY212" fmla="*/ 1160431 h 1424940"/>
                  <a:gd name="connsiteX213" fmla="*/ 1715739 w 6095524"/>
                  <a:gd name="connsiteY213" fmla="*/ 1168051 h 1424940"/>
                  <a:gd name="connsiteX214" fmla="*/ 1768602 w 6095524"/>
                  <a:gd name="connsiteY214" fmla="*/ 1182529 h 1424940"/>
                  <a:gd name="connsiteX215" fmla="*/ 1806321 w 6095524"/>
                  <a:gd name="connsiteY215" fmla="*/ 1194721 h 1424940"/>
                  <a:gd name="connsiteX216" fmla="*/ 1860709 w 6095524"/>
                  <a:gd name="connsiteY216" fmla="*/ 1201865 h 1424940"/>
                  <a:gd name="connsiteX217" fmla="*/ 1887093 w 6095524"/>
                  <a:gd name="connsiteY217" fmla="*/ 1202150 h 1424940"/>
                  <a:gd name="connsiteX218" fmla="*/ 1935575 w 6095524"/>
                  <a:gd name="connsiteY218" fmla="*/ 1238726 h 1424940"/>
                  <a:gd name="connsiteX219" fmla="*/ 1974247 w 6095524"/>
                  <a:gd name="connsiteY219" fmla="*/ 1262920 h 1424940"/>
                  <a:gd name="connsiteX220" fmla="*/ 2014919 w 6095524"/>
                  <a:gd name="connsiteY220" fmla="*/ 1251204 h 1424940"/>
                  <a:gd name="connsiteX221" fmla="*/ 2025968 w 6095524"/>
                  <a:gd name="connsiteY221" fmla="*/ 1240155 h 1424940"/>
                  <a:gd name="connsiteX222" fmla="*/ 2092643 w 6095524"/>
                  <a:gd name="connsiteY222" fmla="*/ 1229678 h 1424940"/>
                  <a:gd name="connsiteX223" fmla="*/ 2187893 w 6095524"/>
                  <a:gd name="connsiteY223" fmla="*/ 1229297 h 1424940"/>
                  <a:gd name="connsiteX224" fmla="*/ 2346294 w 6095524"/>
                  <a:gd name="connsiteY224" fmla="*/ 1205484 h 1424940"/>
                  <a:gd name="connsiteX225" fmla="*/ 2373916 w 6095524"/>
                  <a:gd name="connsiteY225" fmla="*/ 1194435 h 1424940"/>
                  <a:gd name="connsiteX226" fmla="*/ 2404967 w 6095524"/>
                  <a:gd name="connsiteY226" fmla="*/ 1191673 h 1424940"/>
                  <a:gd name="connsiteX227" fmla="*/ 2416874 w 6095524"/>
                  <a:gd name="connsiteY227" fmla="*/ 1198436 h 1424940"/>
                  <a:gd name="connsiteX228" fmla="*/ 2468975 w 6095524"/>
                  <a:gd name="connsiteY228" fmla="*/ 1208532 h 1424940"/>
                  <a:gd name="connsiteX229" fmla="*/ 2478882 w 6095524"/>
                  <a:gd name="connsiteY229" fmla="*/ 1208723 h 1424940"/>
                  <a:gd name="connsiteX230" fmla="*/ 2512791 w 6095524"/>
                  <a:gd name="connsiteY230" fmla="*/ 1204436 h 1424940"/>
                  <a:gd name="connsiteX231" fmla="*/ 2544223 w 6095524"/>
                  <a:gd name="connsiteY231" fmla="*/ 1201960 h 1424940"/>
                  <a:gd name="connsiteX232" fmla="*/ 2623471 w 6095524"/>
                  <a:gd name="connsiteY232" fmla="*/ 1210056 h 1424940"/>
                  <a:gd name="connsiteX233" fmla="*/ 2684241 w 6095524"/>
                  <a:gd name="connsiteY233" fmla="*/ 1208151 h 1424940"/>
                  <a:gd name="connsiteX234" fmla="*/ 2712244 w 6095524"/>
                  <a:gd name="connsiteY234" fmla="*/ 1210056 h 1424940"/>
                  <a:gd name="connsiteX235" fmla="*/ 2728055 w 6095524"/>
                  <a:gd name="connsiteY235" fmla="*/ 1212914 h 1424940"/>
                  <a:gd name="connsiteX236" fmla="*/ 2763869 w 6095524"/>
                  <a:gd name="connsiteY236" fmla="*/ 1232821 h 1424940"/>
                  <a:gd name="connsiteX237" fmla="*/ 2783491 w 6095524"/>
                  <a:gd name="connsiteY237" fmla="*/ 1237298 h 1424940"/>
                  <a:gd name="connsiteX238" fmla="*/ 2842546 w 6095524"/>
                  <a:gd name="connsiteY238" fmla="*/ 1236917 h 1424940"/>
                  <a:gd name="connsiteX239" fmla="*/ 2931128 w 6095524"/>
                  <a:gd name="connsiteY239" fmla="*/ 1206913 h 1424940"/>
                  <a:gd name="connsiteX240" fmla="*/ 2940368 w 6095524"/>
                  <a:gd name="connsiteY240" fmla="*/ 1202912 h 1424940"/>
                  <a:gd name="connsiteX241" fmla="*/ 2985421 w 6095524"/>
                  <a:gd name="connsiteY241" fmla="*/ 1197959 h 1424940"/>
                  <a:gd name="connsiteX242" fmla="*/ 3015996 w 6095524"/>
                  <a:gd name="connsiteY242" fmla="*/ 1204722 h 1424940"/>
                  <a:gd name="connsiteX243" fmla="*/ 3057621 w 6095524"/>
                  <a:gd name="connsiteY243" fmla="*/ 1218724 h 1424940"/>
                  <a:gd name="connsiteX244" fmla="*/ 3095054 w 6095524"/>
                  <a:gd name="connsiteY244" fmla="*/ 1230440 h 1424940"/>
                  <a:gd name="connsiteX245" fmla="*/ 3122295 w 6095524"/>
                  <a:gd name="connsiteY245" fmla="*/ 1243679 h 1424940"/>
                  <a:gd name="connsiteX246" fmla="*/ 3184589 w 6095524"/>
                  <a:gd name="connsiteY246" fmla="*/ 1253395 h 1424940"/>
                  <a:gd name="connsiteX247" fmla="*/ 3191066 w 6095524"/>
                  <a:gd name="connsiteY247" fmla="*/ 1255014 h 1424940"/>
                  <a:gd name="connsiteX248" fmla="*/ 3237929 w 6095524"/>
                  <a:gd name="connsiteY248" fmla="*/ 1243203 h 1424940"/>
                  <a:gd name="connsiteX249" fmla="*/ 3294221 w 6095524"/>
                  <a:gd name="connsiteY249" fmla="*/ 1231202 h 1424940"/>
                  <a:gd name="connsiteX250" fmla="*/ 3314319 w 6095524"/>
                  <a:gd name="connsiteY250" fmla="*/ 1235297 h 1424940"/>
                  <a:gd name="connsiteX251" fmla="*/ 3341846 w 6095524"/>
                  <a:gd name="connsiteY251" fmla="*/ 1241108 h 1424940"/>
                  <a:gd name="connsiteX252" fmla="*/ 3367373 w 6095524"/>
                  <a:gd name="connsiteY252" fmla="*/ 1238060 h 1424940"/>
                  <a:gd name="connsiteX253" fmla="*/ 3382899 w 6095524"/>
                  <a:gd name="connsiteY253" fmla="*/ 1237774 h 1424940"/>
                  <a:gd name="connsiteX254" fmla="*/ 3453765 w 6095524"/>
                  <a:gd name="connsiteY254" fmla="*/ 1273397 h 1424940"/>
                  <a:gd name="connsiteX255" fmla="*/ 3471767 w 6095524"/>
                  <a:gd name="connsiteY255" fmla="*/ 1276350 h 1424940"/>
                  <a:gd name="connsiteX256" fmla="*/ 3481959 w 6095524"/>
                  <a:gd name="connsiteY256" fmla="*/ 1280732 h 1424940"/>
                  <a:gd name="connsiteX257" fmla="*/ 3543396 w 6095524"/>
                  <a:gd name="connsiteY257" fmla="*/ 1324928 h 1424940"/>
                  <a:gd name="connsiteX258" fmla="*/ 3569494 w 6095524"/>
                  <a:gd name="connsiteY258" fmla="*/ 1333881 h 1424940"/>
                  <a:gd name="connsiteX259" fmla="*/ 3598164 w 6095524"/>
                  <a:gd name="connsiteY259" fmla="*/ 1332071 h 1424940"/>
                  <a:gd name="connsiteX260" fmla="*/ 3614738 w 6095524"/>
                  <a:gd name="connsiteY260" fmla="*/ 1328833 h 1424940"/>
                  <a:gd name="connsiteX261" fmla="*/ 3655886 w 6095524"/>
                  <a:gd name="connsiteY261" fmla="*/ 1300734 h 1424940"/>
                  <a:gd name="connsiteX262" fmla="*/ 3679317 w 6095524"/>
                  <a:gd name="connsiteY262" fmla="*/ 1301687 h 1424940"/>
                  <a:gd name="connsiteX263" fmla="*/ 3715893 w 6095524"/>
                  <a:gd name="connsiteY263" fmla="*/ 1321022 h 1424940"/>
                  <a:gd name="connsiteX264" fmla="*/ 3782282 w 6095524"/>
                  <a:gd name="connsiteY264" fmla="*/ 1329690 h 1424940"/>
                  <a:gd name="connsiteX265" fmla="*/ 3816001 w 6095524"/>
                  <a:gd name="connsiteY265" fmla="*/ 1302639 h 1424940"/>
                  <a:gd name="connsiteX266" fmla="*/ 3833431 w 6095524"/>
                  <a:gd name="connsiteY266" fmla="*/ 1276636 h 1424940"/>
                  <a:gd name="connsiteX267" fmla="*/ 3883819 w 6095524"/>
                  <a:gd name="connsiteY267" fmla="*/ 1246442 h 1424940"/>
                  <a:gd name="connsiteX268" fmla="*/ 3895821 w 6095524"/>
                  <a:gd name="connsiteY268" fmla="*/ 1257681 h 1424940"/>
                  <a:gd name="connsiteX269" fmla="*/ 3932778 w 6095524"/>
                  <a:gd name="connsiteY269" fmla="*/ 1262444 h 1424940"/>
                  <a:gd name="connsiteX270" fmla="*/ 3972782 w 6095524"/>
                  <a:gd name="connsiteY270" fmla="*/ 1262063 h 1424940"/>
                  <a:gd name="connsiteX271" fmla="*/ 4042505 w 6095524"/>
                  <a:gd name="connsiteY271" fmla="*/ 1267111 h 1424940"/>
                  <a:gd name="connsiteX272" fmla="*/ 4088892 w 6095524"/>
                  <a:gd name="connsiteY272" fmla="*/ 1238250 h 1424940"/>
                  <a:gd name="connsiteX273" fmla="*/ 4106609 w 6095524"/>
                  <a:gd name="connsiteY273" fmla="*/ 1226344 h 1424940"/>
                  <a:gd name="connsiteX274" fmla="*/ 4123182 w 6095524"/>
                  <a:gd name="connsiteY274" fmla="*/ 1218724 h 1424940"/>
                  <a:gd name="connsiteX275" fmla="*/ 4142328 w 6095524"/>
                  <a:gd name="connsiteY275" fmla="*/ 1214438 h 1424940"/>
                  <a:gd name="connsiteX276" fmla="*/ 4188524 w 6095524"/>
                  <a:gd name="connsiteY276" fmla="*/ 1198245 h 1424940"/>
                  <a:gd name="connsiteX277" fmla="*/ 4213860 w 6095524"/>
                  <a:gd name="connsiteY277" fmla="*/ 1182338 h 1424940"/>
                  <a:gd name="connsiteX278" fmla="*/ 4270820 w 6095524"/>
                  <a:gd name="connsiteY278" fmla="*/ 1167003 h 1424940"/>
                  <a:gd name="connsiteX279" fmla="*/ 4309587 w 6095524"/>
                  <a:gd name="connsiteY279" fmla="*/ 1153287 h 1424940"/>
                  <a:gd name="connsiteX280" fmla="*/ 4350449 w 6095524"/>
                  <a:gd name="connsiteY280" fmla="*/ 1129665 h 1424940"/>
                  <a:gd name="connsiteX281" fmla="*/ 4356164 w 6095524"/>
                  <a:gd name="connsiteY281" fmla="*/ 1126046 h 1424940"/>
                  <a:gd name="connsiteX282" fmla="*/ 4369880 w 6095524"/>
                  <a:gd name="connsiteY282" fmla="*/ 1110520 h 1424940"/>
                  <a:gd name="connsiteX283" fmla="*/ 4389787 w 6095524"/>
                  <a:gd name="connsiteY283" fmla="*/ 1057085 h 1424940"/>
                  <a:gd name="connsiteX284" fmla="*/ 4395502 w 6095524"/>
                  <a:gd name="connsiteY284" fmla="*/ 1046226 h 1424940"/>
                  <a:gd name="connsiteX285" fmla="*/ 4447413 w 6095524"/>
                  <a:gd name="connsiteY285" fmla="*/ 1009650 h 1424940"/>
                  <a:gd name="connsiteX286" fmla="*/ 4466654 w 6095524"/>
                  <a:gd name="connsiteY286" fmla="*/ 1013079 h 1424940"/>
                  <a:gd name="connsiteX287" fmla="*/ 4487894 w 6095524"/>
                  <a:gd name="connsiteY287" fmla="*/ 1025081 h 1424940"/>
                  <a:gd name="connsiteX288" fmla="*/ 4534472 w 6095524"/>
                  <a:gd name="connsiteY288" fmla="*/ 1028224 h 1424940"/>
                  <a:gd name="connsiteX289" fmla="*/ 4551903 w 6095524"/>
                  <a:gd name="connsiteY289" fmla="*/ 1022033 h 1424940"/>
                  <a:gd name="connsiteX290" fmla="*/ 4582382 w 6095524"/>
                  <a:gd name="connsiteY290" fmla="*/ 1005364 h 1424940"/>
                  <a:gd name="connsiteX291" fmla="*/ 4605909 w 6095524"/>
                  <a:gd name="connsiteY291" fmla="*/ 979551 h 1424940"/>
                  <a:gd name="connsiteX292" fmla="*/ 4640104 w 6095524"/>
                  <a:gd name="connsiteY292" fmla="*/ 936879 h 1424940"/>
                  <a:gd name="connsiteX293" fmla="*/ 4705731 w 6095524"/>
                  <a:gd name="connsiteY293" fmla="*/ 920591 h 1424940"/>
                  <a:gd name="connsiteX294" fmla="*/ 4730973 w 6095524"/>
                  <a:gd name="connsiteY294" fmla="*/ 915162 h 1424940"/>
                  <a:gd name="connsiteX295" fmla="*/ 4822794 w 6095524"/>
                  <a:gd name="connsiteY295" fmla="*/ 892397 h 1424940"/>
                  <a:gd name="connsiteX296" fmla="*/ 4830794 w 6095524"/>
                  <a:gd name="connsiteY296" fmla="*/ 891635 h 1424940"/>
                  <a:gd name="connsiteX297" fmla="*/ 4894421 w 6095524"/>
                  <a:gd name="connsiteY297" fmla="*/ 865442 h 1424940"/>
                  <a:gd name="connsiteX298" fmla="*/ 4909756 w 6095524"/>
                  <a:gd name="connsiteY298" fmla="*/ 858964 h 1424940"/>
                  <a:gd name="connsiteX299" fmla="*/ 4928521 w 6095524"/>
                  <a:gd name="connsiteY299" fmla="*/ 842391 h 1424940"/>
                  <a:gd name="connsiteX300" fmla="*/ 4945857 w 6095524"/>
                  <a:gd name="connsiteY300" fmla="*/ 795623 h 1424940"/>
                  <a:gd name="connsiteX301" fmla="*/ 4966145 w 6095524"/>
                  <a:gd name="connsiteY301" fmla="*/ 774287 h 1424940"/>
                  <a:gd name="connsiteX302" fmla="*/ 4980909 w 6095524"/>
                  <a:gd name="connsiteY302" fmla="*/ 761333 h 1424940"/>
                  <a:gd name="connsiteX303" fmla="*/ 4993862 w 6095524"/>
                  <a:gd name="connsiteY303" fmla="*/ 741712 h 1424940"/>
                  <a:gd name="connsiteX304" fmla="*/ 5006816 w 6095524"/>
                  <a:gd name="connsiteY304" fmla="*/ 694754 h 1424940"/>
                  <a:gd name="connsiteX305" fmla="*/ 5026724 w 6095524"/>
                  <a:gd name="connsiteY305" fmla="*/ 653129 h 1424940"/>
                  <a:gd name="connsiteX306" fmla="*/ 5062538 w 6095524"/>
                  <a:gd name="connsiteY306" fmla="*/ 630079 h 1424940"/>
                  <a:gd name="connsiteX307" fmla="*/ 5084731 w 6095524"/>
                  <a:gd name="connsiteY307" fmla="*/ 617982 h 1424940"/>
                  <a:gd name="connsiteX308" fmla="*/ 5172647 w 6095524"/>
                  <a:gd name="connsiteY308" fmla="*/ 630174 h 1424940"/>
                  <a:gd name="connsiteX309" fmla="*/ 5232654 w 6095524"/>
                  <a:gd name="connsiteY309" fmla="*/ 642080 h 1424940"/>
                  <a:gd name="connsiteX310" fmla="*/ 5252371 w 6095524"/>
                  <a:gd name="connsiteY310" fmla="*/ 637508 h 1424940"/>
                  <a:gd name="connsiteX311" fmla="*/ 5308092 w 6095524"/>
                  <a:gd name="connsiteY311" fmla="*/ 598646 h 1424940"/>
                  <a:gd name="connsiteX312" fmla="*/ 5363147 w 6095524"/>
                  <a:gd name="connsiteY312" fmla="*/ 581311 h 1424940"/>
                  <a:gd name="connsiteX313" fmla="*/ 5404580 w 6095524"/>
                  <a:gd name="connsiteY313" fmla="*/ 576358 h 1424940"/>
                  <a:gd name="connsiteX314" fmla="*/ 5440203 w 6095524"/>
                  <a:gd name="connsiteY314" fmla="*/ 572548 h 1424940"/>
                  <a:gd name="connsiteX315" fmla="*/ 5482971 w 6095524"/>
                  <a:gd name="connsiteY315" fmla="*/ 561880 h 1424940"/>
                  <a:gd name="connsiteX316" fmla="*/ 5507165 w 6095524"/>
                  <a:gd name="connsiteY316" fmla="*/ 550259 h 1424940"/>
                  <a:gd name="connsiteX317" fmla="*/ 5545645 w 6095524"/>
                  <a:gd name="connsiteY317" fmla="*/ 533591 h 1424940"/>
                  <a:gd name="connsiteX318" fmla="*/ 5585079 w 6095524"/>
                  <a:gd name="connsiteY318" fmla="*/ 511969 h 1424940"/>
                  <a:gd name="connsiteX319" fmla="*/ 5615368 w 6095524"/>
                  <a:gd name="connsiteY319" fmla="*/ 481679 h 1424940"/>
                  <a:gd name="connsiteX320" fmla="*/ 5631656 w 6095524"/>
                  <a:gd name="connsiteY320" fmla="*/ 456152 h 1424940"/>
                  <a:gd name="connsiteX321" fmla="*/ 5679377 w 6095524"/>
                  <a:gd name="connsiteY321" fmla="*/ 419576 h 1424940"/>
                  <a:gd name="connsiteX322" fmla="*/ 5722525 w 6095524"/>
                  <a:gd name="connsiteY322" fmla="*/ 350615 h 1424940"/>
                  <a:gd name="connsiteX323" fmla="*/ 5749576 w 6095524"/>
                  <a:gd name="connsiteY323" fmla="*/ 321945 h 1424940"/>
                  <a:gd name="connsiteX324" fmla="*/ 5764911 w 6095524"/>
                  <a:gd name="connsiteY324" fmla="*/ 313849 h 1424940"/>
                  <a:gd name="connsiteX325" fmla="*/ 5791009 w 6095524"/>
                  <a:gd name="connsiteY325" fmla="*/ 293942 h 1424940"/>
                  <a:gd name="connsiteX326" fmla="*/ 5806440 w 6095524"/>
                  <a:gd name="connsiteY326" fmla="*/ 279178 h 1424940"/>
                  <a:gd name="connsiteX327" fmla="*/ 5848636 w 6095524"/>
                  <a:gd name="connsiteY327" fmla="*/ 224885 h 1424940"/>
                  <a:gd name="connsiteX328" fmla="*/ 5861590 w 6095524"/>
                  <a:gd name="connsiteY328" fmla="*/ 208788 h 1424940"/>
                  <a:gd name="connsiteX329" fmla="*/ 5888355 w 6095524"/>
                  <a:gd name="connsiteY329" fmla="*/ 181166 h 1424940"/>
                  <a:gd name="connsiteX330" fmla="*/ 5900071 w 6095524"/>
                  <a:gd name="connsiteY330" fmla="*/ 172784 h 1424940"/>
                  <a:gd name="connsiteX331" fmla="*/ 5920740 w 6095524"/>
                  <a:gd name="connsiteY331" fmla="*/ 150305 h 1424940"/>
                  <a:gd name="connsiteX332" fmla="*/ 5969985 w 6095524"/>
                  <a:gd name="connsiteY332" fmla="*/ 91345 h 1424940"/>
                  <a:gd name="connsiteX333" fmla="*/ 5991130 w 6095524"/>
                  <a:gd name="connsiteY333" fmla="*/ 58293 h 1424940"/>
                  <a:gd name="connsiteX334" fmla="*/ 6033325 w 6095524"/>
                  <a:gd name="connsiteY334" fmla="*/ 33909 h 1424940"/>
                  <a:gd name="connsiteX335" fmla="*/ 6054376 w 6095524"/>
                  <a:gd name="connsiteY335" fmla="*/ 20955 h 1424940"/>
                  <a:gd name="connsiteX336" fmla="*/ 6095524 w 6095524"/>
                  <a:gd name="connsiteY336" fmla="*/ 0 h 1424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Lst>
                <a:rect l="l" t="t" r="r" b="b"/>
                <a:pathLst>
                  <a:path w="6095524" h="1424940">
                    <a:moveTo>
                      <a:pt x="6095524" y="0"/>
                    </a:moveTo>
                    <a:cubicBezTo>
                      <a:pt x="6095524" y="7811"/>
                      <a:pt x="6095524" y="12573"/>
                      <a:pt x="6095524" y="17431"/>
                    </a:cubicBezTo>
                    <a:lnTo>
                      <a:pt x="6095524" y="216290"/>
                    </a:lnTo>
                    <a:lnTo>
                      <a:pt x="6079998" y="230600"/>
                    </a:lnTo>
                    <a:cubicBezTo>
                      <a:pt x="6058567" y="241363"/>
                      <a:pt x="6035706" y="251079"/>
                      <a:pt x="6012751" y="260699"/>
                    </a:cubicBezTo>
                    <a:cubicBezTo>
                      <a:pt x="6006084" y="263462"/>
                      <a:pt x="5998749" y="264986"/>
                      <a:pt x="5992749" y="268700"/>
                    </a:cubicBezTo>
                    <a:cubicBezTo>
                      <a:pt x="5965126" y="285655"/>
                      <a:pt x="5938361" y="303943"/>
                      <a:pt x="5910358" y="320231"/>
                    </a:cubicBezTo>
                    <a:cubicBezTo>
                      <a:pt x="5881497" y="337090"/>
                      <a:pt x="5855684" y="356997"/>
                      <a:pt x="5835777" y="383953"/>
                    </a:cubicBezTo>
                    <a:cubicBezTo>
                      <a:pt x="5817298" y="409004"/>
                      <a:pt x="5799391" y="434435"/>
                      <a:pt x="5781008" y="459581"/>
                    </a:cubicBezTo>
                    <a:cubicBezTo>
                      <a:pt x="5776341" y="465963"/>
                      <a:pt x="5772054" y="473488"/>
                      <a:pt x="5765673" y="477584"/>
                    </a:cubicBezTo>
                    <a:cubicBezTo>
                      <a:pt x="5752433" y="486156"/>
                      <a:pt x="5737955" y="493109"/>
                      <a:pt x="5723763" y="500158"/>
                    </a:cubicBezTo>
                    <a:cubicBezTo>
                      <a:pt x="5711571" y="506159"/>
                      <a:pt x="5698617" y="510635"/>
                      <a:pt x="5686711" y="517112"/>
                    </a:cubicBezTo>
                    <a:cubicBezTo>
                      <a:pt x="5677186" y="522256"/>
                      <a:pt x="5668708" y="529400"/>
                      <a:pt x="5659850" y="535877"/>
                    </a:cubicBezTo>
                    <a:cubicBezTo>
                      <a:pt x="5652135" y="541496"/>
                      <a:pt x="5643658" y="546354"/>
                      <a:pt x="5637181" y="553117"/>
                    </a:cubicBezTo>
                    <a:cubicBezTo>
                      <a:pt x="5621369" y="569500"/>
                      <a:pt x="5605462" y="585597"/>
                      <a:pt x="5585841" y="597694"/>
                    </a:cubicBezTo>
                    <a:cubicBezTo>
                      <a:pt x="5566505" y="609695"/>
                      <a:pt x="5548217" y="623126"/>
                      <a:pt x="5528977" y="635318"/>
                    </a:cubicBezTo>
                    <a:cubicBezTo>
                      <a:pt x="5510117" y="647224"/>
                      <a:pt x="5493067" y="660273"/>
                      <a:pt x="5483256" y="681419"/>
                    </a:cubicBezTo>
                    <a:cubicBezTo>
                      <a:pt x="5478875" y="690753"/>
                      <a:pt x="5472684" y="700945"/>
                      <a:pt x="5464397" y="706374"/>
                    </a:cubicBezTo>
                    <a:cubicBezTo>
                      <a:pt x="5452586" y="714089"/>
                      <a:pt x="5437632" y="716852"/>
                      <a:pt x="5424773" y="723424"/>
                    </a:cubicBezTo>
                    <a:cubicBezTo>
                      <a:pt x="5409628" y="731139"/>
                      <a:pt x="5392103" y="737807"/>
                      <a:pt x="5381815" y="750094"/>
                    </a:cubicBezTo>
                    <a:cubicBezTo>
                      <a:pt x="5372671" y="761048"/>
                      <a:pt x="5363432" y="769620"/>
                      <a:pt x="5351335" y="776573"/>
                    </a:cubicBezTo>
                    <a:cubicBezTo>
                      <a:pt x="5342858" y="781431"/>
                      <a:pt x="5336572" y="790289"/>
                      <a:pt x="5327809" y="794290"/>
                    </a:cubicBezTo>
                    <a:cubicBezTo>
                      <a:pt x="5316284" y="799624"/>
                      <a:pt x="5304663" y="803815"/>
                      <a:pt x="5294566" y="812102"/>
                    </a:cubicBezTo>
                    <a:cubicBezTo>
                      <a:pt x="5284089" y="820674"/>
                      <a:pt x="5272183" y="827437"/>
                      <a:pt x="5261229" y="835438"/>
                    </a:cubicBezTo>
                    <a:cubicBezTo>
                      <a:pt x="5255419" y="839724"/>
                      <a:pt x="5250656" y="845344"/>
                      <a:pt x="5245037" y="849821"/>
                    </a:cubicBezTo>
                    <a:cubicBezTo>
                      <a:pt x="5234750" y="858012"/>
                      <a:pt x="5224272" y="866013"/>
                      <a:pt x="5213699" y="873728"/>
                    </a:cubicBezTo>
                    <a:cubicBezTo>
                      <a:pt x="5203127" y="881444"/>
                      <a:pt x="5193030" y="890397"/>
                      <a:pt x="5181409" y="896017"/>
                    </a:cubicBezTo>
                    <a:cubicBezTo>
                      <a:pt x="5161598" y="905542"/>
                      <a:pt x="5139976" y="911257"/>
                      <a:pt x="5120735" y="921544"/>
                    </a:cubicBezTo>
                    <a:cubicBezTo>
                      <a:pt x="5101209" y="932021"/>
                      <a:pt x="5082826" y="945166"/>
                      <a:pt x="5065490" y="959072"/>
                    </a:cubicBezTo>
                    <a:cubicBezTo>
                      <a:pt x="5051774" y="970026"/>
                      <a:pt x="5038916" y="980885"/>
                      <a:pt x="5021675" y="986504"/>
                    </a:cubicBezTo>
                    <a:cubicBezTo>
                      <a:pt x="5012055" y="989648"/>
                      <a:pt x="5001959" y="996506"/>
                      <a:pt x="4996148" y="1004507"/>
                    </a:cubicBezTo>
                    <a:cubicBezTo>
                      <a:pt x="4983575" y="1021937"/>
                      <a:pt x="4967478" y="1034225"/>
                      <a:pt x="4949285" y="1044702"/>
                    </a:cubicBezTo>
                    <a:cubicBezTo>
                      <a:pt x="4924996" y="1058799"/>
                      <a:pt x="4900993" y="1073182"/>
                      <a:pt x="4876609" y="1086993"/>
                    </a:cubicBezTo>
                    <a:cubicBezTo>
                      <a:pt x="4862227" y="1095185"/>
                      <a:pt x="4847940" y="1103852"/>
                      <a:pt x="4832699" y="1109853"/>
                    </a:cubicBezTo>
                    <a:cubicBezTo>
                      <a:pt x="4801553" y="1122236"/>
                      <a:pt x="4769644" y="1132808"/>
                      <a:pt x="4738211" y="1144334"/>
                    </a:cubicBezTo>
                    <a:cubicBezTo>
                      <a:pt x="4727924" y="1148048"/>
                      <a:pt x="4718209" y="1153382"/>
                      <a:pt x="4707731" y="1156621"/>
                    </a:cubicBezTo>
                    <a:cubicBezTo>
                      <a:pt x="4696396" y="1160145"/>
                      <a:pt x="4684205" y="1161193"/>
                      <a:pt x="4672870" y="1164717"/>
                    </a:cubicBezTo>
                    <a:cubicBezTo>
                      <a:pt x="4654010" y="1170527"/>
                      <a:pt x="4635722" y="1177957"/>
                      <a:pt x="4616863" y="1183862"/>
                    </a:cubicBezTo>
                    <a:cubicBezTo>
                      <a:pt x="4580477" y="1195197"/>
                      <a:pt x="4543996" y="1206056"/>
                      <a:pt x="4507516" y="1216819"/>
                    </a:cubicBezTo>
                    <a:cubicBezTo>
                      <a:pt x="4499706" y="1219105"/>
                      <a:pt x="4491228" y="1219391"/>
                      <a:pt x="4483513" y="1221867"/>
                    </a:cubicBezTo>
                    <a:cubicBezTo>
                      <a:pt x="4463034" y="1228535"/>
                      <a:pt x="4442650" y="1235773"/>
                      <a:pt x="4422362" y="1243108"/>
                    </a:cubicBezTo>
                    <a:cubicBezTo>
                      <a:pt x="4410075" y="1247585"/>
                      <a:pt x="4398073" y="1253109"/>
                      <a:pt x="4385691" y="1257395"/>
                    </a:cubicBezTo>
                    <a:cubicBezTo>
                      <a:pt x="4375785" y="1260824"/>
                      <a:pt x="4365593" y="1263491"/>
                      <a:pt x="4355306" y="1265587"/>
                    </a:cubicBezTo>
                    <a:cubicBezTo>
                      <a:pt x="4346448" y="1267397"/>
                      <a:pt x="4337209" y="1267206"/>
                      <a:pt x="4328446" y="1269397"/>
                    </a:cubicBezTo>
                    <a:cubicBezTo>
                      <a:pt x="4304728" y="1275302"/>
                      <a:pt x="4281297" y="1281970"/>
                      <a:pt x="4257770" y="1288256"/>
                    </a:cubicBezTo>
                    <a:cubicBezTo>
                      <a:pt x="4248341" y="1290733"/>
                      <a:pt x="4238720" y="1292543"/>
                      <a:pt x="4229576" y="1295686"/>
                    </a:cubicBezTo>
                    <a:cubicBezTo>
                      <a:pt x="4205097" y="1303973"/>
                      <a:pt x="4180999" y="1313402"/>
                      <a:pt x="4156424" y="1321213"/>
                    </a:cubicBezTo>
                    <a:cubicBezTo>
                      <a:pt x="4136041" y="1327690"/>
                      <a:pt x="4115086" y="1332357"/>
                      <a:pt x="4094416" y="1338072"/>
                    </a:cubicBezTo>
                    <a:cubicBezTo>
                      <a:pt x="4085653" y="1340549"/>
                      <a:pt x="4077271" y="1344073"/>
                      <a:pt x="4068509" y="1346168"/>
                    </a:cubicBezTo>
                    <a:cubicBezTo>
                      <a:pt x="4048887" y="1350931"/>
                      <a:pt x="4028980" y="1354931"/>
                      <a:pt x="4009263" y="1359694"/>
                    </a:cubicBezTo>
                    <a:cubicBezTo>
                      <a:pt x="3998023" y="1362456"/>
                      <a:pt x="3987165" y="1367409"/>
                      <a:pt x="3975735" y="1369219"/>
                    </a:cubicBezTo>
                    <a:cubicBezTo>
                      <a:pt x="3948589" y="1373505"/>
                      <a:pt x="3921252" y="1376553"/>
                      <a:pt x="3893915" y="1379982"/>
                    </a:cubicBezTo>
                    <a:cubicBezTo>
                      <a:pt x="3865722" y="1383506"/>
                      <a:pt x="3837623" y="1387221"/>
                      <a:pt x="3809428" y="1390364"/>
                    </a:cubicBezTo>
                    <a:cubicBezTo>
                      <a:pt x="3793998" y="1391984"/>
                      <a:pt x="3778472" y="1392269"/>
                      <a:pt x="3763042" y="1393793"/>
                    </a:cubicBezTo>
                    <a:cubicBezTo>
                      <a:pt x="3749516" y="1395127"/>
                      <a:pt x="3736086" y="1397603"/>
                      <a:pt x="3722561" y="1399223"/>
                    </a:cubicBezTo>
                    <a:cubicBezTo>
                      <a:pt x="3710845" y="1400556"/>
                      <a:pt x="3699034" y="1401318"/>
                      <a:pt x="3687318" y="1402652"/>
                    </a:cubicBezTo>
                    <a:cubicBezTo>
                      <a:pt x="3668554" y="1404842"/>
                      <a:pt x="3649885" y="1407319"/>
                      <a:pt x="3631216" y="1409605"/>
                    </a:cubicBezTo>
                    <a:cubicBezTo>
                      <a:pt x="3623406" y="1410462"/>
                      <a:pt x="3615214" y="1412843"/>
                      <a:pt x="3607880" y="1411415"/>
                    </a:cubicBezTo>
                    <a:cubicBezTo>
                      <a:pt x="3589401" y="1407795"/>
                      <a:pt x="3571208" y="1408843"/>
                      <a:pt x="3552825" y="1411319"/>
                    </a:cubicBezTo>
                    <a:cubicBezTo>
                      <a:pt x="3546539" y="1412177"/>
                      <a:pt x="3539776" y="1411986"/>
                      <a:pt x="3533680" y="1410367"/>
                    </a:cubicBezTo>
                    <a:cubicBezTo>
                      <a:pt x="3521202" y="1407128"/>
                      <a:pt x="3509106" y="1402556"/>
                      <a:pt x="3496818" y="1398556"/>
                    </a:cubicBezTo>
                    <a:cubicBezTo>
                      <a:pt x="3495484" y="1398080"/>
                      <a:pt x="3493865" y="1397984"/>
                      <a:pt x="3492437" y="1397699"/>
                    </a:cubicBezTo>
                    <a:cubicBezTo>
                      <a:pt x="3484340" y="1396079"/>
                      <a:pt x="3476340" y="1394460"/>
                      <a:pt x="3468243" y="1393031"/>
                    </a:cubicBezTo>
                    <a:cubicBezTo>
                      <a:pt x="3463862" y="1392269"/>
                      <a:pt x="3459385" y="1392174"/>
                      <a:pt x="3455003" y="1391507"/>
                    </a:cubicBezTo>
                    <a:cubicBezTo>
                      <a:pt x="3438049" y="1388840"/>
                      <a:pt x="3419380" y="1393317"/>
                      <a:pt x="3404711" y="1381792"/>
                    </a:cubicBezTo>
                    <a:cubicBezTo>
                      <a:pt x="3395186" y="1374362"/>
                      <a:pt x="3385947" y="1376077"/>
                      <a:pt x="3375756" y="1377220"/>
                    </a:cubicBezTo>
                    <a:cubicBezTo>
                      <a:pt x="3368040" y="1378077"/>
                      <a:pt x="3360134" y="1377791"/>
                      <a:pt x="3352324" y="1377887"/>
                    </a:cubicBezTo>
                    <a:cubicBezTo>
                      <a:pt x="3338608" y="1378172"/>
                      <a:pt x="3324892" y="1378268"/>
                      <a:pt x="3311176" y="1378744"/>
                    </a:cubicBezTo>
                    <a:cubicBezTo>
                      <a:pt x="3306794" y="1378934"/>
                      <a:pt x="3302318" y="1381316"/>
                      <a:pt x="3298031" y="1380935"/>
                    </a:cubicBezTo>
                    <a:cubicBezTo>
                      <a:pt x="3278219" y="1379125"/>
                      <a:pt x="3258407" y="1376267"/>
                      <a:pt x="3238595" y="1374648"/>
                    </a:cubicBezTo>
                    <a:cubicBezTo>
                      <a:pt x="3227356" y="1373696"/>
                      <a:pt x="3215830" y="1375505"/>
                      <a:pt x="3204686" y="1374172"/>
                    </a:cubicBezTo>
                    <a:cubicBezTo>
                      <a:pt x="3191828" y="1372648"/>
                      <a:pt x="3179255" y="1368743"/>
                      <a:pt x="3166491" y="1366361"/>
                    </a:cubicBezTo>
                    <a:cubicBezTo>
                      <a:pt x="3162967" y="1365695"/>
                      <a:pt x="3159062" y="1366552"/>
                      <a:pt x="3155347" y="1366742"/>
                    </a:cubicBezTo>
                    <a:cubicBezTo>
                      <a:pt x="3151156" y="1366933"/>
                      <a:pt x="3147060" y="1367314"/>
                      <a:pt x="3142869" y="1367409"/>
                    </a:cubicBezTo>
                    <a:cubicBezTo>
                      <a:pt x="3130105" y="1367600"/>
                      <a:pt x="3117342" y="1367314"/>
                      <a:pt x="3104578" y="1367981"/>
                    </a:cubicBezTo>
                    <a:cubicBezTo>
                      <a:pt x="3096768" y="1368362"/>
                      <a:pt x="3088577" y="1372267"/>
                      <a:pt x="3081337" y="1370838"/>
                    </a:cubicBezTo>
                    <a:cubicBezTo>
                      <a:pt x="3066574" y="1368076"/>
                      <a:pt x="3051810" y="1374267"/>
                      <a:pt x="3037047" y="1369124"/>
                    </a:cubicBezTo>
                    <a:cubicBezTo>
                      <a:pt x="3032474" y="1367600"/>
                      <a:pt x="3026188" y="1371410"/>
                      <a:pt x="3020663" y="1371600"/>
                    </a:cubicBezTo>
                    <a:cubicBezTo>
                      <a:pt x="3006852" y="1372076"/>
                      <a:pt x="2993041" y="1371981"/>
                      <a:pt x="2979230" y="1371886"/>
                    </a:cubicBezTo>
                    <a:cubicBezTo>
                      <a:pt x="2966847" y="1371791"/>
                      <a:pt x="2953988" y="1373124"/>
                      <a:pt x="2942082" y="1370457"/>
                    </a:cubicBezTo>
                    <a:cubicBezTo>
                      <a:pt x="2929604" y="1367600"/>
                      <a:pt x="2918365" y="1367981"/>
                      <a:pt x="2906268" y="1371219"/>
                    </a:cubicBezTo>
                    <a:cubicBezTo>
                      <a:pt x="2897981" y="1373410"/>
                      <a:pt x="2889218" y="1373696"/>
                      <a:pt x="2880646" y="1374362"/>
                    </a:cubicBezTo>
                    <a:cubicBezTo>
                      <a:pt x="2871407" y="1375124"/>
                      <a:pt x="2861215" y="1373124"/>
                      <a:pt x="2852833" y="1376267"/>
                    </a:cubicBezTo>
                    <a:cubicBezTo>
                      <a:pt x="2827877" y="1385602"/>
                      <a:pt x="2802255" y="1387602"/>
                      <a:pt x="2776157" y="1387602"/>
                    </a:cubicBezTo>
                    <a:cubicBezTo>
                      <a:pt x="2771394" y="1387602"/>
                      <a:pt x="2766536" y="1386269"/>
                      <a:pt x="2761965" y="1384840"/>
                    </a:cubicBezTo>
                    <a:cubicBezTo>
                      <a:pt x="2735294" y="1376267"/>
                      <a:pt x="2708529" y="1377029"/>
                      <a:pt x="2681383" y="1382268"/>
                    </a:cubicBezTo>
                    <a:cubicBezTo>
                      <a:pt x="2675763" y="1383411"/>
                      <a:pt x="2669477" y="1383602"/>
                      <a:pt x="2663857" y="1382459"/>
                    </a:cubicBezTo>
                    <a:cubicBezTo>
                      <a:pt x="2648045" y="1379125"/>
                      <a:pt x="2632710" y="1373600"/>
                      <a:pt x="2616803" y="1371219"/>
                    </a:cubicBezTo>
                    <a:cubicBezTo>
                      <a:pt x="2590515" y="1367314"/>
                      <a:pt x="2567750" y="1380458"/>
                      <a:pt x="2544223" y="1389031"/>
                    </a:cubicBezTo>
                    <a:cubicBezTo>
                      <a:pt x="2521839" y="1397127"/>
                      <a:pt x="2502789" y="1415415"/>
                      <a:pt x="2476309" y="1411319"/>
                    </a:cubicBezTo>
                    <a:cubicBezTo>
                      <a:pt x="2473643" y="1410938"/>
                      <a:pt x="2470690" y="1413510"/>
                      <a:pt x="2467737" y="1414177"/>
                    </a:cubicBezTo>
                    <a:cubicBezTo>
                      <a:pt x="2459641" y="1415987"/>
                      <a:pt x="2451545" y="1418177"/>
                      <a:pt x="2443353" y="1419035"/>
                    </a:cubicBezTo>
                    <a:cubicBezTo>
                      <a:pt x="2433352" y="1420178"/>
                      <a:pt x="2423160" y="1419797"/>
                      <a:pt x="2413159" y="1420749"/>
                    </a:cubicBezTo>
                    <a:cubicBezTo>
                      <a:pt x="2400300" y="1421892"/>
                      <a:pt x="2387632" y="1424940"/>
                      <a:pt x="2374868" y="1424940"/>
                    </a:cubicBezTo>
                    <a:cubicBezTo>
                      <a:pt x="2364581" y="1424940"/>
                      <a:pt x="2354389" y="1421416"/>
                      <a:pt x="2344198" y="1419701"/>
                    </a:cubicBezTo>
                    <a:cubicBezTo>
                      <a:pt x="2329815" y="1417320"/>
                      <a:pt x="2314003" y="1417987"/>
                      <a:pt x="2301335" y="1411891"/>
                    </a:cubicBezTo>
                    <a:cubicBezTo>
                      <a:pt x="2287810" y="1405414"/>
                      <a:pt x="2274951" y="1402461"/>
                      <a:pt x="2260949" y="1404461"/>
                    </a:cubicBezTo>
                    <a:cubicBezTo>
                      <a:pt x="2256282" y="1405128"/>
                      <a:pt x="2250281" y="1409129"/>
                      <a:pt x="2248186" y="1413224"/>
                    </a:cubicBezTo>
                    <a:cubicBezTo>
                      <a:pt x="2243518" y="1422368"/>
                      <a:pt x="2237137" y="1423988"/>
                      <a:pt x="2228469" y="1420844"/>
                    </a:cubicBezTo>
                    <a:cubicBezTo>
                      <a:pt x="2220944" y="1418177"/>
                      <a:pt x="2211705" y="1416844"/>
                      <a:pt x="2206562" y="1411700"/>
                    </a:cubicBezTo>
                    <a:cubicBezTo>
                      <a:pt x="2191988" y="1397127"/>
                      <a:pt x="2173414" y="1396651"/>
                      <a:pt x="2155317" y="1392746"/>
                    </a:cubicBezTo>
                    <a:cubicBezTo>
                      <a:pt x="2144269" y="1390364"/>
                      <a:pt x="2133981" y="1390269"/>
                      <a:pt x="2122932" y="1391888"/>
                    </a:cubicBezTo>
                    <a:cubicBezTo>
                      <a:pt x="2098930" y="1395508"/>
                      <a:pt x="2075593" y="1390364"/>
                      <a:pt x="2052542" y="1383792"/>
                    </a:cubicBezTo>
                    <a:cubicBezTo>
                      <a:pt x="2037302" y="1379411"/>
                      <a:pt x="2021681" y="1376744"/>
                      <a:pt x="2006537" y="1372267"/>
                    </a:cubicBezTo>
                    <a:cubicBezTo>
                      <a:pt x="1995202" y="1368838"/>
                      <a:pt x="1983868" y="1364742"/>
                      <a:pt x="1973486" y="1359218"/>
                    </a:cubicBezTo>
                    <a:cubicBezTo>
                      <a:pt x="1958435" y="1351121"/>
                      <a:pt x="1945292" y="1338929"/>
                      <a:pt x="1926146" y="1342168"/>
                    </a:cubicBezTo>
                    <a:cubicBezTo>
                      <a:pt x="1909286" y="1345025"/>
                      <a:pt x="1894047" y="1339025"/>
                      <a:pt x="1878616" y="1333310"/>
                    </a:cubicBezTo>
                    <a:cubicBezTo>
                      <a:pt x="1867281" y="1329119"/>
                      <a:pt x="1855948" y="1324832"/>
                      <a:pt x="1844231" y="1322165"/>
                    </a:cubicBezTo>
                    <a:cubicBezTo>
                      <a:pt x="1830324" y="1319022"/>
                      <a:pt x="1814608" y="1320356"/>
                      <a:pt x="1802225" y="1314545"/>
                    </a:cubicBezTo>
                    <a:cubicBezTo>
                      <a:pt x="1789271" y="1308449"/>
                      <a:pt x="1778509" y="1312545"/>
                      <a:pt x="1766983" y="1314260"/>
                    </a:cubicBezTo>
                    <a:cubicBezTo>
                      <a:pt x="1748600" y="1316927"/>
                      <a:pt x="1730311" y="1321880"/>
                      <a:pt x="1711738" y="1315593"/>
                    </a:cubicBezTo>
                    <a:cubicBezTo>
                      <a:pt x="1689164" y="1307973"/>
                      <a:pt x="1666780" y="1299782"/>
                      <a:pt x="1644111" y="1292543"/>
                    </a:cubicBezTo>
                    <a:cubicBezTo>
                      <a:pt x="1635347" y="1289780"/>
                      <a:pt x="1625919" y="1288637"/>
                      <a:pt x="1616774" y="1287399"/>
                    </a:cubicBezTo>
                    <a:cubicBezTo>
                      <a:pt x="1608107" y="1286351"/>
                      <a:pt x="1597725" y="1289018"/>
                      <a:pt x="1591056" y="1285018"/>
                    </a:cubicBezTo>
                    <a:cubicBezTo>
                      <a:pt x="1573911" y="1274731"/>
                      <a:pt x="1556291" y="1269683"/>
                      <a:pt x="1536478" y="1269683"/>
                    </a:cubicBezTo>
                    <a:cubicBezTo>
                      <a:pt x="1529048" y="1269683"/>
                      <a:pt x="1521809" y="1265396"/>
                      <a:pt x="1514285" y="1264634"/>
                    </a:cubicBezTo>
                    <a:cubicBezTo>
                      <a:pt x="1503997" y="1263682"/>
                      <a:pt x="1492186" y="1261110"/>
                      <a:pt x="1483233" y="1264730"/>
                    </a:cubicBezTo>
                    <a:cubicBezTo>
                      <a:pt x="1462183" y="1273302"/>
                      <a:pt x="1445134" y="1266158"/>
                      <a:pt x="1426750" y="1257681"/>
                    </a:cubicBezTo>
                    <a:cubicBezTo>
                      <a:pt x="1408652" y="1249299"/>
                      <a:pt x="1389602" y="1242632"/>
                      <a:pt x="1370362" y="1237107"/>
                    </a:cubicBezTo>
                    <a:cubicBezTo>
                      <a:pt x="1363123" y="1235107"/>
                      <a:pt x="1354456" y="1238441"/>
                      <a:pt x="1346454" y="1239107"/>
                    </a:cubicBezTo>
                    <a:cubicBezTo>
                      <a:pt x="1343596" y="1239298"/>
                      <a:pt x="1340453" y="1239584"/>
                      <a:pt x="1337882" y="1238631"/>
                    </a:cubicBezTo>
                    <a:cubicBezTo>
                      <a:pt x="1313022" y="1229487"/>
                      <a:pt x="1287780" y="1222534"/>
                      <a:pt x="1260825" y="1227296"/>
                    </a:cubicBezTo>
                    <a:cubicBezTo>
                      <a:pt x="1258349" y="1227773"/>
                      <a:pt x="1255586" y="1226725"/>
                      <a:pt x="1253109" y="1226058"/>
                    </a:cubicBezTo>
                    <a:cubicBezTo>
                      <a:pt x="1241012" y="1222629"/>
                      <a:pt x="1229201" y="1217200"/>
                      <a:pt x="1216915" y="1215962"/>
                    </a:cubicBezTo>
                    <a:cubicBezTo>
                      <a:pt x="1186625" y="1212914"/>
                      <a:pt x="1156146" y="1211675"/>
                      <a:pt x="1125664" y="1209675"/>
                    </a:cubicBezTo>
                    <a:cubicBezTo>
                      <a:pt x="1123759" y="1209580"/>
                      <a:pt x="1121759" y="1209580"/>
                      <a:pt x="1120045" y="1208913"/>
                    </a:cubicBezTo>
                    <a:cubicBezTo>
                      <a:pt x="1108805" y="1204817"/>
                      <a:pt x="1098995" y="1206151"/>
                      <a:pt x="1089469" y="1213961"/>
                    </a:cubicBezTo>
                    <a:cubicBezTo>
                      <a:pt x="1085278" y="1217390"/>
                      <a:pt x="1079563" y="1219200"/>
                      <a:pt x="1074325" y="1221105"/>
                    </a:cubicBezTo>
                    <a:cubicBezTo>
                      <a:pt x="1066609" y="1223963"/>
                      <a:pt x="1058704" y="1226725"/>
                      <a:pt x="1050703" y="1228535"/>
                    </a:cubicBezTo>
                    <a:cubicBezTo>
                      <a:pt x="1042797" y="1230249"/>
                      <a:pt x="1034320" y="1232630"/>
                      <a:pt x="1026700" y="1231297"/>
                    </a:cubicBezTo>
                    <a:cubicBezTo>
                      <a:pt x="1012984" y="1228916"/>
                      <a:pt x="999934" y="1223582"/>
                      <a:pt x="986409" y="1220057"/>
                    </a:cubicBezTo>
                    <a:cubicBezTo>
                      <a:pt x="981742" y="1218819"/>
                      <a:pt x="976598" y="1219010"/>
                      <a:pt x="971741" y="1218914"/>
                    </a:cubicBezTo>
                    <a:cubicBezTo>
                      <a:pt x="960596" y="1218629"/>
                      <a:pt x="949166" y="1221391"/>
                      <a:pt x="939070" y="1213485"/>
                    </a:cubicBezTo>
                    <a:cubicBezTo>
                      <a:pt x="929736" y="1206056"/>
                      <a:pt x="920305" y="1208246"/>
                      <a:pt x="910495" y="1213866"/>
                    </a:cubicBezTo>
                    <a:cubicBezTo>
                      <a:pt x="903446" y="1217867"/>
                      <a:pt x="895446" y="1221010"/>
                      <a:pt x="887540" y="1222534"/>
                    </a:cubicBezTo>
                    <a:cubicBezTo>
                      <a:pt x="876681" y="1224629"/>
                      <a:pt x="865918" y="1225487"/>
                      <a:pt x="854202" y="1224248"/>
                    </a:cubicBezTo>
                    <a:cubicBezTo>
                      <a:pt x="845915" y="1223391"/>
                      <a:pt x="839152" y="1223010"/>
                      <a:pt x="832675" y="1217962"/>
                    </a:cubicBezTo>
                    <a:cubicBezTo>
                      <a:pt x="831628" y="1217200"/>
                      <a:pt x="829723" y="1217009"/>
                      <a:pt x="828294" y="1217105"/>
                    </a:cubicBezTo>
                    <a:cubicBezTo>
                      <a:pt x="809530" y="1218724"/>
                      <a:pt x="790956" y="1217867"/>
                      <a:pt x="772001" y="1216723"/>
                    </a:cubicBezTo>
                    <a:cubicBezTo>
                      <a:pt x="747904" y="1215200"/>
                      <a:pt x="722566" y="1219676"/>
                      <a:pt x="701707" y="1235678"/>
                    </a:cubicBezTo>
                    <a:cubicBezTo>
                      <a:pt x="698659" y="1238060"/>
                      <a:pt x="694087" y="1239107"/>
                      <a:pt x="690086" y="1239679"/>
                    </a:cubicBezTo>
                    <a:cubicBezTo>
                      <a:pt x="671227" y="1242155"/>
                      <a:pt x="652272" y="1243870"/>
                      <a:pt x="633412" y="1246632"/>
                    </a:cubicBezTo>
                    <a:cubicBezTo>
                      <a:pt x="623125" y="1248156"/>
                      <a:pt x="612362" y="1249490"/>
                      <a:pt x="603028" y="1253681"/>
                    </a:cubicBezTo>
                    <a:cubicBezTo>
                      <a:pt x="593885" y="1257776"/>
                      <a:pt x="586549" y="1262634"/>
                      <a:pt x="581120" y="1254062"/>
                    </a:cubicBezTo>
                    <a:cubicBezTo>
                      <a:pt x="571406" y="1258634"/>
                      <a:pt x="562927" y="1262444"/>
                      <a:pt x="554642" y="1266539"/>
                    </a:cubicBezTo>
                    <a:cubicBezTo>
                      <a:pt x="551593" y="1268063"/>
                      <a:pt x="549021" y="1270540"/>
                      <a:pt x="545973" y="1271969"/>
                    </a:cubicBezTo>
                    <a:cubicBezTo>
                      <a:pt x="542734" y="1273493"/>
                      <a:pt x="539115" y="1274445"/>
                      <a:pt x="535591" y="1275207"/>
                    </a:cubicBezTo>
                    <a:cubicBezTo>
                      <a:pt x="519874" y="1278636"/>
                      <a:pt x="504158" y="1281779"/>
                      <a:pt x="488538" y="1285494"/>
                    </a:cubicBezTo>
                    <a:cubicBezTo>
                      <a:pt x="485489" y="1286256"/>
                      <a:pt x="482917" y="1289304"/>
                      <a:pt x="480155" y="1291304"/>
                    </a:cubicBezTo>
                    <a:cubicBezTo>
                      <a:pt x="478345" y="1292638"/>
                      <a:pt x="476536" y="1294638"/>
                      <a:pt x="474535" y="1294924"/>
                    </a:cubicBezTo>
                    <a:cubicBezTo>
                      <a:pt x="459295" y="1297210"/>
                      <a:pt x="444151" y="1299877"/>
                      <a:pt x="428816" y="1301020"/>
                    </a:cubicBezTo>
                    <a:cubicBezTo>
                      <a:pt x="415957" y="1301972"/>
                      <a:pt x="403574" y="1301687"/>
                      <a:pt x="400241" y="1318260"/>
                    </a:cubicBezTo>
                    <a:cubicBezTo>
                      <a:pt x="399669" y="1321118"/>
                      <a:pt x="395573" y="1324166"/>
                      <a:pt x="392431" y="1325594"/>
                    </a:cubicBezTo>
                    <a:cubicBezTo>
                      <a:pt x="383477" y="1329690"/>
                      <a:pt x="373951" y="1332452"/>
                      <a:pt x="365093" y="1336643"/>
                    </a:cubicBezTo>
                    <a:cubicBezTo>
                      <a:pt x="336042" y="1350645"/>
                      <a:pt x="305658" y="1359503"/>
                      <a:pt x="273177" y="1357884"/>
                    </a:cubicBezTo>
                    <a:cubicBezTo>
                      <a:pt x="263081" y="1357408"/>
                      <a:pt x="253270" y="1352264"/>
                      <a:pt x="246888" y="1350359"/>
                    </a:cubicBezTo>
                    <a:cubicBezTo>
                      <a:pt x="228506" y="1357884"/>
                      <a:pt x="213075" y="1365123"/>
                      <a:pt x="196977" y="1370552"/>
                    </a:cubicBezTo>
                    <a:cubicBezTo>
                      <a:pt x="182785" y="1375410"/>
                      <a:pt x="167926" y="1378458"/>
                      <a:pt x="153352" y="1381982"/>
                    </a:cubicBezTo>
                    <a:cubicBezTo>
                      <a:pt x="148018" y="1383316"/>
                      <a:pt x="142589" y="1384078"/>
                      <a:pt x="137160" y="1384745"/>
                    </a:cubicBezTo>
                    <a:cubicBezTo>
                      <a:pt x="120206" y="1386840"/>
                      <a:pt x="102489" y="1381792"/>
                      <a:pt x="85917" y="1389793"/>
                    </a:cubicBezTo>
                    <a:cubicBezTo>
                      <a:pt x="77248" y="1393984"/>
                      <a:pt x="68675" y="1399032"/>
                      <a:pt x="59532" y="1401223"/>
                    </a:cubicBezTo>
                    <a:cubicBezTo>
                      <a:pt x="49721" y="1403604"/>
                      <a:pt x="40124" y="1407319"/>
                      <a:pt x="30325" y="1409974"/>
                    </a:cubicBezTo>
                    <a:lnTo>
                      <a:pt x="0" y="1412360"/>
                    </a:lnTo>
                    <a:lnTo>
                      <a:pt x="0" y="1058622"/>
                    </a:lnTo>
                    <a:lnTo>
                      <a:pt x="17145" y="1060228"/>
                    </a:lnTo>
                    <a:cubicBezTo>
                      <a:pt x="26480" y="1061561"/>
                      <a:pt x="35528" y="1066133"/>
                      <a:pt x="44672" y="1066324"/>
                    </a:cubicBezTo>
                    <a:cubicBezTo>
                      <a:pt x="59055" y="1066610"/>
                      <a:pt x="71819" y="1068419"/>
                      <a:pt x="84677" y="1076230"/>
                    </a:cubicBezTo>
                    <a:cubicBezTo>
                      <a:pt x="104108" y="1087946"/>
                      <a:pt x="120110" y="1082993"/>
                      <a:pt x="132017" y="1064990"/>
                    </a:cubicBezTo>
                    <a:cubicBezTo>
                      <a:pt x="133255" y="1063181"/>
                      <a:pt x="134874" y="1060799"/>
                      <a:pt x="136779" y="1060323"/>
                    </a:cubicBezTo>
                    <a:cubicBezTo>
                      <a:pt x="153639" y="1056132"/>
                      <a:pt x="170974" y="1048131"/>
                      <a:pt x="187547" y="1049179"/>
                    </a:cubicBezTo>
                    <a:cubicBezTo>
                      <a:pt x="216789" y="1051084"/>
                      <a:pt x="244316" y="1048798"/>
                      <a:pt x="270891" y="1036415"/>
                    </a:cubicBezTo>
                    <a:cubicBezTo>
                      <a:pt x="272510" y="1035653"/>
                      <a:pt x="274987" y="1034891"/>
                      <a:pt x="276320" y="1035558"/>
                    </a:cubicBezTo>
                    <a:cubicBezTo>
                      <a:pt x="292322" y="1043845"/>
                      <a:pt x="309848" y="1050417"/>
                      <a:pt x="323755" y="1061561"/>
                    </a:cubicBezTo>
                    <a:cubicBezTo>
                      <a:pt x="336995" y="1072134"/>
                      <a:pt x="352997" y="1072229"/>
                      <a:pt x="361855" y="1057942"/>
                    </a:cubicBezTo>
                    <a:cubicBezTo>
                      <a:pt x="366236" y="1050893"/>
                      <a:pt x="372332" y="1042702"/>
                      <a:pt x="379571" y="1039939"/>
                    </a:cubicBezTo>
                    <a:cubicBezTo>
                      <a:pt x="395954" y="1033653"/>
                      <a:pt x="413481" y="1030414"/>
                      <a:pt x="430530" y="1025747"/>
                    </a:cubicBezTo>
                    <a:cubicBezTo>
                      <a:pt x="451581" y="1020032"/>
                      <a:pt x="472345" y="1020032"/>
                      <a:pt x="493300" y="1027176"/>
                    </a:cubicBezTo>
                    <a:cubicBezTo>
                      <a:pt x="508064" y="1032224"/>
                      <a:pt x="523113" y="1032224"/>
                      <a:pt x="537782" y="1025366"/>
                    </a:cubicBezTo>
                    <a:cubicBezTo>
                      <a:pt x="545687" y="1021652"/>
                      <a:pt x="553784" y="1017842"/>
                      <a:pt x="562166" y="1015746"/>
                    </a:cubicBezTo>
                    <a:cubicBezTo>
                      <a:pt x="567595" y="1014412"/>
                      <a:pt x="573881" y="1015651"/>
                      <a:pt x="579596" y="1016699"/>
                    </a:cubicBezTo>
                    <a:cubicBezTo>
                      <a:pt x="590645" y="1018794"/>
                      <a:pt x="602075" y="1025176"/>
                      <a:pt x="612362" y="1023557"/>
                    </a:cubicBezTo>
                    <a:cubicBezTo>
                      <a:pt x="647891" y="1017842"/>
                      <a:pt x="681419" y="1031272"/>
                      <a:pt x="716090" y="1031653"/>
                    </a:cubicBezTo>
                    <a:cubicBezTo>
                      <a:pt x="731806" y="1031843"/>
                      <a:pt x="747332" y="1034891"/>
                      <a:pt x="758381" y="1018985"/>
                    </a:cubicBezTo>
                    <a:cubicBezTo>
                      <a:pt x="759809" y="1016889"/>
                      <a:pt x="766763" y="1018032"/>
                      <a:pt x="771049" y="1018699"/>
                    </a:cubicBezTo>
                    <a:cubicBezTo>
                      <a:pt x="780574" y="1020128"/>
                      <a:pt x="790004" y="1023747"/>
                      <a:pt x="799433" y="1023652"/>
                    </a:cubicBezTo>
                    <a:cubicBezTo>
                      <a:pt x="818960" y="1023557"/>
                      <a:pt x="838581" y="1022033"/>
                      <a:pt x="858012" y="1020318"/>
                    </a:cubicBezTo>
                    <a:cubicBezTo>
                      <a:pt x="865346" y="1019651"/>
                      <a:pt x="872395" y="1017080"/>
                      <a:pt x="879634" y="1015270"/>
                    </a:cubicBezTo>
                    <a:cubicBezTo>
                      <a:pt x="883634" y="1014222"/>
                      <a:pt x="887921" y="1011460"/>
                      <a:pt x="891635" y="1012031"/>
                    </a:cubicBezTo>
                    <a:cubicBezTo>
                      <a:pt x="913162" y="1015365"/>
                      <a:pt x="932879" y="1007174"/>
                      <a:pt x="953262" y="1003078"/>
                    </a:cubicBezTo>
                    <a:cubicBezTo>
                      <a:pt x="962692" y="1001173"/>
                      <a:pt x="971550" y="996601"/>
                      <a:pt x="980694" y="993458"/>
                    </a:cubicBezTo>
                    <a:cubicBezTo>
                      <a:pt x="983075" y="992600"/>
                      <a:pt x="985742" y="991838"/>
                      <a:pt x="988124" y="992029"/>
                    </a:cubicBezTo>
                    <a:cubicBezTo>
                      <a:pt x="1001744" y="993172"/>
                      <a:pt x="1015270" y="994791"/>
                      <a:pt x="1028795" y="996029"/>
                    </a:cubicBezTo>
                    <a:cubicBezTo>
                      <a:pt x="1041083" y="997172"/>
                      <a:pt x="1053465" y="997553"/>
                      <a:pt x="1059275" y="1011555"/>
                    </a:cubicBezTo>
                    <a:cubicBezTo>
                      <a:pt x="1060133" y="1013746"/>
                      <a:pt x="1062990" y="1015365"/>
                      <a:pt x="1065181" y="1016794"/>
                    </a:cubicBezTo>
                    <a:cubicBezTo>
                      <a:pt x="1098995" y="1038797"/>
                      <a:pt x="1117092" y="1038225"/>
                      <a:pt x="1150144" y="1014984"/>
                    </a:cubicBezTo>
                    <a:cubicBezTo>
                      <a:pt x="1153573" y="1012603"/>
                      <a:pt x="1160907" y="1010888"/>
                      <a:pt x="1163193" y="1012793"/>
                    </a:cubicBezTo>
                    <a:cubicBezTo>
                      <a:pt x="1182624" y="1028605"/>
                      <a:pt x="1203865" y="1026890"/>
                      <a:pt x="1226249" y="1021937"/>
                    </a:cubicBezTo>
                    <a:cubicBezTo>
                      <a:pt x="1232059" y="1020604"/>
                      <a:pt x="1240251" y="1020604"/>
                      <a:pt x="1244632" y="1023747"/>
                    </a:cubicBezTo>
                    <a:cubicBezTo>
                      <a:pt x="1265492" y="1038320"/>
                      <a:pt x="1287876" y="1036225"/>
                      <a:pt x="1310545" y="1031939"/>
                    </a:cubicBezTo>
                    <a:cubicBezTo>
                      <a:pt x="1314069" y="1031272"/>
                      <a:pt x="1318356" y="1027652"/>
                      <a:pt x="1319879" y="1024319"/>
                    </a:cubicBezTo>
                    <a:cubicBezTo>
                      <a:pt x="1325309" y="1012508"/>
                      <a:pt x="1335501" y="1008507"/>
                      <a:pt x="1346740" y="1005173"/>
                    </a:cubicBezTo>
                    <a:cubicBezTo>
                      <a:pt x="1364457" y="999744"/>
                      <a:pt x="1381887" y="993362"/>
                      <a:pt x="1399699" y="988219"/>
                    </a:cubicBezTo>
                    <a:cubicBezTo>
                      <a:pt x="1404081" y="986981"/>
                      <a:pt x="1409510" y="987743"/>
                      <a:pt x="1414082" y="989171"/>
                    </a:cubicBezTo>
                    <a:cubicBezTo>
                      <a:pt x="1429703" y="994029"/>
                      <a:pt x="1439609" y="1006221"/>
                      <a:pt x="1450467" y="1017461"/>
                    </a:cubicBezTo>
                    <a:cubicBezTo>
                      <a:pt x="1455230" y="1022414"/>
                      <a:pt x="1461802" y="1025938"/>
                      <a:pt x="1468184" y="1028795"/>
                    </a:cubicBezTo>
                    <a:cubicBezTo>
                      <a:pt x="1484757" y="1036130"/>
                      <a:pt x="1501712" y="1042702"/>
                      <a:pt x="1518476" y="1049655"/>
                    </a:cubicBezTo>
                    <a:cubicBezTo>
                      <a:pt x="1520095" y="1050322"/>
                      <a:pt x="1521428" y="1052036"/>
                      <a:pt x="1522667" y="1053465"/>
                    </a:cubicBezTo>
                    <a:cubicBezTo>
                      <a:pt x="1535049" y="1068515"/>
                      <a:pt x="1547336" y="1083659"/>
                      <a:pt x="1559814" y="1098709"/>
                    </a:cubicBezTo>
                    <a:cubicBezTo>
                      <a:pt x="1562195" y="1101566"/>
                      <a:pt x="1565625" y="1103662"/>
                      <a:pt x="1568196" y="1106424"/>
                    </a:cubicBezTo>
                    <a:cubicBezTo>
                      <a:pt x="1571816" y="1110234"/>
                      <a:pt x="1576388" y="1113854"/>
                      <a:pt x="1578293" y="1118426"/>
                    </a:cubicBezTo>
                    <a:cubicBezTo>
                      <a:pt x="1584198" y="1132808"/>
                      <a:pt x="1595533" y="1139000"/>
                      <a:pt x="1609820" y="1141667"/>
                    </a:cubicBezTo>
                    <a:cubicBezTo>
                      <a:pt x="1622870" y="1144143"/>
                      <a:pt x="1635919" y="1146239"/>
                      <a:pt x="1648873" y="1149096"/>
                    </a:cubicBezTo>
                    <a:cubicBezTo>
                      <a:pt x="1664684" y="1152525"/>
                      <a:pt x="1680401" y="1156240"/>
                      <a:pt x="1696022" y="1160431"/>
                    </a:cubicBezTo>
                    <a:cubicBezTo>
                      <a:pt x="1702784" y="1162241"/>
                      <a:pt x="1709928" y="1164336"/>
                      <a:pt x="1715739" y="1168051"/>
                    </a:cubicBezTo>
                    <a:cubicBezTo>
                      <a:pt x="1732026" y="1178338"/>
                      <a:pt x="1749457" y="1185291"/>
                      <a:pt x="1768602" y="1182529"/>
                    </a:cubicBezTo>
                    <a:cubicBezTo>
                      <a:pt x="1783937" y="1180338"/>
                      <a:pt x="1796796" y="1185958"/>
                      <a:pt x="1806321" y="1194721"/>
                    </a:cubicBezTo>
                    <a:cubicBezTo>
                      <a:pt x="1823657" y="1210628"/>
                      <a:pt x="1842230" y="1207008"/>
                      <a:pt x="1860709" y="1201865"/>
                    </a:cubicBezTo>
                    <a:cubicBezTo>
                      <a:pt x="1870234" y="1199198"/>
                      <a:pt x="1878044" y="1199579"/>
                      <a:pt x="1887093" y="1202150"/>
                    </a:cubicBezTo>
                    <a:cubicBezTo>
                      <a:pt x="1908048" y="1208151"/>
                      <a:pt x="1922050" y="1224439"/>
                      <a:pt x="1935575" y="1238726"/>
                    </a:cubicBezTo>
                    <a:cubicBezTo>
                      <a:pt x="1947101" y="1250918"/>
                      <a:pt x="1960055" y="1257776"/>
                      <a:pt x="1974247" y="1262920"/>
                    </a:cubicBezTo>
                    <a:cubicBezTo>
                      <a:pt x="1992154" y="1269492"/>
                      <a:pt x="2006346" y="1267016"/>
                      <a:pt x="2014919" y="1251204"/>
                    </a:cubicBezTo>
                    <a:cubicBezTo>
                      <a:pt x="2017300" y="1246727"/>
                      <a:pt x="2021491" y="1241488"/>
                      <a:pt x="2025968" y="1240155"/>
                    </a:cubicBezTo>
                    <a:cubicBezTo>
                      <a:pt x="2047589" y="1233488"/>
                      <a:pt x="2069497" y="1223772"/>
                      <a:pt x="2092643" y="1229678"/>
                    </a:cubicBezTo>
                    <a:cubicBezTo>
                      <a:pt x="2124647" y="1237774"/>
                      <a:pt x="2155889" y="1237298"/>
                      <a:pt x="2187893" y="1229297"/>
                    </a:cubicBezTo>
                    <a:cubicBezTo>
                      <a:pt x="2239804" y="1216343"/>
                      <a:pt x="2291715" y="1202627"/>
                      <a:pt x="2346294" y="1205484"/>
                    </a:cubicBezTo>
                    <a:cubicBezTo>
                      <a:pt x="2355342" y="1205960"/>
                      <a:pt x="2366105" y="1200150"/>
                      <a:pt x="2373916" y="1194435"/>
                    </a:cubicBezTo>
                    <a:cubicBezTo>
                      <a:pt x="2388870" y="1183577"/>
                      <a:pt x="2388203" y="1182719"/>
                      <a:pt x="2404967" y="1191673"/>
                    </a:cubicBezTo>
                    <a:cubicBezTo>
                      <a:pt x="2408968" y="1193864"/>
                      <a:pt x="2413921" y="1195197"/>
                      <a:pt x="2416874" y="1198436"/>
                    </a:cubicBezTo>
                    <a:cubicBezTo>
                      <a:pt x="2431923" y="1214914"/>
                      <a:pt x="2450497" y="1210913"/>
                      <a:pt x="2468975" y="1208532"/>
                    </a:cubicBezTo>
                    <a:cubicBezTo>
                      <a:pt x="2472214" y="1208056"/>
                      <a:pt x="2476119" y="1207389"/>
                      <a:pt x="2478882" y="1208723"/>
                    </a:cubicBezTo>
                    <a:cubicBezTo>
                      <a:pt x="2491359" y="1214723"/>
                      <a:pt x="2501932" y="1212628"/>
                      <a:pt x="2512791" y="1204436"/>
                    </a:cubicBezTo>
                    <a:cubicBezTo>
                      <a:pt x="2522220" y="1197388"/>
                      <a:pt x="2533079" y="1193197"/>
                      <a:pt x="2544223" y="1201960"/>
                    </a:cubicBezTo>
                    <a:cubicBezTo>
                      <a:pt x="2568988" y="1221391"/>
                      <a:pt x="2595467" y="1222343"/>
                      <a:pt x="2623471" y="1210056"/>
                    </a:cubicBezTo>
                    <a:cubicBezTo>
                      <a:pt x="2643473" y="1201293"/>
                      <a:pt x="2663190" y="1199293"/>
                      <a:pt x="2684241" y="1208151"/>
                    </a:cubicBezTo>
                    <a:cubicBezTo>
                      <a:pt x="2692337" y="1211580"/>
                      <a:pt x="2702814" y="1209294"/>
                      <a:pt x="2712244" y="1210056"/>
                    </a:cubicBezTo>
                    <a:cubicBezTo>
                      <a:pt x="2717578" y="1210437"/>
                      <a:pt x="2723484" y="1210532"/>
                      <a:pt x="2728055" y="1212914"/>
                    </a:cubicBezTo>
                    <a:cubicBezTo>
                      <a:pt x="2740248" y="1219010"/>
                      <a:pt x="2751582" y="1226820"/>
                      <a:pt x="2763869" y="1232821"/>
                    </a:cubicBezTo>
                    <a:cubicBezTo>
                      <a:pt x="2769775" y="1235678"/>
                      <a:pt x="2776823" y="1237202"/>
                      <a:pt x="2783491" y="1237298"/>
                    </a:cubicBezTo>
                    <a:cubicBezTo>
                      <a:pt x="2803208" y="1237774"/>
                      <a:pt x="2822925" y="1237774"/>
                      <a:pt x="2842546" y="1236917"/>
                    </a:cubicBezTo>
                    <a:cubicBezTo>
                      <a:pt x="2874931" y="1235583"/>
                      <a:pt x="2907792" y="1235297"/>
                      <a:pt x="2931128" y="1206913"/>
                    </a:cubicBezTo>
                    <a:cubicBezTo>
                      <a:pt x="2933034" y="1204627"/>
                      <a:pt x="2937129" y="1203293"/>
                      <a:pt x="2940368" y="1202912"/>
                    </a:cubicBezTo>
                    <a:cubicBezTo>
                      <a:pt x="2955322" y="1201103"/>
                      <a:pt x="2970657" y="1200912"/>
                      <a:pt x="2985421" y="1197959"/>
                    </a:cubicBezTo>
                    <a:cubicBezTo>
                      <a:pt x="2997232" y="1195578"/>
                      <a:pt x="3007043" y="1196340"/>
                      <a:pt x="3015996" y="1204722"/>
                    </a:cubicBezTo>
                    <a:cubicBezTo>
                      <a:pt x="3027712" y="1215771"/>
                      <a:pt x="3042000" y="1222248"/>
                      <a:pt x="3057621" y="1218724"/>
                    </a:cubicBezTo>
                    <a:cubicBezTo>
                      <a:pt x="3073241" y="1215295"/>
                      <a:pt x="3083528" y="1222724"/>
                      <a:pt x="3095054" y="1230440"/>
                    </a:cubicBezTo>
                    <a:cubicBezTo>
                      <a:pt x="3103436" y="1236059"/>
                      <a:pt x="3112961" y="1243108"/>
                      <a:pt x="3122295" y="1243679"/>
                    </a:cubicBezTo>
                    <a:cubicBezTo>
                      <a:pt x="3143441" y="1244917"/>
                      <a:pt x="3161634" y="1264539"/>
                      <a:pt x="3184589" y="1253395"/>
                    </a:cubicBezTo>
                    <a:cubicBezTo>
                      <a:pt x="3186113" y="1252633"/>
                      <a:pt x="3188875" y="1254538"/>
                      <a:pt x="3191066" y="1255014"/>
                    </a:cubicBezTo>
                    <a:cubicBezTo>
                      <a:pt x="3208592" y="1258634"/>
                      <a:pt x="3225070" y="1255109"/>
                      <a:pt x="3237929" y="1243203"/>
                    </a:cubicBezTo>
                    <a:cubicBezTo>
                      <a:pt x="3254788" y="1227677"/>
                      <a:pt x="3273457" y="1226153"/>
                      <a:pt x="3294221" y="1231202"/>
                    </a:cubicBezTo>
                    <a:cubicBezTo>
                      <a:pt x="3300889" y="1232821"/>
                      <a:pt x="3307557" y="1233964"/>
                      <a:pt x="3314319" y="1235297"/>
                    </a:cubicBezTo>
                    <a:cubicBezTo>
                      <a:pt x="3323463" y="1237202"/>
                      <a:pt x="3332703" y="1239203"/>
                      <a:pt x="3341846" y="1241108"/>
                    </a:cubicBezTo>
                    <a:cubicBezTo>
                      <a:pt x="3350705" y="1243013"/>
                      <a:pt x="3360516" y="1246251"/>
                      <a:pt x="3367373" y="1238060"/>
                    </a:cubicBezTo>
                    <a:cubicBezTo>
                      <a:pt x="3373279" y="1231011"/>
                      <a:pt x="3377470" y="1231678"/>
                      <a:pt x="3382899" y="1237774"/>
                    </a:cubicBezTo>
                    <a:cubicBezTo>
                      <a:pt x="3401759" y="1259110"/>
                      <a:pt x="3424619" y="1272445"/>
                      <a:pt x="3453765" y="1273397"/>
                    </a:cubicBezTo>
                    <a:cubicBezTo>
                      <a:pt x="3459766" y="1273588"/>
                      <a:pt x="3465862" y="1274921"/>
                      <a:pt x="3471767" y="1276350"/>
                    </a:cubicBezTo>
                    <a:cubicBezTo>
                      <a:pt x="3475387" y="1277207"/>
                      <a:pt x="3479769" y="1278160"/>
                      <a:pt x="3481959" y="1280732"/>
                    </a:cubicBezTo>
                    <a:cubicBezTo>
                      <a:pt x="3499009" y="1300353"/>
                      <a:pt x="3520250" y="1313974"/>
                      <a:pt x="3543396" y="1324928"/>
                    </a:cubicBezTo>
                    <a:cubicBezTo>
                      <a:pt x="3551682" y="1328833"/>
                      <a:pt x="3560541" y="1332738"/>
                      <a:pt x="3569494" y="1333881"/>
                    </a:cubicBezTo>
                    <a:cubicBezTo>
                      <a:pt x="3578828" y="1335024"/>
                      <a:pt x="3588639" y="1333119"/>
                      <a:pt x="3598164" y="1332071"/>
                    </a:cubicBezTo>
                    <a:cubicBezTo>
                      <a:pt x="3603784" y="1331500"/>
                      <a:pt x="3610261" y="1331595"/>
                      <a:pt x="3614738" y="1328833"/>
                    </a:cubicBezTo>
                    <a:cubicBezTo>
                      <a:pt x="3628930" y="1320165"/>
                      <a:pt x="3642646" y="1310831"/>
                      <a:pt x="3655886" y="1300734"/>
                    </a:cubicBezTo>
                    <a:cubicBezTo>
                      <a:pt x="3667221" y="1292066"/>
                      <a:pt x="3669507" y="1290828"/>
                      <a:pt x="3679317" y="1301687"/>
                    </a:cubicBezTo>
                    <a:cubicBezTo>
                      <a:pt x="3689414" y="1312831"/>
                      <a:pt x="3701987" y="1318641"/>
                      <a:pt x="3715893" y="1321022"/>
                    </a:cubicBezTo>
                    <a:cubicBezTo>
                      <a:pt x="3737896" y="1324737"/>
                      <a:pt x="3760089" y="1327880"/>
                      <a:pt x="3782282" y="1329690"/>
                    </a:cubicBezTo>
                    <a:cubicBezTo>
                      <a:pt x="3802380" y="1331309"/>
                      <a:pt x="3812000" y="1322546"/>
                      <a:pt x="3816001" y="1302639"/>
                    </a:cubicBezTo>
                    <a:cubicBezTo>
                      <a:pt x="3818287" y="1291590"/>
                      <a:pt x="3821240" y="1279588"/>
                      <a:pt x="3833431" y="1276636"/>
                    </a:cubicBezTo>
                    <a:cubicBezTo>
                      <a:pt x="3853339" y="1271873"/>
                      <a:pt x="3874008" y="1269778"/>
                      <a:pt x="3883819" y="1246442"/>
                    </a:cubicBezTo>
                    <a:cubicBezTo>
                      <a:pt x="3889248" y="1251585"/>
                      <a:pt x="3892582" y="1254633"/>
                      <a:pt x="3895821" y="1257681"/>
                    </a:cubicBezTo>
                    <a:cubicBezTo>
                      <a:pt x="3904774" y="1266158"/>
                      <a:pt x="3923347" y="1269778"/>
                      <a:pt x="3932778" y="1262444"/>
                    </a:cubicBezTo>
                    <a:cubicBezTo>
                      <a:pt x="3946684" y="1251776"/>
                      <a:pt x="3959448" y="1253776"/>
                      <a:pt x="3972782" y="1262063"/>
                    </a:cubicBezTo>
                    <a:cubicBezTo>
                      <a:pt x="3995071" y="1275779"/>
                      <a:pt x="4019931" y="1272635"/>
                      <a:pt x="4042505" y="1267111"/>
                    </a:cubicBezTo>
                    <a:cubicBezTo>
                      <a:pt x="4059555" y="1263015"/>
                      <a:pt x="4077748" y="1255490"/>
                      <a:pt x="4088892" y="1238250"/>
                    </a:cubicBezTo>
                    <a:cubicBezTo>
                      <a:pt x="4092416" y="1232726"/>
                      <a:pt x="4100322" y="1229963"/>
                      <a:pt x="4106609" y="1226344"/>
                    </a:cubicBezTo>
                    <a:cubicBezTo>
                      <a:pt x="4111848" y="1223391"/>
                      <a:pt x="4117372" y="1220629"/>
                      <a:pt x="4123182" y="1218724"/>
                    </a:cubicBezTo>
                    <a:cubicBezTo>
                      <a:pt x="4129373" y="1216628"/>
                      <a:pt x="4136232" y="1213580"/>
                      <a:pt x="4142328" y="1214438"/>
                    </a:cubicBezTo>
                    <a:cubicBezTo>
                      <a:pt x="4160806" y="1216914"/>
                      <a:pt x="4175475" y="1212056"/>
                      <a:pt x="4188524" y="1198245"/>
                    </a:cubicBezTo>
                    <a:cubicBezTo>
                      <a:pt x="4195287" y="1191101"/>
                      <a:pt x="4205288" y="1182434"/>
                      <a:pt x="4213860" y="1182338"/>
                    </a:cubicBezTo>
                    <a:cubicBezTo>
                      <a:pt x="4234720" y="1182053"/>
                      <a:pt x="4252055" y="1175195"/>
                      <a:pt x="4270820" y="1167003"/>
                    </a:cubicBezTo>
                    <a:cubicBezTo>
                      <a:pt x="4282916" y="1161764"/>
                      <a:pt x="4296632" y="1158145"/>
                      <a:pt x="4309587" y="1153287"/>
                    </a:cubicBezTo>
                    <a:cubicBezTo>
                      <a:pt x="4324731" y="1147572"/>
                      <a:pt x="4341210" y="1145477"/>
                      <a:pt x="4350449" y="1129665"/>
                    </a:cubicBezTo>
                    <a:cubicBezTo>
                      <a:pt x="4351496" y="1127951"/>
                      <a:pt x="4354640" y="1127665"/>
                      <a:pt x="4356164" y="1126046"/>
                    </a:cubicBezTo>
                    <a:cubicBezTo>
                      <a:pt x="4361021" y="1121093"/>
                      <a:pt x="4367308" y="1116521"/>
                      <a:pt x="4369880" y="1110520"/>
                    </a:cubicBezTo>
                    <a:cubicBezTo>
                      <a:pt x="4377309" y="1092994"/>
                      <a:pt x="4383119" y="1074896"/>
                      <a:pt x="4389787" y="1057085"/>
                    </a:cubicBezTo>
                    <a:cubicBezTo>
                      <a:pt x="4391216" y="1053275"/>
                      <a:pt x="4392549" y="1048417"/>
                      <a:pt x="4395502" y="1046226"/>
                    </a:cubicBezTo>
                    <a:cubicBezTo>
                      <a:pt x="4412552" y="1033653"/>
                      <a:pt x="4429888" y="1021556"/>
                      <a:pt x="4447413" y="1009650"/>
                    </a:cubicBezTo>
                    <a:cubicBezTo>
                      <a:pt x="4454462" y="1004887"/>
                      <a:pt x="4460367" y="1007555"/>
                      <a:pt x="4466654" y="1013079"/>
                    </a:cubicBezTo>
                    <a:cubicBezTo>
                      <a:pt x="4472750" y="1018318"/>
                      <a:pt x="4480275" y="1023747"/>
                      <a:pt x="4487894" y="1025081"/>
                    </a:cubicBezTo>
                    <a:cubicBezTo>
                      <a:pt x="4503135" y="1027652"/>
                      <a:pt x="4518946" y="1028224"/>
                      <a:pt x="4534472" y="1028224"/>
                    </a:cubicBezTo>
                    <a:cubicBezTo>
                      <a:pt x="4540282" y="1028224"/>
                      <a:pt x="4546473" y="1024795"/>
                      <a:pt x="4551903" y="1022033"/>
                    </a:cubicBezTo>
                    <a:cubicBezTo>
                      <a:pt x="4562189" y="1016794"/>
                      <a:pt x="4571714" y="1009745"/>
                      <a:pt x="4582382" y="1005364"/>
                    </a:cubicBezTo>
                    <a:cubicBezTo>
                      <a:pt x="4594765" y="1000316"/>
                      <a:pt x="4602194" y="992219"/>
                      <a:pt x="4605909" y="979551"/>
                    </a:cubicBezTo>
                    <a:cubicBezTo>
                      <a:pt x="4611434" y="960692"/>
                      <a:pt x="4624579" y="947547"/>
                      <a:pt x="4640104" y="936879"/>
                    </a:cubicBezTo>
                    <a:cubicBezTo>
                      <a:pt x="4659821" y="923258"/>
                      <a:pt x="4683348" y="923925"/>
                      <a:pt x="4705731" y="920591"/>
                    </a:cubicBezTo>
                    <a:cubicBezTo>
                      <a:pt x="4714304" y="919353"/>
                      <a:pt x="4723162" y="918305"/>
                      <a:pt x="4730973" y="915162"/>
                    </a:cubicBezTo>
                    <a:cubicBezTo>
                      <a:pt x="4760595" y="903351"/>
                      <a:pt x="4790218" y="892112"/>
                      <a:pt x="4822794" y="892397"/>
                    </a:cubicBezTo>
                    <a:cubicBezTo>
                      <a:pt x="4825460" y="892397"/>
                      <a:pt x="4828128" y="892112"/>
                      <a:pt x="4830794" y="891635"/>
                    </a:cubicBezTo>
                    <a:cubicBezTo>
                      <a:pt x="4853940" y="887730"/>
                      <a:pt x="4877848" y="886206"/>
                      <a:pt x="4894421" y="865442"/>
                    </a:cubicBezTo>
                    <a:cubicBezTo>
                      <a:pt x="4897469" y="861632"/>
                      <a:pt x="4904422" y="860489"/>
                      <a:pt x="4909756" y="858964"/>
                    </a:cubicBezTo>
                    <a:cubicBezTo>
                      <a:pt x="4918996" y="856488"/>
                      <a:pt x="4925188" y="851440"/>
                      <a:pt x="4928521" y="842391"/>
                    </a:cubicBezTo>
                    <a:cubicBezTo>
                      <a:pt x="4934141" y="826770"/>
                      <a:pt x="4940808" y="811435"/>
                      <a:pt x="4945857" y="795623"/>
                    </a:cubicBezTo>
                    <a:cubicBezTo>
                      <a:pt x="4949381" y="784765"/>
                      <a:pt x="4955953" y="778764"/>
                      <a:pt x="4966145" y="774287"/>
                    </a:cubicBezTo>
                    <a:cubicBezTo>
                      <a:pt x="4971860" y="771811"/>
                      <a:pt x="4976813" y="766382"/>
                      <a:pt x="4980909" y="761333"/>
                    </a:cubicBezTo>
                    <a:cubicBezTo>
                      <a:pt x="4985862" y="755237"/>
                      <a:pt x="4988433" y="747141"/>
                      <a:pt x="4993862" y="741712"/>
                    </a:cubicBezTo>
                    <a:cubicBezTo>
                      <a:pt x="5007102" y="728186"/>
                      <a:pt x="5011198" y="713232"/>
                      <a:pt x="5006816" y="694754"/>
                    </a:cubicBezTo>
                    <a:cubicBezTo>
                      <a:pt x="5002911" y="678371"/>
                      <a:pt x="5013198" y="656463"/>
                      <a:pt x="5026724" y="653129"/>
                    </a:cubicBezTo>
                    <a:cubicBezTo>
                      <a:pt x="5041678" y="649414"/>
                      <a:pt x="5051965" y="640271"/>
                      <a:pt x="5062538" y="630079"/>
                    </a:cubicBezTo>
                    <a:cubicBezTo>
                      <a:pt x="5068443" y="624364"/>
                      <a:pt x="5076730" y="619411"/>
                      <a:pt x="5084731" y="617982"/>
                    </a:cubicBezTo>
                    <a:cubicBezTo>
                      <a:pt x="5115116" y="612458"/>
                      <a:pt x="5143786" y="619220"/>
                      <a:pt x="5172647" y="630174"/>
                    </a:cubicBezTo>
                    <a:cubicBezTo>
                      <a:pt x="5191506" y="637318"/>
                      <a:pt x="5212461" y="639223"/>
                      <a:pt x="5232654" y="642080"/>
                    </a:cubicBezTo>
                    <a:cubicBezTo>
                      <a:pt x="5238941" y="642937"/>
                      <a:pt x="5246942" y="641033"/>
                      <a:pt x="5252371" y="637508"/>
                    </a:cubicBezTo>
                    <a:cubicBezTo>
                      <a:pt x="5271421" y="625316"/>
                      <a:pt x="5290376" y="612743"/>
                      <a:pt x="5308092" y="598646"/>
                    </a:cubicBezTo>
                    <a:cubicBezTo>
                      <a:pt x="5324571" y="585407"/>
                      <a:pt x="5343144" y="579882"/>
                      <a:pt x="5363147" y="581311"/>
                    </a:cubicBezTo>
                    <a:cubicBezTo>
                      <a:pt x="5377720" y="582359"/>
                      <a:pt x="5390864" y="579977"/>
                      <a:pt x="5404580" y="576358"/>
                    </a:cubicBezTo>
                    <a:cubicBezTo>
                      <a:pt x="5416010" y="573310"/>
                      <a:pt x="5428583" y="571214"/>
                      <a:pt x="5440203" y="572548"/>
                    </a:cubicBezTo>
                    <a:cubicBezTo>
                      <a:pt x="5456491" y="574453"/>
                      <a:pt x="5469922" y="571691"/>
                      <a:pt x="5482971" y="561880"/>
                    </a:cubicBezTo>
                    <a:cubicBezTo>
                      <a:pt x="5489924" y="556641"/>
                      <a:pt x="5498878" y="553879"/>
                      <a:pt x="5507165" y="550259"/>
                    </a:cubicBezTo>
                    <a:cubicBezTo>
                      <a:pt x="5519928" y="544640"/>
                      <a:pt x="5533168" y="539877"/>
                      <a:pt x="5545645" y="533591"/>
                    </a:cubicBezTo>
                    <a:cubicBezTo>
                      <a:pt x="5559076" y="526923"/>
                      <a:pt x="5571363" y="517684"/>
                      <a:pt x="5585079" y="511969"/>
                    </a:cubicBezTo>
                    <a:cubicBezTo>
                      <a:pt x="5599843" y="505778"/>
                      <a:pt x="5609368" y="496348"/>
                      <a:pt x="5615368" y="481679"/>
                    </a:cubicBezTo>
                    <a:cubicBezTo>
                      <a:pt x="5619179" y="472440"/>
                      <a:pt x="5624417" y="462629"/>
                      <a:pt x="5631656" y="456152"/>
                    </a:cubicBezTo>
                    <a:cubicBezTo>
                      <a:pt x="5646611" y="442913"/>
                      <a:pt x="5664136" y="432625"/>
                      <a:pt x="5679377" y="419576"/>
                    </a:cubicBezTo>
                    <a:cubicBezTo>
                      <a:pt x="5700808" y="401288"/>
                      <a:pt x="5720620" y="381857"/>
                      <a:pt x="5722525" y="350615"/>
                    </a:cubicBezTo>
                    <a:cubicBezTo>
                      <a:pt x="5723572" y="333375"/>
                      <a:pt x="5732716" y="326041"/>
                      <a:pt x="5749576" y="321945"/>
                    </a:cubicBezTo>
                    <a:cubicBezTo>
                      <a:pt x="5755195" y="320612"/>
                      <a:pt x="5763197" y="318040"/>
                      <a:pt x="5764911" y="313849"/>
                    </a:cubicBezTo>
                    <a:cubicBezTo>
                      <a:pt x="5770054" y="301371"/>
                      <a:pt x="5780722" y="298895"/>
                      <a:pt x="5791009" y="293942"/>
                    </a:cubicBezTo>
                    <a:cubicBezTo>
                      <a:pt x="5797201" y="290989"/>
                      <a:pt x="5804821" y="285179"/>
                      <a:pt x="5806440" y="279178"/>
                    </a:cubicBezTo>
                    <a:cubicBezTo>
                      <a:pt x="5813107" y="254889"/>
                      <a:pt x="5831395" y="240602"/>
                      <a:pt x="5848636" y="224885"/>
                    </a:cubicBezTo>
                    <a:cubicBezTo>
                      <a:pt x="5853684" y="220218"/>
                      <a:pt x="5859113" y="214884"/>
                      <a:pt x="5861590" y="208788"/>
                    </a:cubicBezTo>
                    <a:cubicBezTo>
                      <a:pt x="5866829" y="195643"/>
                      <a:pt x="5874639" y="186118"/>
                      <a:pt x="5888355" y="181166"/>
                    </a:cubicBezTo>
                    <a:cubicBezTo>
                      <a:pt x="5892736" y="179642"/>
                      <a:pt x="5896737" y="176117"/>
                      <a:pt x="5900071" y="172784"/>
                    </a:cubicBezTo>
                    <a:cubicBezTo>
                      <a:pt x="5907215" y="165545"/>
                      <a:pt x="5913215" y="157067"/>
                      <a:pt x="5920740" y="150305"/>
                    </a:cubicBezTo>
                    <a:cubicBezTo>
                      <a:pt x="5939885" y="132874"/>
                      <a:pt x="5958840" y="115729"/>
                      <a:pt x="5969985" y="91345"/>
                    </a:cubicBezTo>
                    <a:cubicBezTo>
                      <a:pt x="5975413" y="79439"/>
                      <a:pt x="5981605" y="66485"/>
                      <a:pt x="5991130" y="58293"/>
                    </a:cubicBezTo>
                    <a:cubicBezTo>
                      <a:pt x="6003227" y="47911"/>
                      <a:pt x="6019133" y="42005"/>
                      <a:pt x="6033325" y="33909"/>
                    </a:cubicBezTo>
                    <a:cubicBezTo>
                      <a:pt x="6040469" y="29813"/>
                      <a:pt x="6047137" y="24860"/>
                      <a:pt x="6054376" y="20955"/>
                    </a:cubicBezTo>
                    <a:cubicBezTo>
                      <a:pt x="6067234" y="14097"/>
                      <a:pt x="6080379" y="7715"/>
                      <a:pt x="6095524" y="0"/>
                    </a:cubicBezTo>
                    <a:close/>
                  </a:path>
                </a:pathLst>
              </a:custGeom>
              <a:solidFill>
                <a:srgbClr val="FFFFF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5" name="Freeform: Shape 12">
                <a:extLst>
                  <a:ext uri="{FF2B5EF4-FFF2-40B4-BE49-F238E27FC236}">
                    <a16:creationId xmlns:a16="http://schemas.microsoft.com/office/drawing/2014/main" id="{B911230A-EF3B-4760-9087-E4FBE05BDC5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44" y="3296011"/>
                <a:ext cx="12191456" cy="2849975"/>
              </a:xfrm>
              <a:custGeom>
                <a:avLst/>
                <a:gdLst>
                  <a:gd name="connsiteX0" fmla="*/ 6095524 w 6095524"/>
                  <a:gd name="connsiteY0" fmla="*/ 0 h 1424940"/>
                  <a:gd name="connsiteX1" fmla="*/ 6095524 w 6095524"/>
                  <a:gd name="connsiteY1" fmla="*/ 17431 h 1424940"/>
                  <a:gd name="connsiteX2" fmla="*/ 6095524 w 6095524"/>
                  <a:gd name="connsiteY2" fmla="*/ 216290 h 1424940"/>
                  <a:gd name="connsiteX3" fmla="*/ 6079998 w 6095524"/>
                  <a:gd name="connsiteY3" fmla="*/ 230600 h 1424940"/>
                  <a:gd name="connsiteX4" fmla="*/ 6012751 w 6095524"/>
                  <a:gd name="connsiteY4" fmla="*/ 260699 h 1424940"/>
                  <a:gd name="connsiteX5" fmla="*/ 5992749 w 6095524"/>
                  <a:gd name="connsiteY5" fmla="*/ 268700 h 1424940"/>
                  <a:gd name="connsiteX6" fmla="*/ 5910358 w 6095524"/>
                  <a:gd name="connsiteY6" fmla="*/ 320231 h 1424940"/>
                  <a:gd name="connsiteX7" fmla="*/ 5835777 w 6095524"/>
                  <a:gd name="connsiteY7" fmla="*/ 383953 h 1424940"/>
                  <a:gd name="connsiteX8" fmla="*/ 5781008 w 6095524"/>
                  <a:gd name="connsiteY8" fmla="*/ 459581 h 1424940"/>
                  <a:gd name="connsiteX9" fmla="*/ 5765673 w 6095524"/>
                  <a:gd name="connsiteY9" fmla="*/ 477584 h 1424940"/>
                  <a:gd name="connsiteX10" fmla="*/ 5723763 w 6095524"/>
                  <a:gd name="connsiteY10" fmla="*/ 500158 h 1424940"/>
                  <a:gd name="connsiteX11" fmla="*/ 5686711 w 6095524"/>
                  <a:gd name="connsiteY11" fmla="*/ 517112 h 1424940"/>
                  <a:gd name="connsiteX12" fmla="*/ 5659850 w 6095524"/>
                  <a:gd name="connsiteY12" fmla="*/ 535877 h 1424940"/>
                  <a:gd name="connsiteX13" fmla="*/ 5637181 w 6095524"/>
                  <a:gd name="connsiteY13" fmla="*/ 553117 h 1424940"/>
                  <a:gd name="connsiteX14" fmla="*/ 5585841 w 6095524"/>
                  <a:gd name="connsiteY14" fmla="*/ 597694 h 1424940"/>
                  <a:gd name="connsiteX15" fmla="*/ 5528977 w 6095524"/>
                  <a:gd name="connsiteY15" fmla="*/ 635318 h 1424940"/>
                  <a:gd name="connsiteX16" fmla="*/ 5483256 w 6095524"/>
                  <a:gd name="connsiteY16" fmla="*/ 681419 h 1424940"/>
                  <a:gd name="connsiteX17" fmla="*/ 5464397 w 6095524"/>
                  <a:gd name="connsiteY17" fmla="*/ 706374 h 1424940"/>
                  <a:gd name="connsiteX18" fmla="*/ 5424773 w 6095524"/>
                  <a:gd name="connsiteY18" fmla="*/ 723424 h 1424940"/>
                  <a:gd name="connsiteX19" fmla="*/ 5381815 w 6095524"/>
                  <a:gd name="connsiteY19" fmla="*/ 750094 h 1424940"/>
                  <a:gd name="connsiteX20" fmla="*/ 5351335 w 6095524"/>
                  <a:gd name="connsiteY20" fmla="*/ 776573 h 1424940"/>
                  <a:gd name="connsiteX21" fmla="*/ 5327809 w 6095524"/>
                  <a:gd name="connsiteY21" fmla="*/ 794290 h 1424940"/>
                  <a:gd name="connsiteX22" fmla="*/ 5294566 w 6095524"/>
                  <a:gd name="connsiteY22" fmla="*/ 812102 h 1424940"/>
                  <a:gd name="connsiteX23" fmla="*/ 5261229 w 6095524"/>
                  <a:gd name="connsiteY23" fmla="*/ 835438 h 1424940"/>
                  <a:gd name="connsiteX24" fmla="*/ 5245037 w 6095524"/>
                  <a:gd name="connsiteY24" fmla="*/ 849821 h 1424940"/>
                  <a:gd name="connsiteX25" fmla="*/ 5213699 w 6095524"/>
                  <a:gd name="connsiteY25" fmla="*/ 873728 h 1424940"/>
                  <a:gd name="connsiteX26" fmla="*/ 5181409 w 6095524"/>
                  <a:gd name="connsiteY26" fmla="*/ 896017 h 1424940"/>
                  <a:gd name="connsiteX27" fmla="*/ 5120735 w 6095524"/>
                  <a:gd name="connsiteY27" fmla="*/ 921544 h 1424940"/>
                  <a:gd name="connsiteX28" fmla="*/ 5065490 w 6095524"/>
                  <a:gd name="connsiteY28" fmla="*/ 959072 h 1424940"/>
                  <a:gd name="connsiteX29" fmla="*/ 5021675 w 6095524"/>
                  <a:gd name="connsiteY29" fmla="*/ 986504 h 1424940"/>
                  <a:gd name="connsiteX30" fmla="*/ 4996148 w 6095524"/>
                  <a:gd name="connsiteY30" fmla="*/ 1004507 h 1424940"/>
                  <a:gd name="connsiteX31" fmla="*/ 4949285 w 6095524"/>
                  <a:gd name="connsiteY31" fmla="*/ 1044702 h 1424940"/>
                  <a:gd name="connsiteX32" fmla="*/ 4876609 w 6095524"/>
                  <a:gd name="connsiteY32" fmla="*/ 1086993 h 1424940"/>
                  <a:gd name="connsiteX33" fmla="*/ 4832699 w 6095524"/>
                  <a:gd name="connsiteY33" fmla="*/ 1109853 h 1424940"/>
                  <a:gd name="connsiteX34" fmla="*/ 4738211 w 6095524"/>
                  <a:gd name="connsiteY34" fmla="*/ 1144334 h 1424940"/>
                  <a:gd name="connsiteX35" fmla="*/ 4707731 w 6095524"/>
                  <a:gd name="connsiteY35" fmla="*/ 1156621 h 1424940"/>
                  <a:gd name="connsiteX36" fmla="*/ 4672870 w 6095524"/>
                  <a:gd name="connsiteY36" fmla="*/ 1164717 h 1424940"/>
                  <a:gd name="connsiteX37" fmla="*/ 4616863 w 6095524"/>
                  <a:gd name="connsiteY37" fmla="*/ 1183862 h 1424940"/>
                  <a:gd name="connsiteX38" fmla="*/ 4507516 w 6095524"/>
                  <a:gd name="connsiteY38" fmla="*/ 1216819 h 1424940"/>
                  <a:gd name="connsiteX39" fmla="*/ 4483513 w 6095524"/>
                  <a:gd name="connsiteY39" fmla="*/ 1221867 h 1424940"/>
                  <a:gd name="connsiteX40" fmla="*/ 4422362 w 6095524"/>
                  <a:gd name="connsiteY40" fmla="*/ 1243108 h 1424940"/>
                  <a:gd name="connsiteX41" fmla="*/ 4385691 w 6095524"/>
                  <a:gd name="connsiteY41" fmla="*/ 1257395 h 1424940"/>
                  <a:gd name="connsiteX42" fmla="*/ 4355306 w 6095524"/>
                  <a:gd name="connsiteY42" fmla="*/ 1265587 h 1424940"/>
                  <a:gd name="connsiteX43" fmla="*/ 4328446 w 6095524"/>
                  <a:gd name="connsiteY43" fmla="*/ 1269397 h 1424940"/>
                  <a:gd name="connsiteX44" fmla="*/ 4257770 w 6095524"/>
                  <a:gd name="connsiteY44" fmla="*/ 1288256 h 1424940"/>
                  <a:gd name="connsiteX45" fmla="*/ 4229576 w 6095524"/>
                  <a:gd name="connsiteY45" fmla="*/ 1295686 h 1424940"/>
                  <a:gd name="connsiteX46" fmla="*/ 4156424 w 6095524"/>
                  <a:gd name="connsiteY46" fmla="*/ 1321213 h 1424940"/>
                  <a:gd name="connsiteX47" fmla="*/ 4094416 w 6095524"/>
                  <a:gd name="connsiteY47" fmla="*/ 1338072 h 1424940"/>
                  <a:gd name="connsiteX48" fmla="*/ 4068509 w 6095524"/>
                  <a:gd name="connsiteY48" fmla="*/ 1346168 h 1424940"/>
                  <a:gd name="connsiteX49" fmla="*/ 4009263 w 6095524"/>
                  <a:gd name="connsiteY49" fmla="*/ 1359694 h 1424940"/>
                  <a:gd name="connsiteX50" fmla="*/ 3975735 w 6095524"/>
                  <a:gd name="connsiteY50" fmla="*/ 1369219 h 1424940"/>
                  <a:gd name="connsiteX51" fmla="*/ 3893915 w 6095524"/>
                  <a:gd name="connsiteY51" fmla="*/ 1379982 h 1424940"/>
                  <a:gd name="connsiteX52" fmla="*/ 3809428 w 6095524"/>
                  <a:gd name="connsiteY52" fmla="*/ 1390364 h 1424940"/>
                  <a:gd name="connsiteX53" fmla="*/ 3763042 w 6095524"/>
                  <a:gd name="connsiteY53" fmla="*/ 1393793 h 1424940"/>
                  <a:gd name="connsiteX54" fmla="*/ 3722561 w 6095524"/>
                  <a:gd name="connsiteY54" fmla="*/ 1399223 h 1424940"/>
                  <a:gd name="connsiteX55" fmla="*/ 3687318 w 6095524"/>
                  <a:gd name="connsiteY55" fmla="*/ 1402652 h 1424940"/>
                  <a:gd name="connsiteX56" fmla="*/ 3631216 w 6095524"/>
                  <a:gd name="connsiteY56" fmla="*/ 1409605 h 1424940"/>
                  <a:gd name="connsiteX57" fmla="*/ 3607880 w 6095524"/>
                  <a:gd name="connsiteY57" fmla="*/ 1411415 h 1424940"/>
                  <a:gd name="connsiteX58" fmla="*/ 3552825 w 6095524"/>
                  <a:gd name="connsiteY58" fmla="*/ 1411319 h 1424940"/>
                  <a:gd name="connsiteX59" fmla="*/ 3533680 w 6095524"/>
                  <a:gd name="connsiteY59" fmla="*/ 1410367 h 1424940"/>
                  <a:gd name="connsiteX60" fmla="*/ 3496818 w 6095524"/>
                  <a:gd name="connsiteY60" fmla="*/ 1398556 h 1424940"/>
                  <a:gd name="connsiteX61" fmla="*/ 3492437 w 6095524"/>
                  <a:gd name="connsiteY61" fmla="*/ 1397699 h 1424940"/>
                  <a:gd name="connsiteX62" fmla="*/ 3468243 w 6095524"/>
                  <a:gd name="connsiteY62" fmla="*/ 1393031 h 1424940"/>
                  <a:gd name="connsiteX63" fmla="*/ 3455003 w 6095524"/>
                  <a:gd name="connsiteY63" fmla="*/ 1391507 h 1424940"/>
                  <a:gd name="connsiteX64" fmla="*/ 3404711 w 6095524"/>
                  <a:gd name="connsiteY64" fmla="*/ 1381792 h 1424940"/>
                  <a:gd name="connsiteX65" fmla="*/ 3375756 w 6095524"/>
                  <a:gd name="connsiteY65" fmla="*/ 1377220 h 1424940"/>
                  <a:gd name="connsiteX66" fmla="*/ 3352324 w 6095524"/>
                  <a:gd name="connsiteY66" fmla="*/ 1377887 h 1424940"/>
                  <a:gd name="connsiteX67" fmla="*/ 3311176 w 6095524"/>
                  <a:gd name="connsiteY67" fmla="*/ 1378744 h 1424940"/>
                  <a:gd name="connsiteX68" fmla="*/ 3298031 w 6095524"/>
                  <a:gd name="connsiteY68" fmla="*/ 1380935 h 1424940"/>
                  <a:gd name="connsiteX69" fmla="*/ 3238595 w 6095524"/>
                  <a:gd name="connsiteY69" fmla="*/ 1374648 h 1424940"/>
                  <a:gd name="connsiteX70" fmla="*/ 3204686 w 6095524"/>
                  <a:gd name="connsiteY70" fmla="*/ 1374172 h 1424940"/>
                  <a:gd name="connsiteX71" fmla="*/ 3166491 w 6095524"/>
                  <a:gd name="connsiteY71" fmla="*/ 1366361 h 1424940"/>
                  <a:gd name="connsiteX72" fmla="*/ 3155347 w 6095524"/>
                  <a:gd name="connsiteY72" fmla="*/ 1366742 h 1424940"/>
                  <a:gd name="connsiteX73" fmla="*/ 3142869 w 6095524"/>
                  <a:gd name="connsiteY73" fmla="*/ 1367409 h 1424940"/>
                  <a:gd name="connsiteX74" fmla="*/ 3104578 w 6095524"/>
                  <a:gd name="connsiteY74" fmla="*/ 1367981 h 1424940"/>
                  <a:gd name="connsiteX75" fmla="*/ 3081337 w 6095524"/>
                  <a:gd name="connsiteY75" fmla="*/ 1370838 h 1424940"/>
                  <a:gd name="connsiteX76" fmla="*/ 3037047 w 6095524"/>
                  <a:gd name="connsiteY76" fmla="*/ 1369124 h 1424940"/>
                  <a:gd name="connsiteX77" fmla="*/ 3020663 w 6095524"/>
                  <a:gd name="connsiteY77" fmla="*/ 1371600 h 1424940"/>
                  <a:gd name="connsiteX78" fmla="*/ 2979230 w 6095524"/>
                  <a:gd name="connsiteY78" fmla="*/ 1371886 h 1424940"/>
                  <a:gd name="connsiteX79" fmla="*/ 2942082 w 6095524"/>
                  <a:gd name="connsiteY79" fmla="*/ 1370457 h 1424940"/>
                  <a:gd name="connsiteX80" fmla="*/ 2906268 w 6095524"/>
                  <a:gd name="connsiteY80" fmla="*/ 1371219 h 1424940"/>
                  <a:gd name="connsiteX81" fmla="*/ 2880646 w 6095524"/>
                  <a:gd name="connsiteY81" fmla="*/ 1374362 h 1424940"/>
                  <a:gd name="connsiteX82" fmla="*/ 2852833 w 6095524"/>
                  <a:gd name="connsiteY82" fmla="*/ 1376267 h 1424940"/>
                  <a:gd name="connsiteX83" fmla="*/ 2776157 w 6095524"/>
                  <a:gd name="connsiteY83" fmla="*/ 1387602 h 1424940"/>
                  <a:gd name="connsiteX84" fmla="*/ 2761965 w 6095524"/>
                  <a:gd name="connsiteY84" fmla="*/ 1384840 h 1424940"/>
                  <a:gd name="connsiteX85" fmla="*/ 2681383 w 6095524"/>
                  <a:gd name="connsiteY85" fmla="*/ 1382268 h 1424940"/>
                  <a:gd name="connsiteX86" fmla="*/ 2663857 w 6095524"/>
                  <a:gd name="connsiteY86" fmla="*/ 1382459 h 1424940"/>
                  <a:gd name="connsiteX87" fmla="*/ 2616803 w 6095524"/>
                  <a:gd name="connsiteY87" fmla="*/ 1371219 h 1424940"/>
                  <a:gd name="connsiteX88" fmla="*/ 2544223 w 6095524"/>
                  <a:gd name="connsiteY88" fmla="*/ 1389031 h 1424940"/>
                  <a:gd name="connsiteX89" fmla="*/ 2476309 w 6095524"/>
                  <a:gd name="connsiteY89" fmla="*/ 1411319 h 1424940"/>
                  <a:gd name="connsiteX90" fmla="*/ 2467737 w 6095524"/>
                  <a:gd name="connsiteY90" fmla="*/ 1414177 h 1424940"/>
                  <a:gd name="connsiteX91" fmla="*/ 2443353 w 6095524"/>
                  <a:gd name="connsiteY91" fmla="*/ 1419035 h 1424940"/>
                  <a:gd name="connsiteX92" fmla="*/ 2413159 w 6095524"/>
                  <a:gd name="connsiteY92" fmla="*/ 1420749 h 1424940"/>
                  <a:gd name="connsiteX93" fmla="*/ 2374868 w 6095524"/>
                  <a:gd name="connsiteY93" fmla="*/ 1424940 h 1424940"/>
                  <a:gd name="connsiteX94" fmla="*/ 2344198 w 6095524"/>
                  <a:gd name="connsiteY94" fmla="*/ 1419701 h 1424940"/>
                  <a:gd name="connsiteX95" fmla="*/ 2301335 w 6095524"/>
                  <a:gd name="connsiteY95" fmla="*/ 1411891 h 1424940"/>
                  <a:gd name="connsiteX96" fmla="*/ 2260949 w 6095524"/>
                  <a:gd name="connsiteY96" fmla="*/ 1404461 h 1424940"/>
                  <a:gd name="connsiteX97" fmla="*/ 2248186 w 6095524"/>
                  <a:gd name="connsiteY97" fmla="*/ 1413224 h 1424940"/>
                  <a:gd name="connsiteX98" fmla="*/ 2228469 w 6095524"/>
                  <a:gd name="connsiteY98" fmla="*/ 1420844 h 1424940"/>
                  <a:gd name="connsiteX99" fmla="*/ 2206562 w 6095524"/>
                  <a:gd name="connsiteY99" fmla="*/ 1411700 h 1424940"/>
                  <a:gd name="connsiteX100" fmla="*/ 2155317 w 6095524"/>
                  <a:gd name="connsiteY100" fmla="*/ 1392746 h 1424940"/>
                  <a:gd name="connsiteX101" fmla="*/ 2122932 w 6095524"/>
                  <a:gd name="connsiteY101" fmla="*/ 1391888 h 1424940"/>
                  <a:gd name="connsiteX102" fmla="*/ 2052542 w 6095524"/>
                  <a:gd name="connsiteY102" fmla="*/ 1383792 h 1424940"/>
                  <a:gd name="connsiteX103" fmla="*/ 2006537 w 6095524"/>
                  <a:gd name="connsiteY103" fmla="*/ 1372267 h 1424940"/>
                  <a:gd name="connsiteX104" fmla="*/ 1973486 w 6095524"/>
                  <a:gd name="connsiteY104" fmla="*/ 1359218 h 1424940"/>
                  <a:gd name="connsiteX105" fmla="*/ 1926146 w 6095524"/>
                  <a:gd name="connsiteY105" fmla="*/ 1342168 h 1424940"/>
                  <a:gd name="connsiteX106" fmla="*/ 1878616 w 6095524"/>
                  <a:gd name="connsiteY106" fmla="*/ 1333310 h 1424940"/>
                  <a:gd name="connsiteX107" fmla="*/ 1844231 w 6095524"/>
                  <a:gd name="connsiteY107" fmla="*/ 1322165 h 1424940"/>
                  <a:gd name="connsiteX108" fmla="*/ 1802225 w 6095524"/>
                  <a:gd name="connsiteY108" fmla="*/ 1314545 h 1424940"/>
                  <a:gd name="connsiteX109" fmla="*/ 1766983 w 6095524"/>
                  <a:gd name="connsiteY109" fmla="*/ 1314260 h 1424940"/>
                  <a:gd name="connsiteX110" fmla="*/ 1711738 w 6095524"/>
                  <a:gd name="connsiteY110" fmla="*/ 1315593 h 1424940"/>
                  <a:gd name="connsiteX111" fmla="*/ 1644111 w 6095524"/>
                  <a:gd name="connsiteY111" fmla="*/ 1292543 h 1424940"/>
                  <a:gd name="connsiteX112" fmla="*/ 1616774 w 6095524"/>
                  <a:gd name="connsiteY112" fmla="*/ 1287399 h 1424940"/>
                  <a:gd name="connsiteX113" fmla="*/ 1591056 w 6095524"/>
                  <a:gd name="connsiteY113" fmla="*/ 1285018 h 1424940"/>
                  <a:gd name="connsiteX114" fmla="*/ 1536478 w 6095524"/>
                  <a:gd name="connsiteY114" fmla="*/ 1269683 h 1424940"/>
                  <a:gd name="connsiteX115" fmla="*/ 1514285 w 6095524"/>
                  <a:gd name="connsiteY115" fmla="*/ 1264634 h 1424940"/>
                  <a:gd name="connsiteX116" fmla="*/ 1483233 w 6095524"/>
                  <a:gd name="connsiteY116" fmla="*/ 1264730 h 1424940"/>
                  <a:gd name="connsiteX117" fmla="*/ 1426750 w 6095524"/>
                  <a:gd name="connsiteY117" fmla="*/ 1257681 h 1424940"/>
                  <a:gd name="connsiteX118" fmla="*/ 1370362 w 6095524"/>
                  <a:gd name="connsiteY118" fmla="*/ 1237107 h 1424940"/>
                  <a:gd name="connsiteX119" fmla="*/ 1346454 w 6095524"/>
                  <a:gd name="connsiteY119" fmla="*/ 1239107 h 1424940"/>
                  <a:gd name="connsiteX120" fmla="*/ 1337882 w 6095524"/>
                  <a:gd name="connsiteY120" fmla="*/ 1238631 h 1424940"/>
                  <a:gd name="connsiteX121" fmla="*/ 1260825 w 6095524"/>
                  <a:gd name="connsiteY121" fmla="*/ 1227296 h 1424940"/>
                  <a:gd name="connsiteX122" fmla="*/ 1253109 w 6095524"/>
                  <a:gd name="connsiteY122" fmla="*/ 1226058 h 1424940"/>
                  <a:gd name="connsiteX123" fmla="*/ 1216915 w 6095524"/>
                  <a:gd name="connsiteY123" fmla="*/ 1215962 h 1424940"/>
                  <a:gd name="connsiteX124" fmla="*/ 1125664 w 6095524"/>
                  <a:gd name="connsiteY124" fmla="*/ 1209675 h 1424940"/>
                  <a:gd name="connsiteX125" fmla="*/ 1120045 w 6095524"/>
                  <a:gd name="connsiteY125" fmla="*/ 1208913 h 1424940"/>
                  <a:gd name="connsiteX126" fmla="*/ 1089469 w 6095524"/>
                  <a:gd name="connsiteY126" fmla="*/ 1213961 h 1424940"/>
                  <a:gd name="connsiteX127" fmla="*/ 1074325 w 6095524"/>
                  <a:gd name="connsiteY127" fmla="*/ 1221105 h 1424940"/>
                  <a:gd name="connsiteX128" fmla="*/ 1050703 w 6095524"/>
                  <a:gd name="connsiteY128" fmla="*/ 1228535 h 1424940"/>
                  <a:gd name="connsiteX129" fmla="*/ 1026700 w 6095524"/>
                  <a:gd name="connsiteY129" fmla="*/ 1231297 h 1424940"/>
                  <a:gd name="connsiteX130" fmla="*/ 986409 w 6095524"/>
                  <a:gd name="connsiteY130" fmla="*/ 1220057 h 1424940"/>
                  <a:gd name="connsiteX131" fmla="*/ 971741 w 6095524"/>
                  <a:gd name="connsiteY131" fmla="*/ 1218914 h 1424940"/>
                  <a:gd name="connsiteX132" fmla="*/ 939070 w 6095524"/>
                  <a:gd name="connsiteY132" fmla="*/ 1213485 h 1424940"/>
                  <a:gd name="connsiteX133" fmla="*/ 910495 w 6095524"/>
                  <a:gd name="connsiteY133" fmla="*/ 1213866 h 1424940"/>
                  <a:gd name="connsiteX134" fmla="*/ 887540 w 6095524"/>
                  <a:gd name="connsiteY134" fmla="*/ 1222534 h 1424940"/>
                  <a:gd name="connsiteX135" fmla="*/ 854202 w 6095524"/>
                  <a:gd name="connsiteY135" fmla="*/ 1224248 h 1424940"/>
                  <a:gd name="connsiteX136" fmla="*/ 832675 w 6095524"/>
                  <a:gd name="connsiteY136" fmla="*/ 1217962 h 1424940"/>
                  <a:gd name="connsiteX137" fmla="*/ 828294 w 6095524"/>
                  <a:gd name="connsiteY137" fmla="*/ 1217105 h 1424940"/>
                  <a:gd name="connsiteX138" fmla="*/ 772001 w 6095524"/>
                  <a:gd name="connsiteY138" fmla="*/ 1216723 h 1424940"/>
                  <a:gd name="connsiteX139" fmla="*/ 701707 w 6095524"/>
                  <a:gd name="connsiteY139" fmla="*/ 1235678 h 1424940"/>
                  <a:gd name="connsiteX140" fmla="*/ 690086 w 6095524"/>
                  <a:gd name="connsiteY140" fmla="*/ 1239679 h 1424940"/>
                  <a:gd name="connsiteX141" fmla="*/ 633412 w 6095524"/>
                  <a:gd name="connsiteY141" fmla="*/ 1246632 h 1424940"/>
                  <a:gd name="connsiteX142" fmla="*/ 603028 w 6095524"/>
                  <a:gd name="connsiteY142" fmla="*/ 1253681 h 1424940"/>
                  <a:gd name="connsiteX143" fmla="*/ 581120 w 6095524"/>
                  <a:gd name="connsiteY143" fmla="*/ 1254062 h 1424940"/>
                  <a:gd name="connsiteX144" fmla="*/ 554642 w 6095524"/>
                  <a:gd name="connsiteY144" fmla="*/ 1266539 h 1424940"/>
                  <a:gd name="connsiteX145" fmla="*/ 545973 w 6095524"/>
                  <a:gd name="connsiteY145" fmla="*/ 1271969 h 1424940"/>
                  <a:gd name="connsiteX146" fmla="*/ 535591 w 6095524"/>
                  <a:gd name="connsiteY146" fmla="*/ 1275207 h 1424940"/>
                  <a:gd name="connsiteX147" fmla="*/ 488538 w 6095524"/>
                  <a:gd name="connsiteY147" fmla="*/ 1285494 h 1424940"/>
                  <a:gd name="connsiteX148" fmla="*/ 480155 w 6095524"/>
                  <a:gd name="connsiteY148" fmla="*/ 1291304 h 1424940"/>
                  <a:gd name="connsiteX149" fmla="*/ 474535 w 6095524"/>
                  <a:gd name="connsiteY149" fmla="*/ 1294924 h 1424940"/>
                  <a:gd name="connsiteX150" fmla="*/ 428816 w 6095524"/>
                  <a:gd name="connsiteY150" fmla="*/ 1301020 h 1424940"/>
                  <a:gd name="connsiteX151" fmla="*/ 400241 w 6095524"/>
                  <a:gd name="connsiteY151" fmla="*/ 1318260 h 1424940"/>
                  <a:gd name="connsiteX152" fmla="*/ 392431 w 6095524"/>
                  <a:gd name="connsiteY152" fmla="*/ 1325594 h 1424940"/>
                  <a:gd name="connsiteX153" fmla="*/ 365093 w 6095524"/>
                  <a:gd name="connsiteY153" fmla="*/ 1336643 h 1424940"/>
                  <a:gd name="connsiteX154" fmla="*/ 273177 w 6095524"/>
                  <a:gd name="connsiteY154" fmla="*/ 1357884 h 1424940"/>
                  <a:gd name="connsiteX155" fmla="*/ 246888 w 6095524"/>
                  <a:gd name="connsiteY155" fmla="*/ 1350359 h 1424940"/>
                  <a:gd name="connsiteX156" fmla="*/ 196977 w 6095524"/>
                  <a:gd name="connsiteY156" fmla="*/ 1370552 h 1424940"/>
                  <a:gd name="connsiteX157" fmla="*/ 153352 w 6095524"/>
                  <a:gd name="connsiteY157" fmla="*/ 1381982 h 1424940"/>
                  <a:gd name="connsiteX158" fmla="*/ 137160 w 6095524"/>
                  <a:gd name="connsiteY158" fmla="*/ 1384745 h 1424940"/>
                  <a:gd name="connsiteX159" fmla="*/ 85917 w 6095524"/>
                  <a:gd name="connsiteY159" fmla="*/ 1389793 h 1424940"/>
                  <a:gd name="connsiteX160" fmla="*/ 59532 w 6095524"/>
                  <a:gd name="connsiteY160" fmla="*/ 1401223 h 1424940"/>
                  <a:gd name="connsiteX161" fmla="*/ 30325 w 6095524"/>
                  <a:gd name="connsiteY161" fmla="*/ 1409974 h 1424940"/>
                  <a:gd name="connsiteX162" fmla="*/ 0 w 6095524"/>
                  <a:gd name="connsiteY162" fmla="*/ 1412360 h 1424940"/>
                  <a:gd name="connsiteX163" fmla="*/ 0 w 6095524"/>
                  <a:gd name="connsiteY163" fmla="*/ 1058622 h 1424940"/>
                  <a:gd name="connsiteX164" fmla="*/ 17145 w 6095524"/>
                  <a:gd name="connsiteY164" fmla="*/ 1060228 h 1424940"/>
                  <a:gd name="connsiteX165" fmla="*/ 44672 w 6095524"/>
                  <a:gd name="connsiteY165" fmla="*/ 1066324 h 1424940"/>
                  <a:gd name="connsiteX166" fmla="*/ 84677 w 6095524"/>
                  <a:gd name="connsiteY166" fmla="*/ 1076230 h 1424940"/>
                  <a:gd name="connsiteX167" fmla="*/ 132017 w 6095524"/>
                  <a:gd name="connsiteY167" fmla="*/ 1064990 h 1424940"/>
                  <a:gd name="connsiteX168" fmla="*/ 136779 w 6095524"/>
                  <a:gd name="connsiteY168" fmla="*/ 1060323 h 1424940"/>
                  <a:gd name="connsiteX169" fmla="*/ 187547 w 6095524"/>
                  <a:gd name="connsiteY169" fmla="*/ 1049179 h 1424940"/>
                  <a:gd name="connsiteX170" fmla="*/ 270891 w 6095524"/>
                  <a:gd name="connsiteY170" fmla="*/ 1036415 h 1424940"/>
                  <a:gd name="connsiteX171" fmla="*/ 276320 w 6095524"/>
                  <a:gd name="connsiteY171" fmla="*/ 1035558 h 1424940"/>
                  <a:gd name="connsiteX172" fmla="*/ 323755 w 6095524"/>
                  <a:gd name="connsiteY172" fmla="*/ 1061561 h 1424940"/>
                  <a:gd name="connsiteX173" fmla="*/ 361855 w 6095524"/>
                  <a:gd name="connsiteY173" fmla="*/ 1057942 h 1424940"/>
                  <a:gd name="connsiteX174" fmla="*/ 379571 w 6095524"/>
                  <a:gd name="connsiteY174" fmla="*/ 1039939 h 1424940"/>
                  <a:gd name="connsiteX175" fmla="*/ 430530 w 6095524"/>
                  <a:gd name="connsiteY175" fmla="*/ 1025747 h 1424940"/>
                  <a:gd name="connsiteX176" fmla="*/ 493300 w 6095524"/>
                  <a:gd name="connsiteY176" fmla="*/ 1027176 h 1424940"/>
                  <a:gd name="connsiteX177" fmla="*/ 537782 w 6095524"/>
                  <a:gd name="connsiteY177" fmla="*/ 1025366 h 1424940"/>
                  <a:gd name="connsiteX178" fmla="*/ 562166 w 6095524"/>
                  <a:gd name="connsiteY178" fmla="*/ 1015746 h 1424940"/>
                  <a:gd name="connsiteX179" fmla="*/ 579596 w 6095524"/>
                  <a:gd name="connsiteY179" fmla="*/ 1016699 h 1424940"/>
                  <a:gd name="connsiteX180" fmla="*/ 612362 w 6095524"/>
                  <a:gd name="connsiteY180" fmla="*/ 1023557 h 1424940"/>
                  <a:gd name="connsiteX181" fmla="*/ 716090 w 6095524"/>
                  <a:gd name="connsiteY181" fmla="*/ 1031653 h 1424940"/>
                  <a:gd name="connsiteX182" fmla="*/ 758381 w 6095524"/>
                  <a:gd name="connsiteY182" fmla="*/ 1018985 h 1424940"/>
                  <a:gd name="connsiteX183" fmla="*/ 771049 w 6095524"/>
                  <a:gd name="connsiteY183" fmla="*/ 1018699 h 1424940"/>
                  <a:gd name="connsiteX184" fmla="*/ 799433 w 6095524"/>
                  <a:gd name="connsiteY184" fmla="*/ 1023652 h 1424940"/>
                  <a:gd name="connsiteX185" fmla="*/ 858012 w 6095524"/>
                  <a:gd name="connsiteY185" fmla="*/ 1020318 h 1424940"/>
                  <a:gd name="connsiteX186" fmla="*/ 879634 w 6095524"/>
                  <a:gd name="connsiteY186" fmla="*/ 1015270 h 1424940"/>
                  <a:gd name="connsiteX187" fmla="*/ 891635 w 6095524"/>
                  <a:gd name="connsiteY187" fmla="*/ 1012031 h 1424940"/>
                  <a:gd name="connsiteX188" fmla="*/ 953262 w 6095524"/>
                  <a:gd name="connsiteY188" fmla="*/ 1003078 h 1424940"/>
                  <a:gd name="connsiteX189" fmla="*/ 980694 w 6095524"/>
                  <a:gd name="connsiteY189" fmla="*/ 993458 h 1424940"/>
                  <a:gd name="connsiteX190" fmla="*/ 988124 w 6095524"/>
                  <a:gd name="connsiteY190" fmla="*/ 992029 h 1424940"/>
                  <a:gd name="connsiteX191" fmla="*/ 1028795 w 6095524"/>
                  <a:gd name="connsiteY191" fmla="*/ 996029 h 1424940"/>
                  <a:gd name="connsiteX192" fmla="*/ 1059275 w 6095524"/>
                  <a:gd name="connsiteY192" fmla="*/ 1011555 h 1424940"/>
                  <a:gd name="connsiteX193" fmla="*/ 1065181 w 6095524"/>
                  <a:gd name="connsiteY193" fmla="*/ 1016794 h 1424940"/>
                  <a:gd name="connsiteX194" fmla="*/ 1150144 w 6095524"/>
                  <a:gd name="connsiteY194" fmla="*/ 1014984 h 1424940"/>
                  <a:gd name="connsiteX195" fmla="*/ 1163193 w 6095524"/>
                  <a:gd name="connsiteY195" fmla="*/ 1012793 h 1424940"/>
                  <a:gd name="connsiteX196" fmla="*/ 1226249 w 6095524"/>
                  <a:gd name="connsiteY196" fmla="*/ 1021937 h 1424940"/>
                  <a:gd name="connsiteX197" fmla="*/ 1244632 w 6095524"/>
                  <a:gd name="connsiteY197" fmla="*/ 1023747 h 1424940"/>
                  <a:gd name="connsiteX198" fmla="*/ 1310545 w 6095524"/>
                  <a:gd name="connsiteY198" fmla="*/ 1031939 h 1424940"/>
                  <a:gd name="connsiteX199" fmla="*/ 1319879 w 6095524"/>
                  <a:gd name="connsiteY199" fmla="*/ 1024319 h 1424940"/>
                  <a:gd name="connsiteX200" fmla="*/ 1346740 w 6095524"/>
                  <a:gd name="connsiteY200" fmla="*/ 1005173 h 1424940"/>
                  <a:gd name="connsiteX201" fmla="*/ 1399699 w 6095524"/>
                  <a:gd name="connsiteY201" fmla="*/ 988219 h 1424940"/>
                  <a:gd name="connsiteX202" fmla="*/ 1414082 w 6095524"/>
                  <a:gd name="connsiteY202" fmla="*/ 989171 h 1424940"/>
                  <a:gd name="connsiteX203" fmla="*/ 1450467 w 6095524"/>
                  <a:gd name="connsiteY203" fmla="*/ 1017461 h 1424940"/>
                  <a:gd name="connsiteX204" fmla="*/ 1468184 w 6095524"/>
                  <a:gd name="connsiteY204" fmla="*/ 1028795 h 1424940"/>
                  <a:gd name="connsiteX205" fmla="*/ 1518476 w 6095524"/>
                  <a:gd name="connsiteY205" fmla="*/ 1049655 h 1424940"/>
                  <a:gd name="connsiteX206" fmla="*/ 1522667 w 6095524"/>
                  <a:gd name="connsiteY206" fmla="*/ 1053465 h 1424940"/>
                  <a:gd name="connsiteX207" fmla="*/ 1559814 w 6095524"/>
                  <a:gd name="connsiteY207" fmla="*/ 1098709 h 1424940"/>
                  <a:gd name="connsiteX208" fmla="*/ 1568196 w 6095524"/>
                  <a:gd name="connsiteY208" fmla="*/ 1106424 h 1424940"/>
                  <a:gd name="connsiteX209" fmla="*/ 1578293 w 6095524"/>
                  <a:gd name="connsiteY209" fmla="*/ 1118426 h 1424940"/>
                  <a:gd name="connsiteX210" fmla="*/ 1609820 w 6095524"/>
                  <a:gd name="connsiteY210" fmla="*/ 1141667 h 1424940"/>
                  <a:gd name="connsiteX211" fmla="*/ 1648873 w 6095524"/>
                  <a:gd name="connsiteY211" fmla="*/ 1149096 h 1424940"/>
                  <a:gd name="connsiteX212" fmla="*/ 1696022 w 6095524"/>
                  <a:gd name="connsiteY212" fmla="*/ 1160431 h 1424940"/>
                  <a:gd name="connsiteX213" fmla="*/ 1715739 w 6095524"/>
                  <a:gd name="connsiteY213" fmla="*/ 1168051 h 1424940"/>
                  <a:gd name="connsiteX214" fmla="*/ 1768602 w 6095524"/>
                  <a:gd name="connsiteY214" fmla="*/ 1182529 h 1424940"/>
                  <a:gd name="connsiteX215" fmla="*/ 1806321 w 6095524"/>
                  <a:gd name="connsiteY215" fmla="*/ 1194721 h 1424940"/>
                  <a:gd name="connsiteX216" fmla="*/ 1860709 w 6095524"/>
                  <a:gd name="connsiteY216" fmla="*/ 1201865 h 1424940"/>
                  <a:gd name="connsiteX217" fmla="*/ 1887093 w 6095524"/>
                  <a:gd name="connsiteY217" fmla="*/ 1202150 h 1424940"/>
                  <a:gd name="connsiteX218" fmla="*/ 1935575 w 6095524"/>
                  <a:gd name="connsiteY218" fmla="*/ 1238726 h 1424940"/>
                  <a:gd name="connsiteX219" fmla="*/ 1974247 w 6095524"/>
                  <a:gd name="connsiteY219" fmla="*/ 1262920 h 1424940"/>
                  <a:gd name="connsiteX220" fmla="*/ 2014919 w 6095524"/>
                  <a:gd name="connsiteY220" fmla="*/ 1251204 h 1424940"/>
                  <a:gd name="connsiteX221" fmla="*/ 2025968 w 6095524"/>
                  <a:gd name="connsiteY221" fmla="*/ 1240155 h 1424940"/>
                  <a:gd name="connsiteX222" fmla="*/ 2092643 w 6095524"/>
                  <a:gd name="connsiteY222" fmla="*/ 1229678 h 1424940"/>
                  <a:gd name="connsiteX223" fmla="*/ 2187893 w 6095524"/>
                  <a:gd name="connsiteY223" fmla="*/ 1229297 h 1424940"/>
                  <a:gd name="connsiteX224" fmla="*/ 2346294 w 6095524"/>
                  <a:gd name="connsiteY224" fmla="*/ 1205484 h 1424940"/>
                  <a:gd name="connsiteX225" fmla="*/ 2373916 w 6095524"/>
                  <a:gd name="connsiteY225" fmla="*/ 1194435 h 1424940"/>
                  <a:gd name="connsiteX226" fmla="*/ 2404967 w 6095524"/>
                  <a:gd name="connsiteY226" fmla="*/ 1191673 h 1424940"/>
                  <a:gd name="connsiteX227" fmla="*/ 2416874 w 6095524"/>
                  <a:gd name="connsiteY227" fmla="*/ 1198436 h 1424940"/>
                  <a:gd name="connsiteX228" fmla="*/ 2468975 w 6095524"/>
                  <a:gd name="connsiteY228" fmla="*/ 1208532 h 1424940"/>
                  <a:gd name="connsiteX229" fmla="*/ 2478882 w 6095524"/>
                  <a:gd name="connsiteY229" fmla="*/ 1208723 h 1424940"/>
                  <a:gd name="connsiteX230" fmla="*/ 2512791 w 6095524"/>
                  <a:gd name="connsiteY230" fmla="*/ 1204436 h 1424940"/>
                  <a:gd name="connsiteX231" fmla="*/ 2544223 w 6095524"/>
                  <a:gd name="connsiteY231" fmla="*/ 1201960 h 1424940"/>
                  <a:gd name="connsiteX232" fmla="*/ 2623471 w 6095524"/>
                  <a:gd name="connsiteY232" fmla="*/ 1210056 h 1424940"/>
                  <a:gd name="connsiteX233" fmla="*/ 2684241 w 6095524"/>
                  <a:gd name="connsiteY233" fmla="*/ 1208151 h 1424940"/>
                  <a:gd name="connsiteX234" fmla="*/ 2712244 w 6095524"/>
                  <a:gd name="connsiteY234" fmla="*/ 1210056 h 1424940"/>
                  <a:gd name="connsiteX235" fmla="*/ 2728055 w 6095524"/>
                  <a:gd name="connsiteY235" fmla="*/ 1212914 h 1424940"/>
                  <a:gd name="connsiteX236" fmla="*/ 2763869 w 6095524"/>
                  <a:gd name="connsiteY236" fmla="*/ 1232821 h 1424940"/>
                  <a:gd name="connsiteX237" fmla="*/ 2783491 w 6095524"/>
                  <a:gd name="connsiteY237" fmla="*/ 1237298 h 1424940"/>
                  <a:gd name="connsiteX238" fmla="*/ 2842546 w 6095524"/>
                  <a:gd name="connsiteY238" fmla="*/ 1236917 h 1424940"/>
                  <a:gd name="connsiteX239" fmla="*/ 2931128 w 6095524"/>
                  <a:gd name="connsiteY239" fmla="*/ 1206913 h 1424940"/>
                  <a:gd name="connsiteX240" fmla="*/ 2940368 w 6095524"/>
                  <a:gd name="connsiteY240" fmla="*/ 1202912 h 1424940"/>
                  <a:gd name="connsiteX241" fmla="*/ 2985421 w 6095524"/>
                  <a:gd name="connsiteY241" fmla="*/ 1197959 h 1424940"/>
                  <a:gd name="connsiteX242" fmla="*/ 3015996 w 6095524"/>
                  <a:gd name="connsiteY242" fmla="*/ 1204722 h 1424940"/>
                  <a:gd name="connsiteX243" fmla="*/ 3057621 w 6095524"/>
                  <a:gd name="connsiteY243" fmla="*/ 1218724 h 1424940"/>
                  <a:gd name="connsiteX244" fmla="*/ 3095054 w 6095524"/>
                  <a:gd name="connsiteY244" fmla="*/ 1230440 h 1424940"/>
                  <a:gd name="connsiteX245" fmla="*/ 3122295 w 6095524"/>
                  <a:gd name="connsiteY245" fmla="*/ 1243679 h 1424940"/>
                  <a:gd name="connsiteX246" fmla="*/ 3184589 w 6095524"/>
                  <a:gd name="connsiteY246" fmla="*/ 1253395 h 1424940"/>
                  <a:gd name="connsiteX247" fmla="*/ 3191066 w 6095524"/>
                  <a:gd name="connsiteY247" fmla="*/ 1255014 h 1424940"/>
                  <a:gd name="connsiteX248" fmla="*/ 3237929 w 6095524"/>
                  <a:gd name="connsiteY248" fmla="*/ 1243203 h 1424940"/>
                  <a:gd name="connsiteX249" fmla="*/ 3294221 w 6095524"/>
                  <a:gd name="connsiteY249" fmla="*/ 1231202 h 1424940"/>
                  <a:gd name="connsiteX250" fmla="*/ 3314319 w 6095524"/>
                  <a:gd name="connsiteY250" fmla="*/ 1235297 h 1424940"/>
                  <a:gd name="connsiteX251" fmla="*/ 3341846 w 6095524"/>
                  <a:gd name="connsiteY251" fmla="*/ 1241108 h 1424940"/>
                  <a:gd name="connsiteX252" fmla="*/ 3367373 w 6095524"/>
                  <a:gd name="connsiteY252" fmla="*/ 1238060 h 1424940"/>
                  <a:gd name="connsiteX253" fmla="*/ 3382899 w 6095524"/>
                  <a:gd name="connsiteY253" fmla="*/ 1237774 h 1424940"/>
                  <a:gd name="connsiteX254" fmla="*/ 3453765 w 6095524"/>
                  <a:gd name="connsiteY254" fmla="*/ 1273397 h 1424940"/>
                  <a:gd name="connsiteX255" fmla="*/ 3471767 w 6095524"/>
                  <a:gd name="connsiteY255" fmla="*/ 1276350 h 1424940"/>
                  <a:gd name="connsiteX256" fmla="*/ 3481959 w 6095524"/>
                  <a:gd name="connsiteY256" fmla="*/ 1280732 h 1424940"/>
                  <a:gd name="connsiteX257" fmla="*/ 3543396 w 6095524"/>
                  <a:gd name="connsiteY257" fmla="*/ 1324928 h 1424940"/>
                  <a:gd name="connsiteX258" fmla="*/ 3569494 w 6095524"/>
                  <a:gd name="connsiteY258" fmla="*/ 1333881 h 1424940"/>
                  <a:gd name="connsiteX259" fmla="*/ 3598164 w 6095524"/>
                  <a:gd name="connsiteY259" fmla="*/ 1332071 h 1424940"/>
                  <a:gd name="connsiteX260" fmla="*/ 3614738 w 6095524"/>
                  <a:gd name="connsiteY260" fmla="*/ 1328833 h 1424940"/>
                  <a:gd name="connsiteX261" fmla="*/ 3655886 w 6095524"/>
                  <a:gd name="connsiteY261" fmla="*/ 1300734 h 1424940"/>
                  <a:gd name="connsiteX262" fmla="*/ 3679317 w 6095524"/>
                  <a:gd name="connsiteY262" fmla="*/ 1301687 h 1424940"/>
                  <a:gd name="connsiteX263" fmla="*/ 3715893 w 6095524"/>
                  <a:gd name="connsiteY263" fmla="*/ 1321022 h 1424940"/>
                  <a:gd name="connsiteX264" fmla="*/ 3782282 w 6095524"/>
                  <a:gd name="connsiteY264" fmla="*/ 1329690 h 1424940"/>
                  <a:gd name="connsiteX265" fmla="*/ 3816001 w 6095524"/>
                  <a:gd name="connsiteY265" fmla="*/ 1302639 h 1424940"/>
                  <a:gd name="connsiteX266" fmla="*/ 3833431 w 6095524"/>
                  <a:gd name="connsiteY266" fmla="*/ 1276636 h 1424940"/>
                  <a:gd name="connsiteX267" fmla="*/ 3883819 w 6095524"/>
                  <a:gd name="connsiteY267" fmla="*/ 1246442 h 1424940"/>
                  <a:gd name="connsiteX268" fmla="*/ 3895821 w 6095524"/>
                  <a:gd name="connsiteY268" fmla="*/ 1257681 h 1424940"/>
                  <a:gd name="connsiteX269" fmla="*/ 3932778 w 6095524"/>
                  <a:gd name="connsiteY269" fmla="*/ 1262444 h 1424940"/>
                  <a:gd name="connsiteX270" fmla="*/ 3972782 w 6095524"/>
                  <a:gd name="connsiteY270" fmla="*/ 1262063 h 1424940"/>
                  <a:gd name="connsiteX271" fmla="*/ 4042505 w 6095524"/>
                  <a:gd name="connsiteY271" fmla="*/ 1267111 h 1424940"/>
                  <a:gd name="connsiteX272" fmla="*/ 4088892 w 6095524"/>
                  <a:gd name="connsiteY272" fmla="*/ 1238250 h 1424940"/>
                  <a:gd name="connsiteX273" fmla="*/ 4106609 w 6095524"/>
                  <a:gd name="connsiteY273" fmla="*/ 1226344 h 1424940"/>
                  <a:gd name="connsiteX274" fmla="*/ 4123182 w 6095524"/>
                  <a:gd name="connsiteY274" fmla="*/ 1218724 h 1424940"/>
                  <a:gd name="connsiteX275" fmla="*/ 4142328 w 6095524"/>
                  <a:gd name="connsiteY275" fmla="*/ 1214438 h 1424940"/>
                  <a:gd name="connsiteX276" fmla="*/ 4188524 w 6095524"/>
                  <a:gd name="connsiteY276" fmla="*/ 1198245 h 1424940"/>
                  <a:gd name="connsiteX277" fmla="*/ 4213860 w 6095524"/>
                  <a:gd name="connsiteY277" fmla="*/ 1182338 h 1424940"/>
                  <a:gd name="connsiteX278" fmla="*/ 4270820 w 6095524"/>
                  <a:gd name="connsiteY278" fmla="*/ 1167003 h 1424940"/>
                  <a:gd name="connsiteX279" fmla="*/ 4309587 w 6095524"/>
                  <a:gd name="connsiteY279" fmla="*/ 1153287 h 1424940"/>
                  <a:gd name="connsiteX280" fmla="*/ 4350449 w 6095524"/>
                  <a:gd name="connsiteY280" fmla="*/ 1129665 h 1424940"/>
                  <a:gd name="connsiteX281" fmla="*/ 4356164 w 6095524"/>
                  <a:gd name="connsiteY281" fmla="*/ 1126046 h 1424940"/>
                  <a:gd name="connsiteX282" fmla="*/ 4369880 w 6095524"/>
                  <a:gd name="connsiteY282" fmla="*/ 1110520 h 1424940"/>
                  <a:gd name="connsiteX283" fmla="*/ 4389787 w 6095524"/>
                  <a:gd name="connsiteY283" fmla="*/ 1057085 h 1424940"/>
                  <a:gd name="connsiteX284" fmla="*/ 4395502 w 6095524"/>
                  <a:gd name="connsiteY284" fmla="*/ 1046226 h 1424940"/>
                  <a:gd name="connsiteX285" fmla="*/ 4447413 w 6095524"/>
                  <a:gd name="connsiteY285" fmla="*/ 1009650 h 1424940"/>
                  <a:gd name="connsiteX286" fmla="*/ 4466654 w 6095524"/>
                  <a:gd name="connsiteY286" fmla="*/ 1013079 h 1424940"/>
                  <a:gd name="connsiteX287" fmla="*/ 4487894 w 6095524"/>
                  <a:gd name="connsiteY287" fmla="*/ 1025081 h 1424940"/>
                  <a:gd name="connsiteX288" fmla="*/ 4534472 w 6095524"/>
                  <a:gd name="connsiteY288" fmla="*/ 1028224 h 1424940"/>
                  <a:gd name="connsiteX289" fmla="*/ 4551903 w 6095524"/>
                  <a:gd name="connsiteY289" fmla="*/ 1022033 h 1424940"/>
                  <a:gd name="connsiteX290" fmla="*/ 4582382 w 6095524"/>
                  <a:gd name="connsiteY290" fmla="*/ 1005364 h 1424940"/>
                  <a:gd name="connsiteX291" fmla="*/ 4605909 w 6095524"/>
                  <a:gd name="connsiteY291" fmla="*/ 979551 h 1424940"/>
                  <a:gd name="connsiteX292" fmla="*/ 4640104 w 6095524"/>
                  <a:gd name="connsiteY292" fmla="*/ 936879 h 1424940"/>
                  <a:gd name="connsiteX293" fmla="*/ 4705731 w 6095524"/>
                  <a:gd name="connsiteY293" fmla="*/ 920591 h 1424940"/>
                  <a:gd name="connsiteX294" fmla="*/ 4730973 w 6095524"/>
                  <a:gd name="connsiteY294" fmla="*/ 915162 h 1424940"/>
                  <a:gd name="connsiteX295" fmla="*/ 4822794 w 6095524"/>
                  <a:gd name="connsiteY295" fmla="*/ 892397 h 1424940"/>
                  <a:gd name="connsiteX296" fmla="*/ 4830794 w 6095524"/>
                  <a:gd name="connsiteY296" fmla="*/ 891635 h 1424940"/>
                  <a:gd name="connsiteX297" fmla="*/ 4894421 w 6095524"/>
                  <a:gd name="connsiteY297" fmla="*/ 865442 h 1424940"/>
                  <a:gd name="connsiteX298" fmla="*/ 4909756 w 6095524"/>
                  <a:gd name="connsiteY298" fmla="*/ 858964 h 1424940"/>
                  <a:gd name="connsiteX299" fmla="*/ 4928521 w 6095524"/>
                  <a:gd name="connsiteY299" fmla="*/ 842391 h 1424940"/>
                  <a:gd name="connsiteX300" fmla="*/ 4945857 w 6095524"/>
                  <a:gd name="connsiteY300" fmla="*/ 795623 h 1424940"/>
                  <a:gd name="connsiteX301" fmla="*/ 4966145 w 6095524"/>
                  <a:gd name="connsiteY301" fmla="*/ 774287 h 1424940"/>
                  <a:gd name="connsiteX302" fmla="*/ 4980909 w 6095524"/>
                  <a:gd name="connsiteY302" fmla="*/ 761333 h 1424940"/>
                  <a:gd name="connsiteX303" fmla="*/ 4993862 w 6095524"/>
                  <a:gd name="connsiteY303" fmla="*/ 741712 h 1424940"/>
                  <a:gd name="connsiteX304" fmla="*/ 5006816 w 6095524"/>
                  <a:gd name="connsiteY304" fmla="*/ 694754 h 1424940"/>
                  <a:gd name="connsiteX305" fmla="*/ 5026724 w 6095524"/>
                  <a:gd name="connsiteY305" fmla="*/ 653129 h 1424940"/>
                  <a:gd name="connsiteX306" fmla="*/ 5062538 w 6095524"/>
                  <a:gd name="connsiteY306" fmla="*/ 630079 h 1424940"/>
                  <a:gd name="connsiteX307" fmla="*/ 5084731 w 6095524"/>
                  <a:gd name="connsiteY307" fmla="*/ 617982 h 1424940"/>
                  <a:gd name="connsiteX308" fmla="*/ 5172647 w 6095524"/>
                  <a:gd name="connsiteY308" fmla="*/ 630174 h 1424940"/>
                  <a:gd name="connsiteX309" fmla="*/ 5232654 w 6095524"/>
                  <a:gd name="connsiteY309" fmla="*/ 642080 h 1424940"/>
                  <a:gd name="connsiteX310" fmla="*/ 5252371 w 6095524"/>
                  <a:gd name="connsiteY310" fmla="*/ 637508 h 1424940"/>
                  <a:gd name="connsiteX311" fmla="*/ 5308092 w 6095524"/>
                  <a:gd name="connsiteY311" fmla="*/ 598646 h 1424940"/>
                  <a:gd name="connsiteX312" fmla="*/ 5363147 w 6095524"/>
                  <a:gd name="connsiteY312" fmla="*/ 581311 h 1424940"/>
                  <a:gd name="connsiteX313" fmla="*/ 5404580 w 6095524"/>
                  <a:gd name="connsiteY313" fmla="*/ 576358 h 1424940"/>
                  <a:gd name="connsiteX314" fmla="*/ 5440203 w 6095524"/>
                  <a:gd name="connsiteY314" fmla="*/ 572548 h 1424940"/>
                  <a:gd name="connsiteX315" fmla="*/ 5482971 w 6095524"/>
                  <a:gd name="connsiteY315" fmla="*/ 561880 h 1424940"/>
                  <a:gd name="connsiteX316" fmla="*/ 5507165 w 6095524"/>
                  <a:gd name="connsiteY316" fmla="*/ 550259 h 1424940"/>
                  <a:gd name="connsiteX317" fmla="*/ 5545645 w 6095524"/>
                  <a:gd name="connsiteY317" fmla="*/ 533591 h 1424940"/>
                  <a:gd name="connsiteX318" fmla="*/ 5585079 w 6095524"/>
                  <a:gd name="connsiteY318" fmla="*/ 511969 h 1424940"/>
                  <a:gd name="connsiteX319" fmla="*/ 5615368 w 6095524"/>
                  <a:gd name="connsiteY319" fmla="*/ 481679 h 1424940"/>
                  <a:gd name="connsiteX320" fmla="*/ 5631656 w 6095524"/>
                  <a:gd name="connsiteY320" fmla="*/ 456152 h 1424940"/>
                  <a:gd name="connsiteX321" fmla="*/ 5679377 w 6095524"/>
                  <a:gd name="connsiteY321" fmla="*/ 419576 h 1424940"/>
                  <a:gd name="connsiteX322" fmla="*/ 5722525 w 6095524"/>
                  <a:gd name="connsiteY322" fmla="*/ 350615 h 1424940"/>
                  <a:gd name="connsiteX323" fmla="*/ 5749576 w 6095524"/>
                  <a:gd name="connsiteY323" fmla="*/ 321945 h 1424940"/>
                  <a:gd name="connsiteX324" fmla="*/ 5764911 w 6095524"/>
                  <a:gd name="connsiteY324" fmla="*/ 313849 h 1424940"/>
                  <a:gd name="connsiteX325" fmla="*/ 5791009 w 6095524"/>
                  <a:gd name="connsiteY325" fmla="*/ 293942 h 1424940"/>
                  <a:gd name="connsiteX326" fmla="*/ 5806440 w 6095524"/>
                  <a:gd name="connsiteY326" fmla="*/ 279178 h 1424940"/>
                  <a:gd name="connsiteX327" fmla="*/ 5848636 w 6095524"/>
                  <a:gd name="connsiteY327" fmla="*/ 224885 h 1424940"/>
                  <a:gd name="connsiteX328" fmla="*/ 5861590 w 6095524"/>
                  <a:gd name="connsiteY328" fmla="*/ 208788 h 1424940"/>
                  <a:gd name="connsiteX329" fmla="*/ 5888355 w 6095524"/>
                  <a:gd name="connsiteY329" fmla="*/ 181166 h 1424940"/>
                  <a:gd name="connsiteX330" fmla="*/ 5900071 w 6095524"/>
                  <a:gd name="connsiteY330" fmla="*/ 172784 h 1424940"/>
                  <a:gd name="connsiteX331" fmla="*/ 5920740 w 6095524"/>
                  <a:gd name="connsiteY331" fmla="*/ 150305 h 1424940"/>
                  <a:gd name="connsiteX332" fmla="*/ 5969985 w 6095524"/>
                  <a:gd name="connsiteY332" fmla="*/ 91345 h 1424940"/>
                  <a:gd name="connsiteX333" fmla="*/ 5991130 w 6095524"/>
                  <a:gd name="connsiteY333" fmla="*/ 58293 h 1424940"/>
                  <a:gd name="connsiteX334" fmla="*/ 6033325 w 6095524"/>
                  <a:gd name="connsiteY334" fmla="*/ 33909 h 1424940"/>
                  <a:gd name="connsiteX335" fmla="*/ 6054376 w 6095524"/>
                  <a:gd name="connsiteY335" fmla="*/ 20955 h 1424940"/>
                  <a:gd name="connsiteX336" fmla="*/ 6095524 w 6095524"/>
                  <a:gd name="connsiteY336" fmla="*/ 0 h 1424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Lst>
                <a:rect l="l" t="t" r="r" b="b"/>
                <a:pathLst>
                  <a:path w="6095524" h="1424940">
                    <a:moveTo>
                      <a:pt x="6095524" y="0"/>
                    </a:moveTo>
                    <a:cubicBezTo>
                      <a:pt x="6095524" y="7811"/>
                      <a:pt x="6095524" y="12573"/>
                      <a:pt x="6095524" y="17431"/>
                    </a:cubicBezTo>
                    <a:lnTo>
                      <a:pt x="6095524" y="216290"/>
                    </a:lnTo>
                    <a:lnTo>
                      <a:pt x="6079998" y="230600"/>
                    </a:lnTo>
                    <a:cubicBezTo>
                      <a:pt x="6058567" y="241363"/>
                      <a:pt x="6035706" y="251079"/>
                      <a:pt x="6012751" y="260699"/>
                    </a:cubicBezTo>
                    <a:cubicBezTo>
                      <a:pt x="6006084" y="263462"/>
                      <a:pt x="5998749" y="264986"/>
                      <a:pt x="5992749" y="268700"/>
                    </a:cubicBezTo>
                    <a:cubicBezTo>
                      <a:pt x="5965126" y="285655"/>
                      <a:pt x="5938361" y="303943"/>
                      <a:pt x="5910358" y="320231"/>
                    </a:cubicBezTo>
                    <a:cubicBezTo>
                      <a:pt x="5881497" y="337090"/>
                      <a:pt x="5855684" y="356997"/>
                      <a:pt x="5835777" y="383953"/>
                    </a:cubicBezTo>
                    <a:cubicBezTo>
                      <a:pt x="5817298" y="409004"/>
                      <a:pt x="5799391" y="434435"/>
                      <a:pt x="5781008" y="459581"/>
                    </a:cubicBezTo>
                    <a:cubicBezTo>
                      <a:pt x="5776341" y="465963"/>
                      <a:pt x="5772054" y="473488"/>
                      <a:pt x="5765673" y="477584"/>
                    </a:cubicBezTo>
                    <a:cubicBezTo>
                      <a:pt x="5752433" y="486156"/>
                      <a:pt x="5737955" y="493109"/>
                      <a:pt x="5723763" y="500158"/>
                    </a:cubicBezTo>
                    <a:cubicBezTo>
                      <a:pt x="5711571" y="506159"/>
                      <a:pt x="5698617" y="510635"/>
                      <a:pt x="5686711" y="517112"/>
                    </a:cubicBezTo>
                    <a:cubicBezTo>
                      <a:pt x="5677186" y="522256"/>
                      <a:pt x="5668708" y="529400"/>
                      <a:pt x="5659850" y="535877"/>
                    </a:cubicBezTo>
                    <a:cubicBezTo>
                      <a:pt x="5652135" y="541496"/>
                      <a:pt x="5643658" y="546354"/>
                      <a:pt x="5637181" y="553117"/>
                    </a:cubicBezTo>
                    <a:cubicBezTo>
                      <a:pt x="5621369" y="569500"/>
                      <a:pt x="5605462" y="585597"/>
                      <a:pt x="5585841" y="597694"/>
                    </a:cubicBezTo>
                    <a:cubicBezTo>
                      <a:pt x="5566505" y="609695"/>
                      <a:pt x="5548217" y="623126"/>
                      <a:pt x="5528977" y="635318"/>
                    </a:cubicBezTo>
                    <a:cubicBezTo>
                      <a:pt x="5510117" y="647224"/>
                      <a:pt x="5493067" y="660273"/>
                      <a:pt x="5483256" y="681419"/>
                    </a:cubicBezTo>
                    <a:cubicBezTo>
                      <a:pt x="5478875" y="690753"/>
                      <a:pt x="5472684" y="700945"/>
                      <a:pt x="5464397" y="706374"/>
                    </a:cubicBezTo>
                    <a:cubicBezTo>
                      <a:pt x="5452586" y="714089"/>
                      <a:pt x="5437632" y="716852"/>
                      <a:pt x="5424773" y="723424"/>
                    </a:cubicBezTo>
                    <a:cubicBezTo>
                      <a:pt x="5409628" y="731139"/>
                      <a:pt x="5392103" y="737807"/>
                      <a:pt x="5381815" y="750094"/>
                    </a:cubicBezTo>
                    <a:cubicBezTo>
                      <a:pt x="5372671" y="761048"/>
                      <a:pt x="5363432" y="769620"/>
                      <a:pt x="5351335" y="776573"/>
                    </a:cubicBezTo>
                    <a:cubicBezTo>
                      <a:pt x="5342858" y="781431"/>
                      <a:pt x="5336572" y="790289"/>
                      <a:pt x="5327809" y="794290"/>
                    </a:cubicBezTo>
                    <a:cubicBezTo>
                      <a:pt x="5316284" y="799624"/>
                      <a:pt x="5304663" y="803815"/>
                      <a:pt x="5294566" y="812102"/>
                    </a:cubicBezTo>
                    <a:cubicBezTo>
                      <a:pt x="5284089" y="820674"/>
                      <a:pt x="5272183" y="827437"/>
                      <a:pt x="5261229" y="835438"/>
                    </a:cubicBezTo>
                    <a:cubicBezTo>
                      <a:pt x="5255419" y="839724"/>
                      <a:pt x="5250656" y="845344"/>
                      <a:pt x="5245037" y="849821"/>
                    </a:cubicBezTo>
                    <a:cubicBezTo>
                      <a:pt x="5234750" y="858012"/>
                      <a:pt x="5224272" y="866013"/>
                      <a:pt x="5213699" y="873728"/>
                    </a:cubicBezTo>
                    <a:cubicBezTo>
                      <a:pt x="5203127" y="881444"/>
                      <a:pt x="5193030" y="890397"/>
                      <a:pt x="5181409" y="896017"/>
                    </a:cubicBezTo>
                    <a:cubicBezTo>
                      <a:pt x="5161598" y="905542"/>
                      <a:pt x="5139976" y="911257"/>
                      <a:pt x="5120735" y="921544"/>
                    </a:cubicBezTo>
                    <a:cubicBezTo>
                      <a:pt x="5101209" y="932021"/>
                      <a:pt x="5082826" y="945166"/>
                      <a:pt x="5065490" y="959072"/>
                    </a:cubicBezTo>
                    <a:cubicBezTo>
                      <a:pt x="5051774" y="970026"/>
                      <a:pt x="5038916" y="980885"/>
                      <a:pt x="5021675" y="986504"/>
                    </a:cubicBezTo>
                    <a:cubicBezTo>
                      <a:pt x="5012055" y="989648"/>
                      <a:pt x="5001959" y="996506"/>
                      <a:pt x="4996148" y="1004507"/>
                    </a:cubicBezTo>
                    <a:cubicBezTo>
                      <a:pt x="4983575" y="1021937"/>
                      <a:pt x="4967478" y="1034225"/>
                      <a:pt x="4949285" y="1044702"/>
                    </a:cubicBezTo>
                    <a:cubicBezTo>
                      <a:pt x="4924996" y="1058799"/>
                      <a:pt x="4900993" y="1073182"/>
                      <a:pt x="4876609" y="1086993"/>
                    </a:cubicBezTo>
                    <a:cubicBezTo>
                      <a:pt x="4862227" y="1095185"/>
                      <a:pt x="4847940" y="1103852"/>
                      <a:pt x="4832699" y="1109853"/>
                    </a:cubicBezTo>
                    <a:cubicBezTo>
                      <a:pt x="4801553" y="1122236"/>
                      <a:pt x="4769644" y="1132808"/>
                      <a:pt x="4738211" y="1144334"/>
                    </a:cubicBezTo>
                    <a:cubicBezTo>
                      <a:pt x="4727924" y="1148048"/>
                      <a:pt x="4718209" y="1153382"/>
                      <a:pt x="4707731" y="1156621"/>
                    </a:cubicBezTo>
                    <a:cubicBezTo>
                      <a:pt x="4696396" y="1160145"/>
                      <a:pt x="4684205" y="1161193"/>
                      <a:pt x="4672870" y="1164717"/>
                    </a:cubicBezTo>
                    <a:cubicBezTo>
                      <a:pt x="4654010" y="1170527"/>
                      <a:pt x="4635722" y="1177957"/>
                      <a:pt x="4616863" y="1183862"/>
                    </a:cubicBezTo>
                    <a:cubicBezTo>
                      <a:pt x="4580477" y="1195197"/>
                      <a:pt x="4543996" y="1206056"/>
                      <a:pt x="4507516" y="1216819"/>
                    </a:cubicBezTo>
                    <a:cubicBezTo>
                      <a:pt x="4499706" y="1219105"/>
                      <a:pt x="4491228" y="1219391"/>
                      <a:pt x="4483513" y="1221867"/>
                    </a:cubicBezTo>
                    <a:cubicBezTo>
                      <a:pt x="4463034" y="1228535"/>
                      <a:pt x="4442650" y="1235773"/>
                      <a:pt x="4422362" y="1243108"/>
                    </a:cubicBezTo>
                    <a:cubicBezTo>
                      <a:pt x="4410075" y="1247585"/>
                      <a:pt x="4398073" y="1253109"/>
                      <a:pt x="4385691" y="1257395"/>
                    </a:cubicBezTo>
                    <a:cubicBezTo>
                      <a:pt x="4375785" y="1260824"/>
                      <a:pt x="4365593" y="1263491"/>
                      <a:pt x="4355306" y="1265587"/>
                    </a:cubicBezTo>
                    <a:cubicBezTo>
                      <a:pt x="4346448" y="1267397"/>
                      <a:pt x="4337209" y="1267206"/>
                      <a:pt x="4328446" y="1269397"/>
                    </a:cubicBezTo>
                    <a:cubicBezTo>
                      <a:pt x="4304728" y="1275302"/>
                      <a:pt x="4281297" y="1281970"/>
                      <a:pt x="4257770" y="1288256"/>
                    </a:cubicBezTo>
                    <a:cubicBezTo>
                      <a:pt x="4248341" y="1290733"/>
                      <a:pt x="4238720" y="1292543"/>
                      <a:pt x="4229576" y="1295686"/>
                    </a:cubicBezTo>
                    <a:cubicBezTo>
                      <a:pt x="4205097" y="1303973"/>
                      <a:pt x="4180999" y="1313402"/>
                      <a:pt x="4156424" y="1321213"/>
                    </a:cubicBezTo>
                    <a:cubicBezTo>
                      <a:pt x="4136041" y="1327690"/>
                      <a:pt x="4115086" y="1332357"/>
                      <a:pt x="4094416" y="1338072"/>
                    </a:cubicBezTo>
                    <a:cubicBezTo>
                      <a:pt x="4085653" y="1340549"/>
                      <a:pt x="4077271" y="1344073"/>
                      <a:pt x="4068509" y="1346168"/>
                    </a:cubicBezTo>
                    <a:cubicBezTo>
                      <a:pt x="4048887" y="1350931"/>
                      <a:pt x="4028980" y="1354931"/>
                      <a:pt x="4009263" y="1359694"/>
                    </a:cubicBezTo>
                    <a:cubicBezTo>
                      <a:pt x="3998023" y="1362456"/>
                      <a:pt x="3987165" y="1367409"/>
                      <a:pt x="3975735" y="1369219"/>
                    </a:cubicBezTo>
                    <a:cubicBezTo>
                      <a:pt x="3948589" y="1373505"/>
                      <a:pt x="3921252" y="1376553"/>
                      <a:pt x="3893915" y="1379982"/>
                    </a:cubicBezTo>
                    <a:cubicBezTo>
                      <a:pt x="3865722" y="1383506"/>
                      <a:pt x="3837623" y="1387221"/>
                      <a:pt x="3809428" y="1390364"/>
                    </a:cubicBezTo>
                    <a:cubicBezTo>
                      <a:pt x="3793998" y="1391984"/>
                      <a:pt x="3778472" y="1392269"/>
                      <a:pt x="3763042" y="1393793"/>
                    </a:cubicBezTo>
                    <a:cubicBezTo>
                      <a:pt x="3749516" y="1395127"/>
                      <a:pt x="3736086" y="1397603"/>
                      <a:pt x="3722561" y="1399223"/>
                    </a:cubicBezTo>
                    <a:cubicBezTo>
                      <a:pt x="3710845" y="1400556"/>
                      <a:pt x="3699034" y="1401318"/>
                      <a:pt x="3687318" y="1402652"/>
                    </a:cubicBezTo>
                    <a:cubicBezTo>
                      <a:pt x="3668554" y="1404842"/>
                      <a:pt x="3649885" y="1407319"/>
                      <a:pt x="3631216" y="1409605"/>
                    </a:cubicBezTo>
                    <a:cubicBezTo>
                      <a:pt x="3623406" y="1410462"/>
                      <a:pt x="3615214" y="1412843"/>
                      <a:pt x="3607880" y="1411415"/>
                    </a:cubicBezTo>
                    <a:cubicBezTo>
                      <a:pt x="3589401" y="1407795"/>
                      <a:pt x="3571208" y="1408843"/>
                      <a:pt x="3552825" y="1411319"/>
                    </a:cubicBezTo>
                    <a:cubicBezTo>
                      <a:pt x="3546539" y="1412177"/>
                      <a:pt x="3539776" y="1411986"/>
                      <a:pt x="3533680" y="1410367"/>
                    </a:cubicBezTo>
                    <a:cubicBezTo>
                      <a:pt x="3521202" y="1407128"/>
                      <a:pt x="3509106" y="1402556"/>
                      <a:pt x="3496818" y="1398556"/>
                    </a:cubicBezTo>
                    <a:cubicBezTo>
                      <a:pt x="3495484" y="1398080"/>
                      <a:pt x="3493865" y="1397984"/>
                      <a:pt x="3492437" y="1397699"/>
                    </a:cubicBezTo>
                    <a:cubicBezTo>
                      <a:pt x="3484340" y="1396079"/>
                      <a:pt x="3476340" y="1394460"/>
                      <a:pt x="3468243" y="1393031"/>
                    </a:cubicBezTo>
                    <a:cubicBezTo>
                      <a:pt x="3463862" y="1392269"/>
                      <a:pt x="3459385" y="1392174"/>
                      <a:pt x="3455003" y="1391507"/>
                    </a:cubicBezTo>
                    <a:cubicBezTo>
                      <a:pt x="3438049" y="1388840"/>
                      <a:pt x="3419380" y="1393317"/>
                      <a:pt x="3404711" y="1381792"/>
                    </a:cubicBezTo>
                    <a:cubicBezTo>
                      <a:pt x="3395186" y="1374362"/>
                      <a:pt x="3385947" y="1376077"/>
                      <a:pt x="3375756" y="1377220"/>
                    </a:cubicBezTo>
                    <a:cubicBezTo>
                      <a:pt x="3368040" y="1378077"/>
                      <a:pt x="3360134" y="1377791"/>
                      <a:pt x="3352324" y="1377887"/>
                    </a:cubicBezTo>
                    <a:cubicBezTo>
                      <a:pt x="3338608" y="1378172"/>
                      <a:pt x="3324892" y="1378268"/>
                      <a:pt x="3311176" y="1378744"/>
                    </a:cubicBezTo>
                    <a:cubicBezTo>
                      <a:pt x="3306794" y="1378934"/>
                      <a:pt x="3302318" y="1381316"/>
                      <a:pt x="3298031" y="1380935"/>
                    </a:cubicBezTo>
                    <a:cubicBezTo>
                      <a:pt x="3278219" y="1379125"/>
                      <a:pt x="3258407" y="1376267"/>
                      <a:pt x="3238595" y="1374648"/>
                    </a:cubicBezTo>
                    <a:cubicBezTo>
                      <a:pt x="3227356" y="1373696"/>
                      <a:pt x="3215830" y="1375505"/>
                      <a:pt x="3204686" y="1374172"/>
                    </a:cubicBezTo>
                    <a:cubicBezTo>
                      <a:pt x="3191828" y="1372648"/>
                      <a:pt x="3179255" y="1368743"/>
                      <a:pt x="3166491" y="1366361"/>
                    </a:cubicBezTo>
                    <a:cubicBezTo>
                      <a:pt x="3162967" y="1365695"/>
                      <a:pt x="3159062" y="1366552"/>
                      <a:pt x="3155347" y="1366742"/>
                    </a:cubicBezTo>
                    <a:cubicBezTo>
                      <a:pt x="3151156" y="1366933"/>
                      <a:pt x="3147060" y="1367314"/>
                      <a:pt x="3142869" y="1367409"/>
                    </a:cubicBezTo>
                    <a:cubicBezTo>
                      <a:pt x="3130105" y="1367600"/>
                      <a:pt x="3117342" y="1367314"/>
                      <a:pt x="3104578" y="1367981"/>
                    </a:cubicBezTo>
                    <a:cubicBezTo>
                      <a:pt x="3096768" y="1368362"/>
                      <a:pt x="3088577" y="1372267"/>
                      <a:pt x="3081337" y="1370838"/>
                    </a:cubicBezTo>
                    <a:cubicBezTo>
                      <a:pt x="3066574" y="1368076"/>
                      <a:pt x="3051810" y="1374267"/>
                      <a:pt x="3037047" y="1369124"/>
                    </a:cubicBezTo>
                    <a:cubicBezTo>
                      <a:pt x="3032474" y="1367600"/>
                      <a:pt x="3026188" y="1371410"/>
                      <a:pt x="3020663" y="1371600"/>
                    </a:cubicBezTo>
                    <a:cubicBezTo>
                      <a:pt x="3006852" y="1372076"/>
                      <a:pt x="2993041" y="1371981"/>
                      <a:pt x="2979230" y="1371886"/>
                    </a:cubicBezTo>
                    <a:cubicBezTo>
                      <a:pt x="2966847" y="1371791"/>
                      <a:pt x="2953988" y="1373124"/>
                      <a:pt x="2942082" y="1370457"/>
                    </a:cubicBezTo>
                    <a:cubicBezTo>
                      <a:pt x="2929604" y="1367600"/>
                      <a:pt x="2918365" y="1367981"/>
                      <a:pt x="2906268" y="1371219"/>
                    </a:cubicBezTo>
                    <a:cubicBezTo>
                      <a:pt x="2897981" y="1373410"/>
                      <a:pt x="2889218" y="1373696"/>
                      <a:pt x="2880646" y="1374362"/>
                    </a:cubicBezTo>
                    <a:cubicBezTo>
                      <a:pt x="2871407" y="1375124"/>
                      <a:pt x="2861215" y="1373124"/>
                      <a:pt x="2852833" y="1376267"/>
                    </a:cubicBezTo>
                    <a:cubicBezTo>
                      <a:pt x="2827877" y="1385602"/>
                      <a:pt x="2802255" y="1387602"/>
                      <a:pt x="2776157" y="1387602"/>
                    </a:cubicBezTo>
                    <a:cubicBezTo>
                      <a:pt x="2771394" y="1387602"/>
                      <a:pt x="2766536" y="1386269"/>
                      <a:pt x="2761965" y="1384840"/>
                    </a:cubicBezTo>
                    <a:cubicBezTo>
                      <a:pt x="2735294" y="1376267"/>
                      <a:pt x="2708529" y="1377029"/>
                      <a:pt x="2681383" y="1382268"/>
                    </a:cubicBezTo>
                    <a:cubicBezTo>
                      <a:pt x="2675763" y="1383411"/>
                      <a:pt x="2669477" y="1383602"/>
                      <a:pt x="2663857" y="1382459"/>
                    </a:cubicBezTo>
                    <a:cubicBezTo>
                      <a:pt x="2648045" y="1379125"/>
                      <a:pt x="2632710" y="1373600"/>
                      <a:pt x="2616803" y="1371219"/>
                    </a:cubicBezTo>
                    <a:cubicBezTo>
                      <a:pt x="2590515" y="1367314"/>
                      <a:pt x="2567750" y="1380458"/>
                      <a:pt x="2544223" y="1389031"/>
                    </a:cubicBezTo>
                    <a:cubicBezTo>
                      <a:pt x="2521839" y="1397127"/>
                      <a:pt x="2502789" y="1415415"/>
                      <a:pt x="2476309" y="1411319"/>
                    </a:cubicBezTo>
                    <a:cubicBezTo>
                      <a:pt x="2473643" y="1410938"/>
                      <a:pt x="2470690" y="1413510"/>
                      <a:pt x="2467737" y="1414177"/>
                    </a:cubicBezTo>
                    <a:cubicBezTo>
                      <a:pt x="2459641" y="1415987"/>
                      <a:pt x="2451545" y="1418177"/>
                      <a:pt x="2443353" y="1419035"/>
                    </a:cubicBezTo>
                    <a:cubicBezTo>
                      <a:pt x="2433352" y="1420178"/>
                      <a:pt x="2423160" y="1419797"/>
                      <a:pt x="2413159" y="1420749"/>
                    </a:cubicBezTo>
                    <a:cubicBezTo>
                      <a:pt x="2400300" y="1421892"/>
                      <a:pt x="2387632" y="1424940"/>
                      <a:pt x="2374868" y="1424940"/>
                    </a:cubicBezTo>
                    <a:cubicBezTo>
                      <a:pt x="2364581" y="1424940"/>
                      <a:pt x="2354389" y="1421416"/>
                      <a:pt x="2344198" y="1419701"/>
                    </a:cubicBezTo>
                    <a:cubicBezTo>
                      <a:pt x="2329815" y="1417320"/>
                      <a:pt x="2314003" y="1417987"/>
                      <a:pt x="2301335" y="1411891"/>
                    </a:cubicBezTo>
                    <a:cubicBezTo>
                      <a:pt x="2287810" y="1405414"/>
                      <a:pt x="2274951" y="1402461"/>
                      <a:pt x="2260949" y="1404461"/>
                    </a:cubicBezTo>
                    <a:cubicBezTo>
                      <a:pt x="2256282" y="1405128"/>
                      <a:pt x="2250281" y="1409129"/>
                      <a:pt x="2248186" y="1413224"/>
                    </a:cubicBezTo>
                    <a:cubicBezTo>
                      <a:pt x="2243518" y="1422368"/>
                      <a:pt x="2237137" y="1423988"/>
                      <a:pt x="2228469" y="1420844"/>
                    </a:cubicBezTo>
                    <a:cubicBezTo>
                      <a:pt x="2220944" y="1418177"/>
                      <a:pt x="2211705" y="1416844"/>
                      <a:pt x="2206562" y="1411700"/>
                    </a:cubicBezTo>
                    <a:cubicBezTo>
                      <a:pt x="2191988" y="1397127"/>
                      <a:pt x="2173414" y="1396651"/>
                      <a:pt x="2155317" y="1392746"/>
                    </a:cubicBezTo>
                    <a:cubicBezTo>
                      <a:pt x="2144269" y="1390364"/>
                      <a:pt x="2133981" y="1390269"/>
                      <a:pt x="2122932" y="1391888"/>
                    </a:cubicBezTo>
                    <a:cubicBezTo>
                      <a:pt x="2098930" y="1395508"/>
                      <a:pt x="2075593" y="1390364"/>
                      <a:pt x="2052542" y="1383792"/>
                    </a:cubicBezTo>
                    <a:cubicBezTo>
                      <a:pt x="2037302" y="1379411"/>
                      <a:pt x="2021681" y="1376744"/>
                      <a:pt x="2006537" y="1372267"/>
                    </a:cubicBezTo>
                    <a:cubicBezTo>
                      <a:pt x="1995202" y="1368838"/>
                      <a:pt x="1983868" y="1364742"/>
                      <a:pt x="1973486" y="1359218"/>
                    </a:cubicBezTo>
                    <a:cubicBezTo>
                      <a:pt x="1958435" y="1351121"/>
                      <a:pt x="1945292" y="1338929"/>
                      <a:pt x="1926146" y="1342168"/>
                    </a:cubicBezTo>
                    <a:cubicBezTo>
                      <a:pt x="1909286" y="1345025"/>
                      <a:pt x="1894047" y="1339025"/>
                      <a:pt x="1878616" y="1333310"/>
                    </a:cubicBezTo>
                    <a:cubicBezTo>
                      <a:pt x="1867281" y="1329119"/>
                      <a:pt x="1855948" y="1324832"/>
                      <a:pt x="1844231" y="1322165"/>
                    </a:cubicBezTo>
                    <a:cubicBezTo>
                      <a:pt x="1830324" y="1319022"/>
                      <a:pt x="1814608" y="1320356"/>
                      <a:pt x="1802225" y="1314545"/>
                    </a:cubicBezTo>
                    <a:cubicBezTo>
                      <a:pt x="1789271" y="1308449"/>
                      <a:pt x="1778509" y="1312545"/>
                      <a:pt x="1766983" y="1314260"/>
                    </a:cubicBezTo>
                    <a:cubicBezTo>
                      <a:pt x="1748600" y="1316927"/>
                      <a:pt x="1730311" y="1321880"/>
                      <a:pt x="1711738" y="1315593"/>
                    </a:cubicBezTo>
                    <a:cubicBezTo>
                      <a:pt x="1689164" y="1307973"/>
                      <a:pt x="1666780" y="1299782"/>
                      <a:pt x="1644111" y="1292543"/>
                    </a:cubicBezTo>
                    <a:cubicBezTo>
                      <a:pt x="1635347" y="1289780"/>
                      <a:pt x="1625919" y="1288637"/>
                      <a:pt x="1616774" y="1287399"/>
                    </a:cubicBezTo>
                    <a:cubicBezTo>
                      <a:pt x="1608107" y="1286351"/>
                      <a:pt x="1597725" y="1289018"/>
                      <a:pt x="1591056" y="1285018"/>
                    </a:cubicBezTo>
                    <a:cubicBezTo>
                      <a:pt x="1573911" y="1274731"/>
                      <a:pt x="1556291" y="1269683"/>
                      <a:pt x="1536478" y="1269683"/>
                    </a:cubicBezTo>
                    <a:cubicBezTo>
                      <a:pt x="1529048" y="1269683"/>
                      <a:pt x="1521809" y="1265396"/>
                      <a:pt x="1514285" y="1264634"/>
                    </a:cubicBezTo>
                    <a:cubicBezTo>
                      <a:pt x="1503997" y="1263682"/>
                      <a:pt x="1492186" y="1261110"/>
                      <a:pt x="1483233" y="1264730"/>
                    </a:cubicBezTo>
                    <a:cubicBezTo>
                      <a:pt x="1462183" y="1273302"/>
                      <a:pt x="1445134" y="1266158"/>
                      <a:pt x="1426750" y="1257681"/>
                    </a:cubicBezTo>
                    <a:cubicBezTo>
                      <a:pt x="1408652" y="1249299"/>
                      <a:pt x="1389602" y="1242632"/>
                      <a:pt x="1370362" y="1237107"/>
                    </a:cubicBezTo>
                    <a:cubicBezTo>
                      <a:pt x="1363123" y="1235107"/>
                      <a:pt x="1354456" y="1238441"/>
                      <a:pt x="1346454" y="1239107"/>
                    </a:cubicBezTo>
                    <a:cubicBezTo>
                      <a:pt x="1343596" y="1239298"/>
                      <a:pt x="1340453" y="1239584"/>
                      <a:pt x="1337882" y="1238631"/>
                    </a:cubicBezTo>
                    <a:cubicBezTo>
                      <a:pt x="1313022" y="1229487"/>
                      <a:pt x="1287780" y="1222534"/>
                      <a:pt x="1260825" y="1227296"/>
                    </a:cubicBezTo>
                    <a:cubicBezTo>
                      <a:pt x="1258349" y="1227773"/>
                      <a:pt x="1255586" y="1226725"/>
                      <a:pt x="1253109" y="1226058"/>
                    </a:cubicBezTo>
                    <a:cubicBezTo>
                      <a:pt x="1241012" y="1222629"/>
                      <a:pt x="1229201" y="1217200"/>
                      <a:pt x="1216915" y="1215962"/>
                    </a:cubicBezTo>
                    <a:cubicBezTo>
                      <a:pt x="1186625" y="1212914"/>
                      <a:pt x="1156146" y="1211675"/>
                      <a:pt x="1125664" y="1209675"/>
                    </a:cubicBezTo>
                    <a:cubicBezTo>
                      <a:pt x="1123759" y="1209580"/>
                      <a:pt x="1121759" y="1209580"/>
                      <a:pt x="1120045" y="1208913"/>
                    </a:cubicBezTo>
                    <a:cubicBezTo>
                      <a:pt x="1108805" y="1204817"/>
                      <a:pt x="1098995" y="1206151"/>
                      <a:pt x="1089469" y="1213961"/>
                    </a:cubicBezTo>
                    <a:cubicBezTo>
                      <a:pt x="1085278" y="1217390"/>
                      <a:pt x="1079563" y="1219200"/>
                      <a:pt x="1074325" y="1221105"/>
                    </a:cubicBezTo>
                    <a:cubicBezTo>
                      <a:pt x="1066609" y="1223963"/>
                      <a:pt x="1058704" y="1226725"/>
                      <a:pt x="1050703" y="1228535"/>
                    </a:cubicBezTo>
                    <a:cubicBezTo>
                      <a:pt x="1042797" y="1230249"/>
                      <a:pt x="1034320" y="1232630"/>
                      <a:pt x="1026700" y="1231297"/>
                    </a:cubicBezTo>
                    <a:cubicBezTo>
                      <a:pt x="1012984" y="1228916"/>
                      <a:pt x="999934" y="1223582"/>
                      <a:pt x="986409" y="1220057"/>
                    </a:cubicBezTo>
                    <a:cubicBezTo>
                      <a:pt x="981742" y="1218819"/>
                      <a:pt x="976598" y="1219010"/>
                      <a:pt x="971741" y="1218914"/>
                    </a:cubicBezTo>
                    <a:cubicBezTo>
                      <a:pt x="960596" y="1218629"/>
                      <a:pt x="949166" y="1221391"/>
                      <a:pt x="939070" y="1213485"/>
                    </a:cubicBezTo>
                    <a:cubicBezTo>
                      <a:pt x="929736" y="1206056"/>
                      <a:pt x="920305" y="1208246"/>
                      <a:pt x="910495" y="1213866"/>
                    </a:cubicBezTo>
                    <a:cubicBezTo>
                      <a:pt x="903446" y="1217867"/>
                      <a:pt x="895446" y="1221010"/>
                      <a:pt x="887540" y="1222534"/>
                    </a:cubicBezTo>
                    <a:cubicBezTo>
                      <a:pt x="876681" y="1224629"/>
                      <a:pt x="865918" y="1225487"/>
                      <a:pt x="854202" y="1224248"/>
                    </a:cubicBezTo>
                    <a:cubicBezTo>
                      <a:pt x="845915" y="1223391"/>
                      <a:pt x="839152" y="1223010"/>
                      <a:pt x="832675" y="1217962"/>
                    </a:cubicBezTo>
                    <a:cubicBezTo>
                      <a:pt x="831628" y="1217200"/>
                      <a:pt x="829723" y="1217009"/>
                      <a:pt x="828294" y="1217105"/>
                    </a:cubicBezTo>
                    <a:cubicBezTo>
                      <a:pt x="809530" y="1218724"/>
                      <a:pt x="790956" y="1217867"/>
                      <a:pt x="772001" y="1216723"/>
                    </a:cubicBezTo>
                    <a:cubicBezTo>
                      <a:pt x="747904" y="1215200"/>
                      <a:pt x="722566" y="1219676"/>
                      <a:pt x="701707" y="1235678"/>
                    </a:cubicBezTo>
                    <a:cubicBezTo>
                      <a:pt x="698659" y="1238060"/>
                      <a:pt x="694087" y="1239107"/>
                      <a:pt x="690086" y="1239679"/>
                    </a:cubicBezTo>
                    <a:cubicBezTo>
                      <a:pt x="671227" y="1242155"/>
                      <a:pt x="652272" y="1243870"/>
                      <a:pt x="633412" y="1246632"/>
                    </a:cubicBezTo>
                    <a:cubicBezTo>
                      <a:pt x="623125" y="1248156"/>
                      <a:pt x="612362" y="1249490"/>
                      <a:pt x="603028" y="1253681"/>
                    </a:cubicBezTo>
                    <a:cubicBezTo>
                      <a:pt x="593885" y="1257776"/>
                      <a:pt x="586549" y="1262634"/>
                      <a:pt x="581120" y="1254062"/>
                    </a:cubicBezTo>
                    <a:cubicBezTo>
                      <a:pt x="571406" y="1258634"/>
                      <a:pt x="562927" y="1262444"/>
                      <a:pt x="554642" y="1266539"/>
                    </a:cubicBezTo>
                    <a:cubicBezTo>
                      <a:pt x="551593" y="1268063"/>
                      <a:pt x="549021" y="1270540"/>
                      <a:pt x="545973" y="1271969"/>
                    </a:cubicBezTo>
                    <a:cubicBezTo>
                      <a:pt x="542734" y="1273493"/>
                      <a:pt x="539115" y="1274445"/>
                      <a:pt x="535591" y="1275207"/>
                    </a:cubicBezTo>
                    <a:cubicBezTo>
                      <a:pt x="519874" y="1278636"/>
                      <a:pt x="504158" y="1281779"/>
                      <a:pt x="488538" y="1285494"/>
                    </a:cubicBezTo>
                    <a:cubicBezTo>
                      <a:pt x="485489" y="1286256"/>
                      <a:pt x="482917" y="1289304"/>
                      <a:pt x="480155" y="1291304"/>
                    </a:cubicBezTo>
                    <a:cubicBezTo>
                      <a:pt x="478345" y="1292638"/>
                      <a:pt x="476536" y="1294638"/>
                      <a:pt x="474535" y="1294924"/>
                    </a:cubicBezTo>
                    <a:cubicBezTo>
                      <a:pt x="459295" y="1297210"/>
                      <a:pt x="444151" y="1299877"/>
                      <a:pt x="428816" y="1301020"/>
                    </a:cubicBezTo>
                    <a:cubicBezTo>
                      <a:pt x="415957" y="1301972"/>
                      <a:pt x="403574" y="1301687"/>
                      <a:pt x="400241" y="1318260"/>
                    </a:cubicBezTo>
                    <a:cubicBezTo>
                      <a:pt x="399669" y="1321118"/>
                      <a:pt x="395573" y="1324166"/>
                      <a:pt x="392431" y="1325594"/>
                    </a:cubicBezTo>
                    <a:cubicBezTo>
                      <a:pt x="383477" y="1329690"/>
                      <a:pt x="373951" y="1332452"/>
                      <a:pt x="365093" y="1336643"/>
                    </a:cubicBezTo>
                    <a:cubicBezTo>
                      <a:pt x="336042" y="1350645"/>
                      <a:pt x="305658" y="1359503"/>
                      <a:pt x="273177" y="1357884"/>
                    </a:cubicBezTo>
                    <a:cubicBezTo>
                      <a:pt x="263081" y="1357408"/>
                      <a:pt x="253270" y="1352264"/>
                      <a:pt x="246888" y="1350359"/>
                    </a:cubicBezTo>
                    <a:cubicBezTo>
                      <a:pt x="228506" y="1357884"/>
                      <a:pt x="213075" y="1365123"/>
                      <a:pt x="196977" y="1370552"/>
                    </a:cubicBezTo>
                    <a:cubicBezTo>
                      <a:pt x="182785" y="1375410"/>
                      <a:pt x="167926" y="1378458"/>
                      <a:pt x="153352" y="1381982"/>
                    </a:cubicBezTo>
                    <a:cubicBezTo>
                      <a:pt x="148018" y="1383316"/>
                      <a:pt x="142589" y="1384078"/>
                      <a:pt x="137160" y="1384745"/>
                    </a:cubicBezTo>
                    <a:cubicBezTo>
                      <a:pt x="120206" y="1386840"/>
                      <a:pt x="102489" y="1381792"/>
                      <a:pt x="85917" y="1389793"/>
                    </a:cubicBezTo>
                    <a:cubicBezTo>
                      <a:pt x="77248" y="1393984"/>
                      <a:pt x="68675" y="1399032"/>
                      <a:pt x="59532" y="1401223"/>
                    </a:cubicBezTo>
                    <a:cubicBezTo>
                      <a:pt x="49721" y="1403604"/>
                      <a:pt x="40124" y="1407319"/>
                      <a:pt x="30325" y="1409974"/>
                    </a:cubicBezTo>
                    <a:lnTo>
                      <a:pt x="0" y="1412360"/>
                    </a:lnTo>
                    <a:lnTo>
                      <a:pt x="0" y="1058622"/>
                    </a:lnTo>
                    <a:lnTo>
                      <a:pt x="17145" y="1060228"/>
                    </a:lnTo>
                    <a:cubicBezTo>
                      <a:pt x="26480" y="1061561"/>
                      <a:pt x="35528" y="1066133"/>
                      <a:pt x="44672" y="1066324"/>
                    </a:cubicBezTo>
                    <a:cubicBezTo>
                      <a:pt x="59055" y="1066610"/>
                      <a:pt x="71819" y="1068419"/>
                      <a:pt x="84677" y="1076230"/>
                    </a:cubicBezTo>
                    <a:cubicBezTo>
                      <a:pt x="104108" y="1087946"/>
                      <a:pt x="120110" y="1082993"/>
                      <a:pt x="132017" y="1064990"/>
                    </a:cubicBezTo>
                    <a:cubicBezTo>
                      <a:pt x="133255" y="1063181"/>
                      <a:pt x="134874" y="1060799"/>
                      <a:pt x="136779" y="1060323"/>
                    </a:cubicBezTo>
                    <a:cubicBezTo>
                      <a:pt x="153639" y="1056132"/>
                      <a:pt x="170974" y="1048131"/>
                      <a:pt x="187547" y="1049179"/>
                    </a:cubicBezTo>
                    <a:cubicBezTo>
                      <a:pt x="216789" y="1051084"/>
                      <a:pt x="244316" y="1048798"/>
                      <a:pt x="270891" y="1036415"/>
                    </a:cubicBezTo>
                    <a:cubicBezTo>
                      <a:pt x="272510" y="1035653"/>
                      <a:pt x="274987" y="1034891"/>
                      <a:pt x="276320" y="1035558"/>
                    </a:cubicBezTo>
                    <a:cubicBezTo>
                      <a:pt x="292322" y="1043845"/>
                      <a:pt x="309848" y="1050417"/>
                      <a:pt x="323755" y="1061561"/>
                    </a:cubicBezTo>
                    <a:cubicBezTo>
                      <a:pt x="336995" y="1072134"/>
                      <a:pt x="352997" y="1072229"/>
                      <a:pt x="361855" y="1057942"/>
                    </a:cubicBezTo>
                    <a:cubicBezTo>
                      <a:pt x="366236" y="1050893"/>
                      <a:pt x="372332" y="1042702"/>
                      <a:pt x="379571" y="1039939"/>
                    </a:cubicBezTo>
                    <a:cubicBezTo>
                      <a:pt x="395954" y="1033653"/>
                      <a:pt x="413481" y="1030414"/>
                      <a:pt x="430530" y="1025747"/>
                    </a:cubicBezTo>
                    <a:cubicBezTo>
                      <a:pt x="451581" y="1020032"/>
                      <a:pt x="472345" y="1020032"/>
                      <a:pt x="493300" y="1027176"/>
                    </a:cubicBezTo>
                    <a:cubicBezTo>
                      <a:pt x="508064" y="1032224"/>
                      <a:pt x="523113" y="1032224"/>
                      <a:pt x="537782" y="1025366"/>
                    </a:cubicBezTo>
                    <a:cubicBezTo>
                      <a:pt x="545687" y="1021652"/>
                      <a:pt x="553784" y="1017842"/>
                      <a:pt x="562166" y="1015746"/>
                    </a:cubicBezTo>
                    <a:cubicBezTo>
                      <a:pt x="567595" y="1014412"/>
                      <a:pt x="573881" y="1015651"/>
                      <a:pt x="579596" y="1016699"/>
                    </a:cubicBezTo>
                    <a:cubicBezTo>
                      <a:pt x="590645" y="1018794"/>
                      <a:pt x="602075" y="1025176"/>
                      <a:pt x="612362" y="1023557"/>
                    </a:cubicBezTo>
                    <a:cubicBezTo>
                      <a:pt x="647891" y="1017842"/>
                      <a:pt x="681419" y="1031272"/>
                      <a:pt x="716090" y="1031653"/>
                    </a:cubicBezTo>
                    <a:cubicBezTo>
                      <a:pt x="731806" y="1031843"/>
                      <a:pt x="747332" y="1034891"/>
                      <a:pt x="758381" y="1018985"/>
                    </a:cubicBezTo>
                    <a:cubicBezTo>
                      <a:pt x="759809" y="1016889"/>
                      <a:pt x="766763" y="1018032"/>
                      <a:pt x="771049" y="1018699"/>
                    </a:cubicBezTo>
                    <a:cubicBezTo>
                      <a:pt x="780574" y="1020128"/>
                      <a:pt x="790004" y="1023747"/>
                      <a:pt x="799433" y="1023652"/>
                    </a:cubicBezTo>
                    <a:cubicBezTo>
                      <a:pt x="818960" y="1023557"/>
                      <a:pt x="838581" y="1022033"/>
                      <a:pt x="858012" y="1020318"/>
                    </a:cubicBezTo>
                    <a:cubicBezTo>
                      <a:pt x="865346" y="1019651"/>
                      <a:pt x="872395" y="1017080"/>
                      <a:pt x="879634" y="1015270"/>
                    </a:cubicBezTo>
                    <a:cubicBezTo>
                      <a:pt x="883634" y="1014222"/>
                      <a:pt x="887921" y="1011460"/>
                      <a:pt x="891635" y="1012031"/>
                    </a:cubicBezTo>
                    <a:cubicBezTo>
                      <a:pt x="913162" y="1015365"/>
                      <a:pt x="932879" y="1007174"/>
                      <a:pt x="953262" y="1003078"/>
                    </a:cubicBezTo>
                    <a:cubicBezTo>
                      <a:pt x="962692" y="1001173"/>
                      <a:pt x="971550" y="996601"/>
                      <a:pt x="980694" y="993458"/>
                    </a:cubicBezTo>
                    <a:cubicBezTo>
                      <a:pt x="983075" y="992600"/>
                      <a:pt x="985742" y="991838"/>
                      <a:pt x="988124" y="992029"/>
                    </a:cubicBezTo>
                    <a:cubicBezTo>
                      <a:pt x="1001744" y="993172"/>
                      <a:pt x="1015270" y="994791"/>
                      <a:pt x="1028795" y="996029"/>
                    </a:cubicBezTo>
                    <a:cubicBezTo>
                      <a:pt x="1041083" y="997172"/>
                      <a:pt x="1053465" y="997553"/>
                      <a:pt x="1059275" y="1011555"/>
                    </a:cubicBezTo>
                    <a:cubicBezTo>
                      <a:pt x="1060133" y="1013746"/>
                      <a:pt x="1062990" y="1015365"/>
                      <a:pt x="1065181" y="1016794"/>
                    </a:cubicBezTo>
                    <a:cubicBezTo>
                      <a:pt x="1098995" y="1038797"/>
                      <a:pt x="1117092" y="1038225"/>
                      <a:pt x="1150144" y="1014984"/>
                    </a:cubicBezTo>
                    <a:cubicBezTo>
                      <a:pt x="1153573" y="1012603"/>
                      <a:pt x="1160907" y="1010888"/>
                      <a:pt x="1163193" y="1012793"/>
                    </a:cubicBezTo>
                    <a:cubicBezTo>
                      <a:pt x="1182624" y="1028605"/>
                      <a:pt x="1203865" y="1026890"/>
                      <a:pt x="1226249" y="1021937"/>
                    </a:cubicBezTo>
                    <a:cubicBezTo>
                      <a:pt x="1232059" y="1020604"/>
                      <a:pt x="1240251" y="1020604"/>
                      <a:pt x="1244632" y="1023747"/>
                    </a:cubicBezTo>
                    <a:cubicBezTo>
                      <a:pt x="1265492" y="1038320"/>
                      <a:pt x="1287876" y="1036225"/>
                      <a:pt x="1310545" y="1031939"/>
                    </a:cubicBezTo>
                    <a:cubicBezTo>
                      <a:pt x="1314069" y="1031272"/>
                      <a:pt x="1318356" y="1027652"/>
                      <a:pt x="1319879" y="1024319"/>
                    </a:cubicBezTo>
                    <a:cubicBezTo>
                      <a:pt x="1325309" y="1012508"/>
                      <a:pt x="1335501" y="1008507"/>
                      <a:pt x="1346740" y="1005173"/>
                    </a:cubicBezTo>
                    <a:cubicBezTo>
                      <a:pt x="1364457" y="999744"/>
                      <a:pt x="1381887" y="993362"/>
                      <a:pt x="1399699" y="988219"/>
                    </a:cubicBezTo>
                    <a:cubicBezTo>
                      <a:pt x="1404081" y="986981"/>
                      <a:pt x="1409510" y="987743"/>
                      <a:pt x="1414082" y="989171"/>
                    </a:cubicBezTo>
                    <a:cubicBezTo>
                      <a:pt x="1429703" y="994029"/>
                      <a:pt x="1439609" y="1006221"/>
                      <a:pt x="1450467" y="1017461"/>
                    </a:cubicBezTo>
                    <a:cubicBezTo>
                      <a:pt x="1455230" y="1022414"/>
                      <a:pt x="1461802" y="1025938"/>
                      <a:pt x="1468184" y="1028795"/>
                    </a:cubicBezTo>
                    <a:cubicBezTo>
                      <a:pt x="1484757" y="1036130"/>
                      <a:pt x="1501712" y="1042702"/>
                      <a:pt x="1518476" y="1049655"/>
                    </a:cubicBezTo>
                    <a:cubicBezTo>
                      <a:pt x="1520095" y="1050322"/>
                      <a:pt x="1521428" y="1052036"/>
                      <a:pt x="1522667" y="1053465"/>
                    </a:cubicBezTo>
                    <a:cubicBezTo>
                      <a:pt x="1535049" y="1068515"/>
                      <a:pt x="1547336" y="1083659"/>
                      <a:pt x="1559814" y="1098709"/>
                    </a:cubicBezTo>
                    <a:cubicBezTo>
                      <a:pt x="1562195" y="1101566"/>
                      <a:pt x="1565625" y="1103662"/>
                      <a:pt x="1568196" y="1106424"/>
                    </a:cubicBezTo>
                    <a:cubicBezTo>
                      <a:pt x="1571816" y="1110234"/>
                      <a:pt x="1576388" y="1113854"/>
                      <a:pt x="1578293" y="1118426"/>
                    </a:cubicBezTo>
                    <a:cubicBezTo>
                      <a:pt x="1584198" y="1132808"/>
                      <a:pt x="1595533" y="1139000"/>
                      <a:pt x="1609820" y="1141667"/>
                    </a:cubicBezTo>
                    <a:cubicBezTo>
                      <a:pt x="1622870" y="1144143"/>
                      <a:pt x="1635919" y="1146239"/>
                      <a:pt x="1648873" y="1149096"/>
                    </a:cubicBezTo>
                    <a:cubicBezTo>
                      <a:pt x="1664684" y="1152525"/>
                      <a:pt x="1680401" y="1156240"/>
                      <a:pt x="1696022" y="1160431"/>
                    </a:cubicBezTo>
                    <a:cubicBezTo>
                      <a:pt x="1702784" y="1162241"/>
                      <a:pt x="1709928" y="1164336"/>
                      <a:pt x="1715739" y="1168051"/>
                    </a:cubicBezTo>
                    <a:cubicBezTo>
                      <a:pt x="1732026" y="1178338"/>
                      <a:pt x="1749457" y="1185291"/>
                      <a:pt x="1768602" y="1182529"/>
                    </a:cubicBezTo>
                    <a:cubicBezTo>
                      <a:pt x="1783937" y="1180338"/>
                      <a:pt x="1796796" y="1185958"/>
                      <a:pt x="1806321" y="1194721"/>
                    </a:cubicBezTo>
                    <a:cubicBezTo>
                      <a:pt x="1823657" y="1210628"/>
                      <a:pt x="1842230" y="1207008"/>
                      <a:pt x="1860709" y="1201865"/>
                    </a:cubicBezTo>
                    <a:cubicBezTo>
                      <a:pt x="1870234" y="1199198"/>
                      <a:pt x="1878044" y="1199579"/>
                      <a:pt x="1887093" y="1202150"/>
                    </a:cubicBezTo>
                    <a:cubicBezTo>
                      <a:pt x="1908048" y="1208151"/>
                      <a:pt x="1922050" y="1224439"/>
                      <a:pt x="1935575" y="1238726"/>
                    </a:cubicBezTo>
                    <a:cubicBezTo>
                      <a:pt x="1947101" y="1250918"/>
                      <a:pt x="1960055" y="1257776"/>
                      <a:pt x="1974247" y="1262920"/>
                    </a:cubicBezTo>
                    <a:cubicBezTo>
                      <a:pt x="1992154" y="1269492"/>
                      <a:pt x="2006346" y="1267016"/>
                      <a:pt x="2014919" y="1251204"/>
                    </a:cubicBezTo>
                    <a:cubicBezTo>
                      <a:pt x="2017300" y="1246727"/>
                      <a:pt x="2021491" y="1241488"/>
                      <a:pt x="2025968" y="1240155"/>
                    </a:cubicBezTo>
                    <a:cubicBezTo>
                      <a:pt x="2047589" y="1233488"/>
                      <a:pt x="2069497" y="1223772"/>
                      <a:pt x="2092643" y="1229678"/>
                    </a:cubicBezTo>
                    <a:cubicBezTo>
                      <a:pt x="2124647" y="1237774"/>
                      <a:pt x="2155889" y="1237298"/>
                      <a:pt x="2187893" y="1229297"/>
                    </a:cubicBezTo>
                    <a:cubicBezTo>
                      <a:pt x="2239804" y="1216343"/>
                      <a:pt x="2291715" y="1202627"/>
                      <a:pt x="2346294" y="1205484"/>
                    </a:cubicBezTo>
                    <a:cubicBezTo>
                      <a:pt x="2355342" y="1205960"/>
                      <a:pt x="2366105" y="1200150"/>
                      <a:pt x="2373916" y="1194435"/>
                    </a:cubicBezTo>
                    <a:cubicBezTo>
                      <a:pt x="2388870" y="1183577"/>
                      <a:pt x="2388203" y="1182719"/>
                      <a:pt x="2404967" y="1191673"/>
                    </a:cubicBezTo>
                    <a:cubicBezTo>
                      <a:pt x="2408968" y="1193864"/>
                      <a:pt x="2413921" y="1195197"/>
                      <a:pt x="2416874" y="1198436"/>
                    </a:cubicBezTo>
                    <a:cubicBezTo>
                      <a:pt x="2431923" y="1214914"/>
                      <a:pt x="2450497" y="1210913"/>
                      <a:pt x="2468975" y="1208532"/>
                    </a:cubicBezTo>
                    <a:cubicBezTo>
                      <a:pt x="2472214" y="1208056"/>
                      <a:pt x="2476119" y="1207389"/>
                      <a:pt x="2478882" y="1208723"/>
                    </a:cubicBezTo>
                    <a:cubicBezTo>
                      <a:pt x="2491359" y="1214723"/>
                      <a:pt x="2501932" y="1212628"/>
                      <a:pt x="2512791" y="1204436"/>
                    </a:cubicBezTo>
                    <a:cubicBezTo>
                      <a:pt x="2522220" y="1197388"/>
                      <a:pt x="2533079" y="1193197"/>
                      <a:pt x="2544223" y="1201960"/>
                    </a:cubicBezTo>
                    <a:cubicBezTo>
                      <a:pt x="2568988" y="1221391"/>
                      <a:pt x="2595467" y="1222343"/>
                      <a:pt x="2623471" y="1210056"/>
                    </a:cubicBezTo>
                    <a:cubicBezTo>
                      <a:pt x="2643473" y="1201293"/>
                      <a:pt x="2663190" y="1199293"/>
                      <a:pt x="2684241" y="1208151"/>
                    </a:cubicBezTo>
                    <a:cubicBezTo>
                      <a:pt x="2692337" y="1211580"/>
                      <a:pt x="2702814" y="1209294"/>
                      <a:pt x="2712244" y="1210056"/>
                    </a:cubicBezTo>
                    <a:cubicBezTo>
                      <a:pt x="2717578" y="1210437"/>
                      <a:pt x="2723484" y="1210532"/>
                      <a:pt x="2728055" y="1212914"/>
                    </a:cubicBezTo>
                    <a:cubicBezTo>
                      <a:pt x="2740248" y="1219010"/>
                      <a:pt x="2751582" y="1226820"/>
                      <a:pt x="2763869" y="1232821"/>
                    </a:cubicBezTo>
                    <a:cubicBezTo>
                      <a:pt x="2769775" y="1235678"/>
                      <a:pt x="2776823" y="1237202"/>
                      <a:pt x="2783491" y="1237298"/>
                    </a:cubicBezTo>
                    <a:cubicBezTo>
                      <a:pt x="2803208" y="1237774"/>
                      <a:pt x="2822925" y="1237774"/>
                      <a:pt x="2842546" y="1236917"/>
                    </a:cubicBezTo>
                    <a:cubicBezTo>
                      <a:pt x="2874931" y="1235583"/>
                      <a:pt x="2907792" y="1235297"/>
                      <a:pt x="2931128" y="1206913"/>
                    </a:cubicBezTo>
                    <a:cubicBezTo>
                      <a:pt x="2933034" y="1204627"/>
                      <a:pt x="2937129" y="1203293"/>
                      <a:pt x="2940368" y="1202912"/>
                    </a:cubicBezTo>
                    <a:cubicBezTo>
                      <a:pt x="2955322" y="1201103"/>
                      <a:pt x="2970657" y="1200912"/>
                      <a:pt x="2985421" y="1197959"/>
                    </a:cubicBezTo>
                    <a:cubicBezTo>
                      <a:pt x="2997232" y="1195578"/>
                      <a:pt x="3007043" y="1196340"/>
                      <a:pt x="3015996" y="1204722"/>
                    </a:cubicBezTo>
                    <a:cubicBezTo>
                      <a:pt x="3027712" y="1215771"/>
                      <a:pt x="3042000" y="1222248"/>
                      <a:pt x="3057621" y="1218724"/>
                    </a:cubicBezTo>
                    <a:cubicBezTo>
                      <a:pt x="3073241" y="1215295"/>
                      <a:pt x="3083528" y="1222724"/>
                      <a:pt x="3095054" y="1230440"/>
                    </a:cubicBezTo>
                    <a:cubicBezTo>
                      <a:pt x="3103436" y="1236059"/>
                      <a:pt x="3112961" y="1243108"/>
                      <a:pt x="3122295" y="1243679"/>
                    </a:cubicBezTo>
                    <a:cubicBezTo>
                      <a:pt x="3143441" y="1244917"/>
                      <a:pt x="3161634" y="1264539"/>
                      <a:pt x="3184589" y="1253395"/>
                    </a:cubicBezTo>
                    <a:cubicBezTo>
                      <a:pt x="3186113" y="1252633"/>
                      <a:pt x="3188875" y="1254538"/>
                      <a:pt x="3191066" y="1255014"/>
                    </a:cubicBezTo>
                    <a:cubicBezTo>
                      <a:pt x="3208592" y="1258634"/>
                      <a:pt x="3225070" y="1255109"/>
                      <a:pt x="3237929" y="1243203"/>
                    </a:cubicBezTo>
                    <a:cubicBezTo>
                      <a:pt x="3254788" y="1227677"/>
                      <a:pt x="3273457" y="1226153"/>
                      <a:pt x="3294221" y="1231202"/>
                    </a:cubicBezTo>
                    <a:cubicBezTo>
                      <a:pt x="3300889" y="1232821"/>
                      <a:pt x="3307557" y="1233964"/>
                      <a:pt x="3314319" y="1235297"/>
                    </a:cubicBezTo>
                    <a:cubicBezTo>
                      <a:pt x="3323463" y="1237202"/>
                      <a:pt x="3332703" y="1239203"/>
                      <a:pt x="3341846" y="1241108"/>
                    </a:cubicBezTo>
                    <a:cubicBezTo>
                      <a:pt x="3350705" y="1243013"/>
                      <a:pt x="3360516" y="1246251"/>
                      <a:pt x="3367373" y="1238060"/>
                    </a:cubicBezTo>
                    <a:cubicBezTo>
                      <a:pt x="3373279" y="1231011"/>
                      <a:pt x="3377470" y="1231678"/>
                      <a:pt x="3382899" y="1237774"/>
                    </a:cubicBezTo>
                    <a:cubicBezTo>
                      <a:pt x="3401759" y="1259110"/>
                      <a:pt x="3424619" y="1272445"/>
                      <a:pt x="3453765" y="1273397"/>
                    </a:cubicBezTo>
                    <a:cubicBezTo>
                      <a:pt x="3459766" y="1273588"/>
                      <a:pt x="3465862" y="1274921"/>
                      <a:pt x="3471767" y="1276350"/>
                    </a:cubicBezTo>
                    <a:cubicBezTo>
                      <a:pt x="3475387" y="1277207"/>
                      <a:pt x="3479769" y="1278160"/>
                      <a:pt x="3481959" y="1280732"/>
                    </a:cubicBezTo>
                    <a:cubicBezTo>
                      <a:pt x="3499009" y="1300353"/>
                      <a:pt x="3520250" y="1313974"/>
                      <a:pt x="3543396" y="1324928"/>
                    </a:cubicBezTo>
                    <a:cubicBezTo>
                      <a:pt x="3551682" y="1328833"/>
                      <a:pt x="3560541" y="1332738"/>
                      <a:pt x="3569494" y="1333881"/>
                    </a:cubicBezTo>
                    <a:cubicBezTo>
                      <a:pt x="3578828" y="1335024"/>
                      <a:pt x="3588639" y="1333119"/>
                      <a:pt x="3598164" y="1332071"/>
                    </a:cubicBezTo>
                    <a:cubicBezTo>
                      <a:pt x="3603784" y="1331500"/>
                      <a:pt x="3610261" y="1331595"/>
                      <a:pt x="3614738" y="1328833"/>
                    </a:cubicBezTo>
                    <a:cubicBezTo>
                      <a:pt x="3628930" y="1320165"/>
                      <a:pt x="3642646" y="1310831"/>
                      <a:pt x="3655886" y="1300734"/>
                    </a:cubicBezTo>
                    <a:cubicBezTo>
                      <a:pt x="3667221" y="1292066"/>
                      <a:pt x="3669507" y="1290828"/>
                      <a:pt x="3679317" y="1301687"/>
                    </a:cubicBezTo>
                    <a:cubicBezTo>
                      <a:pt x="3689414" y="1312831"/>
                      <a:pt x="3701987" y="1318641"/>
                      <a:pt x="3715893" y="1321022"/>
                    </a:cubicBezTo>
                    <a:cubicBezTo>
                      <a:pt x="3737896" y="1324737"/>
                      <a:pt x="3760089" y="1327880"/>
                      <a:pt x="3782282" y="1329690"/>
                    </a:cubicBezTo>
                    <a:cubicBezTo>
                      <a:pt x="3802380" y="1331309"/>
                      <a:pt x="3812000" y="1322546"/>
                      <a:pt x="3816001" y="1302639"/>
                    </a:cubicBezTo>
                    <a:cubicBezTo>
                      <a:pt x="3818287" y="1291590"/>
                      <a:pt x="3821240" y="1279588"/>
                      <a:pt x="3833431" y="1276636"/>
                    </a:cubicBezTo>
                    <a:cubicBezTo>
                      <a:pt x="3853339" y="1271873"/>
                      <a:pt x="3874008" y="1269778"/>
                      <a:pt x="3883819" y="1246442"/>
                    </a:cubicBezTo>
                    <a:cubicBezTo>
                      <a:pt x="3889248" y="1251585"/>
                      <a:pt x="3892582" y="1254633"/>
                      <a:pt x="3895821" y="1257681"/>
                    </a:cubicBezTo>
                    <a:cubicBezTo>
                      <a:pt x="3904774" y="1266158"/>
                      <a:pt x="3923347" y="1269778"/>
                      <a:pt x="3932778" y="1262444"/>
                    </a:cubicBezTo>
                    <a:cubicBezTo>
                      <a:pt x="3946684" y="1251776"/>
                      <a:pt x="3959448" y="1253776"/>
                      <a:pt x="3972782" y="1262063"/>
                    </a:cubicBezTo>
                    <a:cubicBezTo>
                      <a:pt x="3995071" y="1275779"/>
                      <a:pt x="4019931" y="1272635"/>
                      <a:pt x="4042505" y="1267111"/>
                    </a:cubicBezTo>
                    <a:cubicBezTo>
                      <a:pt x="4059555" y="1263015"/>
                      <a:pt x="4077748" y="1255490"/>
                      <a:pt x="4088892" y="1238250"/>
                    </a:cubicBezTo>
                    <a:cubicBezTo>
                      <a:pt x="4092416" y="1232726"/>
                      <a:pt x="4100322" y="1229963"/>
                      <a:pt x="4106609" y="1226344"/>
                    </a:cubicBezTo>
                    <a:cubicBezTo>
                      <a:pt x="4111848" y="1223391"/>
                      <a:pt x="4117372" y="1220629"/>
                      <a:pt x="4123182" y="1218724"/>
                    </a:cubicBezTo>
                    <a:cubicBezTo>
                      <a:pt x="4129373" y="1216628"/>
                      <a:pt x="4136232" y="1213580"/>
                      <a:pt x="4142328" y="1214438"/>
                    </a:cubicBezTo>
                    <a:cubicBezTo>
                      <a:pt x="4160806" y="1216914"/>
                      <a:pt x="4175475" y="1212056"/>
                      <a:pt x="4188524" y="1198245"/>
                    </a:cubicBezTo>
                    <a:cubicBezTo>
                      <a:pt x="4195287" y="1191101"/>
                      <a:pt x="4205288" y="1182434"/>
                      <a:pt x="4213860" y="1182338"/>
                    </a:cubicBezTo>
                    <a:cubicBezTo>
                      <a:pt x="4234720" y="1182053"/>
                      <a:pt x="4252055" y="1175195"/>
                      <a:pt x="4270820" y="1167003"/>
                    </a:cubicBezTo>
                    <a:cubicBezTo>
                      <a:pt x="4282916" y="1161764"/>
                      <a:pt x="4296632" y="1158145"/>
                      <a:pt x="4309587" y="1153287"/>
                    </a:cubicBezTo>
                    <a:cubicBezTo>
                      <a:pt x="4324731" y="1147572"/>
                      <a:pt x="4341210" y="1145477"/>
                      <a:pt x="4350449" y="1129665"/>
                    </a:cubicBezTo>
                    <a:cubicBezTo>
                      <a:pt x="4351496" y="1127951"/>
                      <a:pt x="4354640" y="1127665"/>
                      <a:pt x="4356164" y="1126046"/>
                    </a:cubicBezTo>
                    <a:cubicBezTo>
                      <a:pt x="4361021" y="1121093"/>
                      <a:pt x="4367308" y="1116521"/>
                      <a:pt x="4369880" y="1110520"/>
                    </a:cubicBezTo>
                    <a:cubicBezTo>
                      <a:pt x="4377309" y="1092994"/>
                      <a:pt x="4383119" y="1074896"/>
                      <a:pt x="4389787" y="1057085"/>
                    </a:cubicBezTo>
                    <a:cubicBezTo>
                      <a:pt x="4391216" y="1053275"/>
                      <a:pt x="4392549" y="1048417"/>
                      <a:pt x="4395502" y="1046226"/>
                    </a:cubicBezTo>
                    <a:cubicBezTo>
                      <a:pt x="4412552" y="1033653"/>
                      <a:pt x="4429888" y="1021556"/>
                      <a:pt x="4447413" y="1009650"/>
                    </a:cubicBezTo>
                    <a:cubicBezTo>
                      <a:pt x="4454462" y="1004887"/>
                      <a:pt x="4460367" y="1007555"/>
                      <a:pt x="4466654" y="1013079"/>
                    </a:cubicBezTo>
                    <a:cubicBezTo>
                      <a:pt x="4472750" y="1018318"/>
                      <a:pt x="4480275" y="1023747"/>
                      <a:pt x="4487894" y="1025081"/>
                    </a:cubicBezTo>
                    <a:cubicBezTo>
                      <a:pt x="4503135" y="1027652"/>
                      <a:pt x="4518946" y="1028224"/>
                      <a:pt x="4534472" y="1028224"/>
                    </a:cubicBezTo>
                    <a:cubicBezTo>
                      <a:pt x="4540282" y="1028224"/>
                      <a:pt x="4546473" y="1024795"/>
                      <a:pt x="4551903" y="1022033"/>
                    </a:cubicBezTo>
                    <a:cubicBezTo>
                      <a:pt x="4562189" y="1016794"/>
                      <a:pt x="4571714" y="1009745"/>
                      <a:pt x="4582382" y="1005364"/>
                    </a:cubicBezTo>
                    <a:cubicBezTo>
                      <a:pt x="4594765" y="1000316"/>
                      <a:pt x="4602194" y="992219"/>
                      <a:pt x="4605909" y="979551"/>
                    </a:cubicBezTo>
                    <a:cubicBezTo>
                      <a:pt x="4611434" y="960692"/>
                      <a:pt x="4624579" y="947547"/>
                      <a:pt x="4640104" y="936879"/>
                    </a:cubicBezTo>
                    <a:cubicBezTo>
                      <a:pt x="4659821" y="923258"/>
                      <a:pt x="4683348" y="923925"/>
                      <a:pt x="4705731" y="920591"/>
                    </a:cubicBezTo>
                    <a:cubicBezTo>
                      <a:pt x="4714304" y="919353"/>
                      <a:pt x="4723162" y="918305"/>
                      <a:pt x="4730973" y="915162"/>
                    </a:cubicBezTo>
                    <a:cubicBezTo>
                      <a:pt x="4760595" y="903351"/>
                      <a:pt x="4790218" y="892112"/>
                      <a:pt x="4822794" y="892397"/>
                    </a:cubicBezTo>
                    <a:cubicBezTo>
                      <a:pt x="4825460" y="892397"/>
                      <a:pt x="4828128" y="892112"/>
                      <a:pt x="4830794" y="891635"/>
                    </a:cubicBezTo>
                    <a:cubicBezTo>
                      <a:pt x="4853940" y="887730"/>
                      <a:pt x="4877848" y="886206"/>
                      <a:pt x="4894421" y="865442"/>
                    </a:cubicBezTo>
                    <a:cubicBezTo>
                      <a:pt x="4897469" y="861632"/>
                      <a:pt x="4904422" y="860489"/>
                      <a:pt x="4909756" y="858964"/>
                    </a:cubicBezTo>
                    <a:cubicBezTo>
                      <a:pt x="4918996" y="856488"/>
                      <a:pt x="4925188" y="851440"/>
                      <a:pt x="4928521" y="842391"/>
                    </a:cubicBezTo>
                    <a:cubicBezTo>
                      <a:pt x="4934141" y="826770"/>
                      <a:pt x="4940808" y="811435"/>
                      <a:pt x="4945857" y="795623"/>
                    </a:cubicBezTo>
                    <a:cubicBezTo>
                      <a:pt x="4949381" y="784765"/>
                      <a:pt x="4955953" y="778764"/>
                      <a:pt x="4966145" y="774287"/>
                    </a:cubicBezTo>
                    <a:cubicBezTo>
                      <a:pt x="4971860" y="771811"/>
                      <a:pt x="4976813" y="766382"/>
                      <a:pt x="4980909" y="761333"/>
                    </a:cubicBezTo>
                    <a:cubicBezTo>
                      <a:pt x="4985862" y="755237"/>
                      <a:pt x="4988433" y="747141"/>
                      <a:pt x="4993862" y="741712"/>
                    </a:cubicBezTo>
                    <a:cubicBezTo>
                      <a:pt x="5007102" y="728186"/>
                      <a:pt x="5011198" y="713232"/>
                      <a:pt x="5006816" y="694754"/>
                    </a:cubicBezTo>
                    <a:cubicBezTo>
                      <a:pt x="5002911" y="678371"/>
                      <a:pt x="5013198" y="656463"/>
                      <a:pt x="5026724" y="653129"/>
                    </a:cubicBezTo>
                    <a:cubicBezTo>
                      <a:pt x="5041678" y="649414"/>
                      <a:pt x="5051965" y="640271"/>
                      <a:pt x="5062538" y="630079"/>
                    </a:cubicBezTo>
                    <a:cubicBezTo>
                      <a:pt x="5068443" y="624364"/>
                      <a:pt x="5076730" y="619411"/>
                      <a:pt x="5084731" y="617982"/>
                    </a:cubicBezTo>
                    <a:cubicBezTo>
                      <a:pt x="5115116" y="612458"/>
                      <a:pt x="5143786" y="619220"/>
                      <a:pt x="5172647" y="630174"/>
                    </a:cubicBezTo>
                    <a:cubicBezTo>
                      <a:pt x="5191506" y="637318"/>
                      <a:pt x="5212461" y="639223"/>
                      <a:pt x="5232654" y="642080"/>
                    </a:cubicBezTo>
                    <a:cubicBezTo>
                      <a:pt x="5238941" y="642937"/>
                      <a:pt x="5246942" y="641033"/>
                      <a:pt x="5252371" y="637508"/>
                    </a:cubicBezTo>
                    <a:cubicBezTo>
                      <a:pt x="5271421" y="625316"/>
                      <a:pt x="5290376" y="612743"/>
                      <a:pt x="5308092" y="598646"/>
                    </a:cubicBezTo>
                    <a:cubicBezTo>
                      <a:pt x="5324571" y="585407"/>
                      <a:pt x="5343144" y="579882"/>
                      <a:pt x="5363147" y="581311"/>
                    </a:cubicBezTo>
                    <a:cubicBezTo>
                      <a:pt x="5377720" y="582359"/>
                      <a:pt x="5390864" y="579977"/>
                      <a:pt x="5404580" y="576358"/>
                    </a:cubicBezTo>
                    <a:cubicBezTo>
                      <a:pt x="5416010" y="573310"/>
                      <a:pt x="5428583" y="571214"/>
                      <a:pt x="5440203" y="572548"/>
                    </a:cubicBezTo>
                    <a:cubicBezTo>
                      <a:pt x="5456491" y="574453"/>
                      <a:pt x="5469922" y="571691"/>
                      <a:pt x="5482971" y="561880"/>
                    </a:cubicBezTo>
                    <a:cubicBezTo>
                      <a:pt x="5489924" y="556641"/>
                      <a:pt x="5498878" y="553879"/>
                      <a:pt x="5507165" y="550259"/>
                    </a:cubicBezTo>
                    <a:cubicBezTo>
                      <a:pt x="5519928" y="544640"/>
                      <a:pt x="5533168" y="539877"/>
                      <a:pt x="5545645" y="533591"/>
                    </a:cubicBezTo>
                    <a:cubicBezTo>
                      <a:pt x="5559076" y="526923"/>
                      <a:pt x="5571363" y="517684"/>
                      <a:pt x="5585079" y="511969"/>
                    </a:cubicBezTo>
                    <a:cubicBezTo>
                      <a:pt x="5599843" y="505778"/>
                      <a:pt x="5609368" y="496348"/>
                      <a:pt x="5615368" y="481679"/>
                    </a:cubicBezTo>
                    <a:cubicBezTo>
                      <a:pt x="5619179" y="472440"/>
                      <a:pt x="5624417" y="462629"/>
                      <a:pt x="5631656" y="456152"/>
                    </a:cubicBezTo>
                    <a:cubicBezTo>
                      <a:pt x="5646611" y="442913"/>
                      <a:pt x="5664136" y="432625"/>
                      <a:pt x="5679377" y="419576"/>
                    </a:cubicBezTo>
                    <a:cubicBezTo>
                      <a:pt x="5700808" y="401288"/>
                      <a:pt x="5720620" y="381857"/>
                      <a:pt x="5722525" y="350615"/>
                    </a:cubicBezTo>
                    <a:cubicBezTo>
                      <a:pt x="5723572" y="333375"/>
                      <a:pt x="5732716" y="326041"/>
                      <a:pt x="5749576" y="321945"/>
                    </a:cubicBezTo>
                    <a:cubicBezTo>
                      <a:pt x="5755195" y="320612"/>
                      <a:pt x="5763197" y="318040"/>
                      <a:pt x="5764911" y="313849"/>
                    </a:cubicBezTo>
                    <a:cubicBezTo>
                      <a:pt x="5770054" y="301371"/>
                      <a:pt x="5780722" y="298895"/>
                      <a:pt x="5791009" y="293942"/>
                    </a:cubicBezTo>
                    <a:cubicBezTo>
                      <a:pt x="5797201" y="290989"/>
                      <a:pt x="5804821" y="285179"/>
                      <a:pt x="5806440" y="279178"/>
                    </a:cubicBezTo>
                    <a:cubicBezTo>
                      <a:pt x="5813107" y="254889"/>
                      <a:pt x="5831395" y="240602"/>
                      <a:pt x="5848636" y="224885"/>
                    </a:cubicBezTo>
                    <a:cubicBezTo>
                      <a:pt x="5853684" y="220218"/>
                      <a:pt x="5859113" y="214884"/>
                      <a:pt x="5861590" y="208788"/>
                    </a:cubicBezTo>
                    <a:cubicBezTo>
                      <a:pt x="5866829" y="195643"/>
                      <a:pt x="5874639" y="186118"/>
                      <a:pt x="5888355" y="181166"/>
                    </a:cubicBezTo>
                    <a:cubicBezTo>
                      <a:pt x="5892736" y="179642"/>
                      <a:pt x="5896737" y="176117"/>
                      <a:pt x="5900071" y="172784"/>
                    </a:cubicBezTo>
                    <a:cubicBezTo>
                      <a:pt x="5907215" y="165545"/>
                      <a:pt x="5913215" y="157067"/>
                      <a:pt x="5920740" y="150305"/>
                    </a:cubicBezTo>
                    <a:cubicBezTo>
                      <a:pt x="5939885" y="132874"/>
                      <a:pt x="5958840" y="115729"/>
                      <a:pt x="5969985" y="91345"/>
                    </a:cubicBezTo>
                    <a:cubicBezTo>
                      <a:pt x="5975413" y="79439"/>
                      <a:pt x="5981605" y="66485"/>
                      <a:pt x="5991130" y="58293"/>
                    </a:cubicBezTo>
                    <a:cubicBezTo>
                      <a:pt x="6003227" y="47911"/>
                      <a:pt x="6019133" y="42005"/>
                      <a:pt x="6033325" y="33909"/>
                    </a:cubicBezTo>
                    <a:cubicBezTo>
                      <a:pt x="6040469" y="29813"/>
                      <a:pt x="6047137" y="24860"/>
                      <a:pt x="6054376" y="20955"/>
                    </a:cubicBezTo>
                    <a:cubicBezTo>
                      <a:pt x="6067234" y="14097"/>
                      <a:pt x="6080379" y="7715"/>
                      <a:pt x="6095524" y="0"/>
                    </a:cubicBezTo>
                    <a:close/>
                  </a:path>
                </a:pathLst>
              </a:custGeom>
              <a:blipFill>
                <a:blip r:embed="rId3">
                  <a:alphaModFix amt="57000"/>
                </a:blip>
                <a:tile tx="0" ty="0" sx="100000" sy="100000" flip="none" algn="tl"/>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grpSp>
      <p:sp>
        <p:nvSpPr>
          <p:cNvPr id="2" name="TextBox 1">
            <a:extLst>
              <a:ext uri="{FF2B5EF4-FFF2-40B4-BE49-F238E27FC236}">
                <a16:creationId xmlns:a16="http://schemas.microsoft.com/office/drawing/2014/main" id="{4C619EC8-2327-4447-86BE-F21A5CD8E04F}"/>
              </a:ext>
            </a:extLst>
          </p:cNvPr>
          <p:cNvSpPr txBox="1"/>
          <p:nvPr/>
        </p:nvSpPr>
        <p:spPr>
          <a:xfrm>
            <a:off x="1676398" y="2241351"/>
            <a:ext cx="14442560" cy="7902109"/>
          </a:xfrm>
          <a:prstGeom prst="rect">
            <a:avLst/>
          </a:prstGeom>
        </p:spPr>
        <p:txBody>
          <a:bodyPr vert="horz" lIns="91440" tIns="45720" rIns="91440" bIns="45720" rtlCol="0" anchor="b">
            <a:normAutofit lnSpcReduction="10000"/>
          </a:bodyPr>
          <a:lstStyle/>
          <a:p>
            <a:pPr defTabSz="914400">
              <a:lnSpc>
                <a:spcPct val="90000"/>
              </a:lnSpc>
              <a:spcBef>
                <a:spcPct val="0"/>
              </a:spcBef>
              <a:spcAft>
                <a:spcPts val="600"/>
              </a:spcAft>
            </a:pPr>
            <a:r>
              <a:rPr lang="en-US" sz="14600" b="1" kern="1200" dirty="0">
                <a:solidFill>
                  <a:schemeClr val="bg1"/>
                </a:solidFill>
                <a:latin typeface="+mj-lt"/>
                <a:ea typeface="+mj-ea"/>
                <a:cs typeface="+mj-cs"/>
              </a:rPr>
              <a:t>Affirmatively Furthering </a:t>
            </a:r>
          </a:p>
          <a:p>
            <a:pPr defTabSz="914400">
              <a:lnSpc>
                <a:spcPct val="90000"/>
              </a:lnSpc>
              <a:spcBef>
                <a:spcPct val="0"/>
              </a:spcBef>
              <a:spcAft>
                <a:spcPts val="600"/>
              </a:spcAft>
            </a:pPr>
            <a:r>
              <a:rPr lang="en-US" sz="14600" b="1" dirty="0">
                <a:solidFill>
                  <a:schemeClr val="bg1"/>
                </a:solidFill>
                <a:latin typeface="+mj-lt"/>
                <a:ea typeface="+mj-ea"/>
                <a:cs typeface="+mj-cs"/>
              </a:rPr>
              <a:t>Fair</a:t>
            </a:r>
          </a:p>
          <a:p>
            <a:pPr defTabSz="914400">
              <a:lnSpc>
                <a:spcPct val="90000"/>
              </a:lnSpc>
              <a:spcBef>
                <a:spcPct val="0"/>
              </a:spcBef>
              <a:spcAft>
                <a:spcPts val="600"/>
              </a:spcAft>
            </a:pPr>
            <a:r>
              <a:rPr lang="en-US" sz="14600" b="1" kern="1200" dirty="0">
                <a:solidFill>
                  <a:schemeClr val="bg1"/>
                </a:solidFill>
                <a:latin typeface="+mj-lt"/>
                <a:ea typeface="+mj-ea"/>
                <a:cs typeface="+mj-cs"/>
              </a:rPr>
              <a:t>Housing</a:t>
            </a:r>
          </a:p>
        </p:txBody>
      </p:sp>
    </p:spTree>
    <p:extLst>
      <p:ext uri="{BB962C8B-B14F-4D97-AF65-F5344CB8AC3E}">
        <p14:creationId xmlns:p14="http://schemas.microsoft.com/office/powerpoint/2010/main" val="4155371672"/>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p:cNvSpPr txBox="1"/>
          <p:nvPr/>
        </p:nvSpPr>
        <p:spPr>
          <a:xfrm>
            <a:off x="3260035" y="2690387"/>
            <a:ext cx="20132930" cy="7386638"/>
          </a:xfrm>
          <a:prstGeom prst="rect">
            <a:avLst/>
          </a:prstGeom>
          <a:noFill/>
        </p:spPr>
        <p:txBody>
          <a:bodyPr wrap="square" rtlCol="0">
            <a:spAutoFit/>
          </a:bodyPr>
          <a:lstStyle/>
          <a:p>
            <a:endParaRPr lang="en-US" sz="3600" b="1" spc="300" dirty="0">
              <a:solidFill>
                <a:schemeClr val="tx2"/>
              </a:solidFill>
            </a:endParaRPr>
          </a:p>
          <a:p>
            <a:r>
              <a:rPr lang="en-US" sz="6600" dirty="0"/>
              <a:t>The Fair Housing Act imposes an </a:t>
            </a:r>
            <a:r>
              <a:rPr lang="en-US" sz="6600" i="1" u="sng" dirty="0"/>
              <a:t>“affirmative” obligation to further fair housing</a:t>
            </a:r>
            <a:r>
              <a:rPr lang="en-US" sz="6600" dirty="0"/>
              <a:t>...“[a]ction must be taken to fulfill, as much as possible, the goal of open, integrated residential housing patterns and to prevent the increase of segregation[.]”</a:t>
            </a:r>
          </a:p>
          <a:p>
            <a:pPr marL="571500" indent="-571500">
              <a:buFont typeface="Wingdings" panose="05000000000000000000" pitchFamily="2" charset="2"/>
              <a:buChar char="§"/>
            </a:pPr>
            <a:endParaRPr lang="en-US" sz="3600" b="1" spc="300" dirty="0">
              <a:solidFill>
                <a:schemeClr val="tx2"/>
              </a:solidFill>
              <a:ea typeface="Nunito" charset="0"/>
              <a:cs typeface="Nunito" charset="0"/>
            </a:endParaRPr>
          </a:p>
          <a:p>
            <a:pPr marL="571500" indent="-571500">
              <a:buFont typeface="Wingdings" panose="05000000000000000000" pitchFamily="2" charset="2"/>
              <a:buChar char="§"/>
            </a:pPr>
            <a:endParaRPr lang="en-US" sz="3600" b="1" spc="300" dirty="0">
              <a:solidFill>
                <a:schemeClr val="tx2"/>
              </a:solidFill>
              <a:ea typeface="Nunito" charset="0"/>
              <a:cs typeface="Nunito" charset="0"/>
            </a:endParaRPr>
          </a:p>
          <a:p>
            <a:pPr marL="571500" indent="-571500">
              <a:buFont typeface="Wingdings" panose="05000000000000000000" pitchFamily="2" charset="2"/>
              <a:buChar char="§"/>
            </a:pPr>
            <a:endParaRPr lang="en-US" sz="3600" b="1" spc="300" dirty="0">
              <a:solidFill>
                <a:schemeClr val="tx2"/>
              </a:solidFill>
              <a:ea typeface="Nunito" charset="0"/>
              <a:cs typeface="Nunito" charset="0"/>
            </a:endParaRPr>
          </a:p>
        </p:txBody>
      </p:sp>
      <p:sp>
        <p:nvSpPr>
          <p:cNvPr id="11" name="TextBox 10"/>
          <p:cNvSpPr txBox="1"/>
          <p:nvPr/>
        </p:nvSpPr>
        <p:spPr>
          <a:xfrm>
            <a:off x="1146536" y="704234"/>
            <a:ext cx="22090927" cy="1672381"/>
          </a:xfrm>
          <a:prstGeom prst="rect">
            <a:avLst/>
          </a:prstGeom>
          <a:noFill/>
        </p:spPr>
        <p:txBody>
          <a:bodyPr wrap="square" rtlCol="0">
            <a:spAutoFit/>
          </a:bodyPr>
          <a:lstStyle/>
          <a:p>
            <a:pPr algn="ctr">
              <a:lnSpc>
                <a:spcPts val="14004"/>
              </a:lnSpc>
            </a:pPr>
            <a:r>
              <a:rPr lang="en-US" sz="8000" b="1" dirty="0"/>
              <a:t>Affirmatively</a:t>
            </a:r>
            <a:r>
              <a:rPr lang="en-US" sz="8000" b="1" dirty="0">
                <a:solidFill>
                  <a:srgbClr val="800000"/>
                </a:solidFill>
              </a:rPr>
              <a:t> </a:t>
            </a:r>
            <a:r>
              <a:rPr lang="en-US" sz="8000" b="1" dirty="0"/>
              <a:t>Furthering Fair Housing (AFFH) </a:t>
            </a:r>
          </a:p>
        </p:txBody>
      </p:sp>
      <p:grpSp>
        <p:nvGrpSpPr>
          <p:cNvPr id="2" name="Group 1"/>
          <p:cNvGrpSpPr/>
          <p:nvPr/>
        </p:nvGrpSpPr>
        <p:grpSpPr>
          <a:xfrm>
            <a:off x="-986916" y="2932718"/>
            <a:ext cx="4093436" cy="4234164"/>
            <a:chOff x="-858390" y="4477832"/>
            <a:chExt cx="4092370" cy="4233061"/>
          </a:xfrm>
        </p:grpSpPr>
        <p:sp>
          <p:nvSpPr>
            <p:cNvPr id="6" name="Freeform 5"/>
            <p:cNvSpPr>
              <a:spLocks noChangeArrowheads="1"/>
            </p:cNvSpPr>
            <p:nvPr/>
          </p:nvSpPr>
          <p:spPr bwMode="auto">
            <a:xfrm>
              <a:off x="2099658" y="6974920"/>
              <a:ext cx="1134322" cy="1716691"/>
            </a:xfrm>
            <a:custGeom>
              <a:avLst/>
              <a:gdLst>
                <a:gd name="T0" fmla="*/ 0 w 1152"/>
                <a:gd name="T1" fmla="*/ 1739 h 1740"/>
                <a:gd name="T2" fmla="*/ 1151 w 1152"/>
                <a:gd name="T3" fmla="*/ 918 h 1740"/>
                <a:gd name="T4" fmla="*/ 1151 w 1152"/>
                <a:gd name="T5" fmla="*/ 0 h 1740"/>
                <a:gd name="T6" fmla="*/ 0 w 1152"/>
                <a:gd name="T7" fmla="*/ 1739 h 1740"/>
              </a:gdLst>
              <a:ahLst/>
              <a:cxnLst>
                <a:cxn ang="0">
                  <a:pos x="T0" y="T1"/>
                </a:cxn>
                <a:cxn ang="0">
                  <a:pos x="T2" y="T3"/>
                </a:cxn>
                <a:cxn ang="0">
                  <a:pos x="T4" y="T5"/>
                </a:cxn>
                <a:cxn ang="0">
                  <a:pos x="T6" y="T7"/>
                </a:cxn>
              </a:cxnLst>
              <a:rect l="0" t="0" r="r" b="b"/>
              <a:pathLst>
                <a:path w="1152" h="1740">
                  <a:moveTo>
                    <a:pt x="0" y="1739"/>
                  </a:moveTo>
                  <a:lnTo>
                    <a:pt x="1151" y="918"/>
                  </a:lnTo>
                  <a:lnTo>
                    <a:pt x="1151" y="0"/>
                  </a:lnTo>
                  <a:lnTo>
                    <a:pt x="0" y="1739"/>
                  </a:lnTo>
                </a:path>
              </a:pathLst>
            </a:custGeom>
            <a:solidFill>
              <a:schemeClr val="accent3"/>
            </a:solidFill>
            <a:ln>
              <a:noFill/>
            </a:ln>
            <a:effectLst/>
          </p:spPr>
          <p:txBody>
            <a:bodyPr wrap="none" anchor="ctr"/>
            <a:lstStyle/>
            <a:p>
              <a:endParaRPr lang="en-US" sz="7199" dirty="0">
                <a:latin typeface="Nunito Light" charset="0"/>
              </a:endParaRPr>
            </a:p>
          </p:txBody>
        </p:sp>
        <p:sp>
          <p:nvSpPr>
            <p:cNvPr id="7" name="Freeform 6"/>
            <p:cNvSpPr>
              <a:spLocks noChangeArrowheads="1"/>
            </p:cNvSpPr>
            <p:nvPr/>
          </p:nvSpPr>
          <p:spPr bwMode="auto">
            <a:xfrm>
              <a:off x="1777142" y="4477832"/>
              <a:ext cx="1455931" cy="4233061"/>
            </a:xfrm>
            <a:custGeom>
              <a:avLst/>
              <a:gdLst>
                <a:gd name="T0" fmla="*/ 0 w 1479"/>
                <a:gd name="T1" fmla="*/ 0 h 4296"/>
                <a:gd name="T2" fmla="*/ 327 w 1479"/>
                <a:gd name="T3" fmla="*/ 4295 h 4296"/>
                <a:gd name="T4" fmla="*/ 1478 w 1479"/>
                <a:gd name="T5" fmla="*/ 2556 h 4296"/>
                <a:gd name="T6" fmla="*/ 1478 w 1479"/>
                <a:gd name="T7" fmla="*/ 0 h 4296"/>
                <a:gd name="T8" fmla="*/ 0 w 1479"/>
                <a:gd name="T9" fmla="*/ 0 h 4296"/>
              </a:gdLst>
              <a:ahLst/>
              <a:cxnLst>
                <a:cxn ang="0">
                  <a:pos x="T0" y="T1"/>
                </a:cxn>
                <a:cxn ang="0">
                  <a:pos x="T2" y="T3"/>
                </a:cxn>
                <a:cxn ang="0">
                  <a:pos x="T4" y="T5"/>
                </a:cxn>
                <a:cxn ang="0">
                  <a:pos x="T6" y="T7"/>
                </a:cxn>
                <a:cxn ang="0">
                  <a:pos x="T8" y="T9"/>
                </a:cxn>
              </a:cxnLst>
              <a:rect l="0" t="0" r="r" b="b"/>
              <a:pathLst>
                <a:path w="1479" h="4296">
                  <a:moveTo>
                    <a:pt x="0" y="0"/>
                  </a:moveTo>
                  <a:lnTo>
                    <a:pt x="327" y="4295"/>
                  </a:lnTo>
                  <a:lnTo>
                    <a:pt x="1478" y="2556"/>
                  </a:lnTo>
                  <a:lnTo>
                    <a:pt x="1478" y="0"/>
                  </a:lnTo>
                  <a:lnTo>
                    <a:pt x="0" y="0"/>
                  </a:lnTo>
                </a:path>
              </a:pathLst>
            </a:custGeom>
            <a:solidFill>
              <a:schemeClr val="accent3">
                <a:lumMod val="60000"/>
                <a:lumOff val="40000"/>
              </a:schemeClr>
            </a:solidFill>
            <a:ln>
              <a:noFill/>
            </a:ln>
            <a:effectLst/>
          </p:spPr>
          <p:txBody>
            <a:bodyPr wrap="none" anchor="ctr"/>
            <a:lstStyle/>
            <a:p>
              <a:endParaRPr lang="en-US" sz="7199" dirty="0">
                <a:latin typeface="Nunito Light" charset="0"/>
              </a:endParaRPr>
            </a:p>
          </p:txBody>
        </p:sp>
        <p:sp>
          <p:nvSpPr>
            <p:cNvPr id="8" name="Freeform 7"/>
            <p:cNvSpPr>
              <a:spLocks noChangeArrowheads="1"/>
            </p:cNvSpPr>
            <p:nvPr/>
          </p:nvSpPr>
          <p:spPr bwMode="auto">
            <a:xfrm>
              <a:off x="-525459" y="4477832"/>
              <a:ext cx="2646748" cy="4233061"/>
            </a:xfrm>
            <a:custGeom>
              <a:avLst/>
              <a:gdLst>
                <a:gd name="T0" fmla="*/ 0 w 2687"/>
                <a:gd name="T1" fmla="*/ 0 h 4296"/>
                <a:gd name="T2" fmla="*/ 2686 w 2687"/>
                <a:gd name="T3" fmla="*/ 4295 h 4296"/>
                <a:gd name="T4" fmla="*/ 2359 w 2687"/>
                <a:gd name="T5" fmla="*/ 0 h 4296"/>
                <a:gd name="T6" fmla="*/ 0 w 2687"/>
                <a:gd name="T7" fmla="*/ 0 h 4296"/>
              </a:gdLst>
              <a:ahLst/>
              <a:cxnLst>
                <a:cxn ang="0">
                  <a:pos x="T0" y="T1"/>
                </a:cxn>
                <a:cxn ang="0">
                  <a:pos x="T2" y="T3"/>
                </a:cxn>
                <a:cxn ang="0">
                  <a:pos x="T4" y="T5"/>
                </a:cxn>
                <a:cxn ang="0">
                  <a:pos x="T6" y="T7"/>
                </a:cxn>
              </a:cxnLst>
              <a:rect l="0" t="0" r="r" b="b"/>
              <a:pathLst>
                <a:path w="2687" h="4296">
                  <a:moveTo>
                    <a:pt x="0" y="0"/>
                  </a:moveTo>
                  <a:lnTo>
                    <a:pt x="2686" y="4295"/>
                  </a:lnTo>
                  <a:lnTo>
                    <a:pt x="2359" y="0"/>
                  </a:lnTo>
                  <a:lnTo>
                    <a:pt x="0" y="0"/>
                  </a:lnTo>
                </a:path>
              </a:pathLst>
            </a:custGeom>
            <a:solidFill>
              <a:schemeClr val="accent3"/>
            </a:solidFill>
            <a:ln>
              <a:noFill/>
            </a:ln>
            <a:effectLst/>
          </p:spPr>
          <p:txBody>
            <a:bodyPr wrap="none" anchor="ctr"/>
            <a:lstStyle/>
            <a:p>
              <a:endParaRPr lang="en-US" sz="7199" dirty="0">
                <a:latin typeface="Nunito Light" charset="0"/>
              </a:endParaRPr>
            </a:p>
          </p:txBody>
        </p:sp>
        <p:sp>
          <p:nvSpPr>
            <p:cNvPr id="9" name="Freeform 8"/>
            <p:cNvSpPr>
              <a:spLocks noChangeArrowheads="1"/>
            </p:cNvSpPr>
            <p:nvPr/>
          </p:nvSpPr>
          <p:spPr bwMode="auto">
            <a:xfrm>
              <a:off x="-858390" y="4477832"/>
              <a:ext cx="3003125" cy="4233061"/>
            </a:xfrm>
            <a:custGeom>
              <a:avLst/>
              <a:gdLst>
                <a:gd name="T0" fmla="*/ 0 w 3049"/>
                <a:gd name="T1" fmla="*/ 0 h 4296"/>
                <a:gd name="T2" fmla="*/ 43 w 3049"/>
                <a:gd name="T3" fmla="*/ 3187 h 4296"/>
                <a:gd name="T4" fmla="*/ 3048 w 3049"/>
                <a:gd name="T5" fmla="*/ 4295 h 4296"/>
                <a:gd name="T6" fmla="*/ 362 w 3049"/>
                <a:gd name="T7" fmla="*/ 0 h 4296"/>
                <a:gd name="T8" fmla="*/ 0 w 3049"/>
                <a:gd name="T9" fmla="*/ 0 h 4296"/>
              </a:gdLst>
              <a:ahLst/>
              <a:cxnLst>
                <a:cxn ang="0">
                  <a:pos x="T0" y="T1"/>
                </a:cxn>
                <a:cxn ang="0">
                  <a:pos x="T2" y="T3"/>
                </a:cxn>
                <a:cxn ang="0">
                  <a:pos x="T4" y="T5"/>
                </a:cxn>
                <a:cxn ang="0">
                  <a:pos x="T6" y="T7"/>
                </a:cxn>
                <a:cxn ang="0">
                  <a:pos x="T8" y="T9"/>
                </a:cxn>
              </a:cxnLst>
              <a:rect l="0" t="0" r="r" b="b"/>
              <a:pathLst>
                <a:path w="3049" h="4296">
                  <a:moveTo>
                    <a:pt x="0" y="0"/>
                  </a:moveTo>
                  <a:lnTo>
                    <a:pt x="43" y="3187"/>
                  </a:lnTo>
                  <a:lnTo>
                    <a:pt x="3048" y="4295"/>
                  </a:lnTo>
                  <a:lnTo>
                    <a:pt x="362" y="0"/>
                  </a:lnTo>
                  <a:lnTo>
                    <a:pt x="0" y="0"/>
                  </a:lnTo>
                </a:path>
              </a:pathLst>
            </a:custGeom>
            <a:solidFill>
              <a:schemeClr val="accent3">
                <a:lumMod val="60000"/>
                <a:lumOff val="40000"/>
              </a:schemeClr>
            </a:solidFill>
            <a:ln>
              <a:noFill/>
            </a:ln>
            <a:effectLst/>
          </p:spPr>
          <p:txBody>
            <a:bodyPr wrap="none" anchor="ctr"/>
            <a:lstStyle/>
            <a:p>
              <a:endParaRPr lang="en-US" sz="7199" dirty="0">
                <a:latin typeface="Nunito Light" charset="0"/>
              </a:endParaRPr>
            </a:p>
          </p:txBody>
        </p:sp>
      </p:grpSp>
      <p:pic>
        <p:nvPicPr>
          <p:cNvPr id="12" name="Picture 2">
            <a:extLst>
              <a:ext uri="{FF2B5EF4-FFF2-40B4-BE49-F238E27FC236}">
                <a16:creationId xmlns:a16="http://schemas.microsoft.com/office/drawing/2014/main" id="{9B8C8A32-953F-4C8B-8172-2DB4A657B1F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656629" y="10189021"/>
            <a:ext cx="6923314" cy="479788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89562415"/>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Box 10"/>
          <p:cNvSpPr txBox="1"/>
          <p:nvPr/>
        </p:nvSpPr>
        <p:spPr>
          <a:xfrm>
            <a:off x="1649303" y="740828"/>
            <a:ext cx="21327925" cy="1661802"/>
          </a:xfrm>
          <a:prstGeom prst="rect">
            <a:avLst/>
          </a:prstGeom>
          <a:noFill/>
        </p:spPr>
        <p:txBody>
          <a:bodyPr wrap="square" rtlCol="0">
            <a:spAutoFit/>
          </a:bodyPr>
          <a:lstStyle/>
          <a:p>
            <a:pPr algn="ctr">
              <a:lnSpc>
                <a:spcPts val="14004"/>
              </a:lnSpc>
            </a:pPr>
            <a:r>
              <a:rPr lang="en-US" sz="8000" b="1" dirty="0"/>
              <a:t>Affirmatively</a:t>
            </a:r>
            <a:r>
              <a:rPr lang="en-US" sz="8000" b="1" dirty="0">
                <a:solidFill>
                  <a:srgbClr val="800000"/>
                </a:solidFill>
              </a:rPr>
              <a:t> </a:t>
            </a:r>
            <a:r>
              <a:rPr lang="en-US" sz="8000" b="1" dirty="0"/>
              <a:t>Furthering Fair Housing </a:t>
            </a:r>
          </a:p>
        </p:txBody>
      </p:sp>
      <p:grpSp>
        <p:nvGrpSpPr>
          <p:cNvPr id="2" name="Group 1"/>
          <p:cNvGrpSpPr/>
          <p:nvPr/>
        </p:nvGrpSpPr>
        <p:grpSpPr>
          <a:xfrm>
            <a:off x="-986916" y="2932718"/>
            <a:ext cx="4093436" cy="4234164"/>
            <a:chOff x="-858390" y="4477832"/>
            <a:chExt cx="4092370" cy="4233061"/>
          </a:xfrm>
        </p:grpSpPr>
        <p:sp>
          <p:nvSpPr>
            <p:cNvPr id="6" name="Freeform 5"/>
            <p:cNvSpPr>
              <a:spLocks noChangeArrowheads="1"/>
            </p:cNvSpPr>
            <p:nvPr/>
          </p:nvSpPr>
          <p:spPr bwMode="auto">
            <a:xfrm>
              <a:off x="2099658" y="6974920"/>
              <a:ext cx="1134322" cy="1716691"/>
            </a:xfrm>
            <a:custGeom>
              <a:avLst/>
              <a:gdLst>
                <a:gd name="T0" fmla="*/ 0 w 1152"/>
                <a:gd name="T1" fmla="*/ 1739 h 1740"/>
                <a:gd name="T2" fmla="*/ 1151 w 1152"/>
                <a:gd name="T3" fmla="*/ 918 h 1740"/>
                <a:gd name="T4" fmla="*/ 1151 w 1152"/>
                <a:gd name="T5" fmla="*/ 0 h 1740"/>
                <a:gd name="T6" fmla="*/ 0 w 1152"/>
                <a:gd name="T7" fmla="*/ 1739 h 1740"/>
              </a:gdLst>
              <a:ahLst/>
              <a:cxnLst>
                <a:cxn ang="0">
                  <a:pos x="T0" y="T1"/>
                </a:cxn>
                <a:cxn ang="0">
                  <a:pos x="T2" y="T3"/>
                </a:cxn>
                <a:cxn ang="0">
                  <a:pos x="T4" y="T5"/>
                </a:cxn>
                <a:cxn ang="0">
                  <a:pos x="T6" y="T7"/>
                </a:cxn>
              </a:cxnLst>
              <a:rect l="0" t="0" r="r" b="b"/>
              <a:pathLst>
                <a:path w="1152" h="1740">
                  <a:moveTo>
                    <a:pt x="0" y="1739"/>
                  </a:moveTo>
                  <a:lnTo>
                    <a:pt x="1151" y="918"/>
                  </a:lnTo>
                  <a:lnTo>
                    <a:pt x="1151" y="0"/>
                  </a:lnTo>
                  <a:lnTo>
                    <a:pt x="0" y="1739"/>
                  </a:lnTo>
                </a:path>
              </a:pathLst>
            </a:custGeom>
            <a:solidFill>
              <a:schemeClr val="accent3"/>
            </a:solidFill>
            <a:ln>
              <a:noFill/>
            </a:ln>
            <a:effectLst/>
          </p:spPr>
          <p:txBody>
            <a:bodyPr wrap="none" anchor="ctr"/>
            <a:lstStyle/>
            <a:p>
              <a:endParaRPr lang="en-US" sz="7199" dirty="0">
                <a:latin typeface="Nunito Light" charset="0"/>
              </a:endParaRPr>
            </a:p>
          </p:txBody>
        </p:sp>
        <p:sp>
          <p:nvSpPr>
            <p:cNvPr id="7" name="Freeform 6"/>
            <p:cNvSpPr>
              <a:spLocks noChangeArrowheads="1"/>
            </p:cNvSpPr>
            <p:nvPr/>
          </p:nvSpPr>
          <p:spPr bwMode="auto">
            <a:xfrm>
              <a:off x="1777142" y="4477832"/>
              <a:ext cx="1455931" cy="4233061"/>
            </a:xfrm>
            <a:custGeom>
              <a:avLst/>
              <a:gdLst>
                <a:gd name="T0" fmla="*/ 0 w 1479"/>
                <a:gd name="T1" fmla="*/ 0 h 4296"/>
                <a:gd name="T2" fmla="*/ 327 w 1479"/>
                <a:gd name="T3" fmla="*/ 4295 h 4296"/>
                <a:gd name="T4" fmla="*/ 1478 w 1479"/>
                <a:gd name="T5" fmla="*/ 2556 h 4296"/>
                <a:gd name="T6" fmla="*/ 1478 w 1479"/>
                <a:gd name="T7" fmla="*/ 0 h 4296"/>
                <a:gd name="T8" fmla="*/ 0 w 1479"/>
                <a:gd name="T9" fmla="*/ 0 h 4296"/>
              </a:gdLst>
              <a:ahLst/>
              <a:cxnLst>
                <a:cxn ang="0">
                  <a:pos x="T0" y="T1"/>
                </a:cxn>
                <a:cxn ang="0">
                  <a:pos x="T2" y="T3"/>
                </a:cxn>
                <a:cxn ang="0">
                  <a:pos x="T4" y="T5"/>
                </a:cxn>
                <a:cxn ang="0">
                  <a:pos x="T6" y="T7"/>
                </a:cxn>
                <a:cxn ang="0">
                  <a:pos x="T8" y="T9"/>
                </a:cxn>
              </a:cxnLst>
              <a:rect l="0" t="0" r="r" b="b"/>
              <a:pathLst>
                <a:path w="1479" h="4296">
                  <a:moveTo>
                    <a:pt x="0" y="0"/>
                  </a:moveTo>
                  <a:lnTo>
                    <a:pt x="327" y="4295"/>
                  </a:lnTo>
                  <a:lnTo>
                    <a:pt x="1478" y="2556"/>
                  </a:lnTo>
                  <a:lnTo>
                    <a:pt x="1478" y="0"/>
                  </a:lnTo>
                  <a:lnTo>
                    <a:pt x="0" y="0"/>
                  </a:lnTo>
                </a:path>
              </a:pathLst>
            </a:custGeom>
            <a:solidFill>
              <a:schemeClr val="accent3">
                <a:lumMod val="60000"/>
                <a:lumOff val="40000"/>
              </a:schemeClr>
            </a:solidFill>
            <a:ln>
              <a:noFill/>
            </a:ln>
            <a:effectLst/>
          </p:spPr>
          <p:txBody>
            <a:bodyPr wrap="none" anchor="ctr"/>
            <a:lstStyle/>
            <a:p>
              <a:endParaRPr lang="en-US" sz="7199" dirty="0">
                <a:latin typeface="Nunito Light" charset="0"/>
              </a:endParaRPr>
            </a:p>
          </p:txBody>
        </p:sp>
        <p:sp>
          <p:nvSpPr>
            <p:cNvPr id="8" name="Freeform 7"/>
            <p:cNvSpPr>
              <a:spLocks noChangeArrowheads="1"/>
            </p:cNvSpPr>
            <p:nvPr/>
          </p:nvSpPr>
          <p:spPr bwMode="auto">
            <a:xfrm>
              <a:off x="-525459" y="4477832"/>
              <a:ext cx="2646748" cy="4233061"/>
            </a:xfrm>
            <a:custGeom>
              <a:avLst/>
              <a:gdLst>
                <a:gd name="T0" fmla="*/ 0 w 2687"/>
                <a:gd name="T1" fmla="*/ 0 h 4296"/>
                <a:gd name="T2" fmla="*/ 2686 w 2687"/>
                <a:gd name="T3" fmla="*/ 4295 h 4296"/>
                <a:gd name="T4" fmla="*/ 2359 w 2687"/>
                <a:gd name="T5" fmla="*/ 0 h 4296"/>
                <a:gd name="T6" fmla="*/ 0 w 2687"/>
                <a:gd name="T7" fmla="*/ 0 h 4296"/>
              </a:gdLst>
              <a:ahLst/>
              <a:cxnLst>
                <a:cxn ang="0">
                  <a:pos x="T0" y="T1"/>
                </a:cxn>
                <a:cxn ang="0">
                  <a:pos x="T2" y="T3"/>
                </a:cxn>
                <a:cxn ang="0">
                  <a:pos x="T4" y="T5"/>
                </a:cxn>
                <a:cxn ang="0">
                  <a:pos x="T6" y="T7"/>
                </a:cxn>
              </a:cxnLst>
              <a:rect l="0" t="0" r="r" b="b"/>
              <a:pathLst>
                <a:path w="2687" h="4296">
                  <a:moveTo>
                    <a:pt x="0" y="0"/>
                  </a:moveTo>
                  <a:lnTo>
                    <a:pt x="2686" y="4295"/>
                  </a:lnTo>
                  <a:lnTo>
                    <a:pt x="2359" y="0"/>
                  </a:lnTo>
                  <a:lnTo>
                    <a:pt x="0" y="0"/>
                  </a:lnTo>
                </a:path>
              </a:pathLst>
            </a:custGeom>
            <a:solidFill>
              <a:schemeClr val="accent3"/>
            </a:solidFill>
            <a:ln>
              <a:noFill/>
            </a:ln>
            <a:effectLst/>
          </p:spPr>
          <p:txBody>
            <a:bodyPr wrap="none" anchor="ctr"/>
            <a:lstStyle/>
            <a:p>
              <a:endParaRPr lang="en-US" sz="7199" dirty="0">
                <a:latin typeface="Nunito Light" charset="0"/>
              </a:endParaRPr>
            </a:p>
          </p:txBody>
        </p:sp>
        <p:sp>
          <p:nvSpPr>
            <p:cNvPr id="9" name="Freeform 8"/>
            <p:cNvSpPr>
              <a:spLocks noChangeArrowheads="1"/>
            </p:cNvSpPr>
            <p:nvPr/>
          </p:nvSpPr>
          <p:spPr bwMode="auto">
            <a:xfrm>
              <a:off x="-858390" y="4477832"/>
              <a:ext cx="3003125" cy="4233061"/>
            </a:xfrm>
            <a:custGeom>
              <a:avLst/>
              <a:gdLst>
                <a:gd name="T0" fmla="*/ 0 w 3049"/>
                <a:gd name="T1" fmla="*/ 0 h 4296"/>
                <a:gd name="T2" fmla="*/ 43 w 3049"/>
                <a:gd name="T3" fmla="*/ 3187 h 4296"/>
                <a:gd name="T4" fmla="*/ 3048 w 3049"/>
                <a:gd name="T5" fmla="*/ 4295 h 4296"/>
                <a:gd name="T6" fmla="*/ 362 w 3049"/>
                <a:gd name="T7" fmla="*/ 0 h 4296"/>
                <a:gd name="T8" fmla="*/ 0 w 3049"/>
                <a:gd name="T9" fmla="*/ 0 h 4296"/>
              </a:gdLst>
              <a:ahLst/>
              <a:cxnLst>
                <a:cxn ang="0">
                  <a:pos x="T0" y="T1"/>
                </a:cxn>
                <a:cxn ang="0">
                  <a:pos x="T2" y="T3"/>
                </a:cxn>
                <a:cxn ang="0">
                  <a:pos x="T4" y="T5"/>
                </a:cxn>
                <a:cxn ang="0">
                  <a:pos x="T6" y="T7"/>
                </a:cxn>
                <a:cxn ang="0">
                  <a:pos x="T8" y="T9"/>
                </a:cxn>
              </a:cxnLst>
              <a:rect l="0" t="0" r="r" b="b"/>
              <a:pathLst>
                <a:path w="3049" h="4296">
                  <a:moveTo>
                    <a:pt x="0" y="0"/>
                  </a:moveTo>
                  <a:lnTo>
                    <a:pt x="43" y="3187"/>
                  </a:lnTo>
                  <a:lnTo>
                    <a:pt x="3048" y="4295"/>
                  </a:lnTo>
                  <a:lnTo>
                    <a:pt x="362" y="0"/>
                  </a:lnTo>
                  <a:lnTo>
                    <a:pt x="0" y="0"/>
                  </a:lnTo>
                </a:path>
              </a:pathLst>
            </a:custGeom>
            <a:solidFill>
              <a:schemeClr val="accent3">
                <a:lumMod val="60000"/>
                <a:lumOff val="40000"/>
              </a:schemeClr>
            </a:solidFill>
            <a:ln>
              <a:noFill/>
            </a:ln>
            <a:effectLst/>
          </p:spPr>
          <p:txBody>
            <a:bodyPr wrap="none" anchor="ctr"/>
            <a:lstStyle/>
            <a:p>
              <a:endParaRPr lang="en-US" sz="7199" dirty="0">
                <a:latin typeface="Nunito Light" charset="0"/>
              </a:endParaRPr>
            </a:p>
          </p:txBody>
        </p:sp>
      </p:grpSp>
      <p:pic>
        <p:nvPicPr>
          <p:cNvPr id="13" name="Picture 12">
            <a:extLst>
              <a:ext uri="{FF2B5EF4-FFF2-40B4-BE49-F238E27FC236}">
                <a16:creationId xmlns:a16="http://schemas.microsoft.com/office/drawing/2014/main" id="{1EB851F1-5C12-4A22-8AD6-42F553C8582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271658" y="2612572"/>
            <a:ext cx="10189028" cy="8730342"/>
          </a:xfrm>
          <a:prstGeom prst="rect">
            <a:avLst/>
          </a:prstGeom>
        </p:spPr>
      </p:pic>
      <p:pic>
        <p:nvPicPr>
          <p:cNvPr id="14" name="Picture 2">
            <a:extLst>
              <a:ext uri="{FF2B5EF4-FFF2-40B4-BE49-F238E27FC236}">
                <a16:creationId xmlns:a16="http://schemas.microsoft.com/office/drawing/2014/main" id="{D735C7C9-31F6-4331-B513-3D25EB04F10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7460686" y="9548036"/>
            <a:ext cx="6923314" cy="440375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04648713"/>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Box 10"/>
          <p:cNvSpPr txBox="1"/>
          <p:nvPr/>
        </p:nvSpPr>
        <p:spPr>
          <a:xfrm>
            <a:off x="1649303" y="740828"/>
            <a:ext cx="21327925" cy="1719125"/>
          </a:xfrm>
          <a:prstGeom prst="rect">
            <a:avLst/>
          </a:prstGeom>
          <a:noFill/>
        </p:spPr>
        <p:txBody>
          <a:bodyPr wrap="square" rtlCol="0">
            <a:spAutoFit/>
          </a:bodyPr>
          <a:lstStyle/>
          <a:p>
            <a:pPr algn="ctr">
              <a:lnSpc>
                <a:spcPts val="14004"/>
              </a:lnSpc>
            </a:pPr>
            <a:r>
              <a:rPr lang="en-US" sz="9600" b="1" dirty="0"/>
              <a:t>Assessment of Fair Housing</a:t>
            </a:r>
            <a:endParaRPr lang="en-US" sz="6600" b="1" dirty="0"/>
          </a:p>
        </p:txBody>
      </p:sp>
      <p:grpSp>
        <p:nvGrpSpPr>
          <p:cNvPr id="2" name="Group 1"/>
          <p:cNvGrpSpPr/>
          <p:nvPr/>
        </p:nvGrpSpPr>
        <p:grpSpPr>
          <a:xfrm>
            <a:off x="-986916" y="2932718"/>
            <a:ext cx="4093436" cy="4234164"/>
            <a:chOff x="-858390" y="4477832"/>
            <a:chExt cx="4092370" cy="4233061"/>
          </a:xfrm>
        </p:grpSpPr>
        <p:sp>
          <p:nvSpPr>
            <p:cNvPr id="6" name="Freeform 5"/>
            <p:cNvSpPr>
              <a:spLocks noChangeArrowheads="1"/>
            </p:cNvSpPr>
            <p:nvPr/>
          </p:nvSpPr>
          <p:spPr bwMode="auto">
            <a:xfrm>
              <a:off x="2099658" y="6974920"/>
              <a:ext cx="1134322" cy="1716691"/>
            </a:xfrm>
            <a:custGeom>
              <a:avLst/>
              <a:gdLst>
                <a:gd name="T0" fmla="*/ 0 w 1152"/>
                <a:gd name="T1" fmla="*/ 1739 h 1740"/>
                <a:gd name="T2" fmla="*/ 1151 w 1152"/>
                <a:gd name="T3" fmla="*/ 918 h 1740"/>
                <a:gd name="T4" fmla="*/ 1151 w 1152"/>
                <a:gd name="T5" fmla="*/ 0 h 1740"/>
                <a:gd name="T6" fmla="*/ 0 w 1152"/>
                <a:gd name="T7" fmla="*/ 1739 h 1740"/>
              </a:gdLst>
              <a:ahLst/>
              <a:cxnLst>
                <a:cxn ang="0">
                  <a:pos x="T0" y="T1"/>
                </a:cxn>
                <a:cxn ang="0">
                  <a:pos x="T2" y="T3"/>
                </a:cxn>
                <a:cxn ang="0">
                  <a:pos x="T4" y="T5"/>
                </a:cxn>
                <a:cxn ang="0">
                  <a:pos x="T6" y="T7"/>
                </a:cxn>
              </a:cxnLst>
              <a:rect l="0" t="0" r="r" b="b"/>
              <a:pathLst>
                <a:path w="1152" h="1740">
                  <a:moveTo>
                    <a:pt x="0" y="1739"/>
                  </a:moveTo>
                  <a:lnTo>
                    <a:pt x="1151" y="918"/>
                  </a:lnTo>
                  <a:lnTo>
                    <a:pt x="1151" y="0"/>
                  </a:lnTo>
                  <a:lnTo>
                    <a:pt x="0" y="1739"/>
                  </a:lnTo>
                </a:path>
              </a:pathLst>
            </a:custGeom>
            <a:solidFill>
              <a:schemeClr val="accent3"/>
            </a:solidFill>
            <a:ln>
              <a:noFill/>
            </a:ln>
            <a:effectLst/>
          </p:spPr>
          <p:txBody>
            <a:bodyPr wrap="none" anchor="ctr"/>
            <a:lstStyle/>
            <a:p>
              <a:endParaRPr lang="en-US" sz="7199" dirty="0">
                <a:latin typeface="Nunito Light" charset="0"/>
              </a:endParaRPr>
            </a:p>
          </p:txBody>
        </p:sp>
        <p:sp>
          <p:nvSpPr>
            <p:cNvPr id="7" name="Freeform 6"/>
            <p:cNvSpPr>
              <a:spLocks noChangeArrowheads="1"/>
            </p:cNvSpPr>
            <p:nvPr/>
          </p:nvSpPr>
          <p:spPr bwMode="auto">
            <a:xfrm>
              <a:off x="1777142" y="4477832"/>
              <a:ext cx="1455931" cy="4233061"/>
            </a:xfrm>
            <a:custGeom>
              <a:avLst/>
              <a:gdLst>
                <a:gd name="T0" fmla="*/ 0 w 1479"/>
                <a:gd name="T1" fmla="*/ 0 h 4296"/>
                <a:gd name="T2" fmla="*/ 327 w 1479"/>
                <a:gd name="T3" fmla="*/ 4295 h 4296"/>
                <a:gd name="T4" fmla="*/ 1478 w 1479"/>
                <a:gd name="T5" fmla="*/ 2556 h 4296"/>
                <a:gd name="T6" fmla="*/ 1478 w 1479"/>
                <a:gd name="T7" fmla="*/ 0 h 4296"/>
                <a:gd name="T8" fmla="*/ 0 w 1479"/>
                <a:gd name="T9" fmla="*/ 0 h 4296"/>
              </a:gdLst>
              <a:ahLst/>
              <a:cxnLst>
                <a:cxn ang="0">
                  <a:pos x="T0" y="T1"/>
                </a:cxn>
                <a:cxn ang="0">
                  <a:pos x="T2" y="T3"/>
                </a:cxn>
                <a:cxn ang="0">
                  <a:pos x="T4" y="T5"/>
                </a:cxn>
                <a:cxn ang="0">
                  <a:pos x="T6" y="T7"/>
                </a:cxn>
                <a:cxn ang="0">
                  <a:pos x="T8" y="T9"/>
                </a:cxn>
              </a:cxnLst>
              <a:rect l="0" t="0" r="r" b="b"/>
              <a:pathLst>
                <a:path w="1479" h="4296">
                  <a:moveTo>
                    <a:pt x="0" y="0"/>
                  </a:moveTo>
                  <a:lnTo>
                    <a:pt x="327" y="4295"/>
                  </a:lnTo>
                  <a:lnTo>
                    <a:pt x="1478" y="2556"/>
                  </a:lnTo>
                  <a:lnTo>
                    <a:pt x="1478" y="0"/>
                  </a:lnTo>
                  <a:lnTo>
                    <a:pt x="0" y="0"/>
                  </a:lnTo>
                </a:path>
              </a:pathLst>
            </a:custGeom>
            <a:solidFill>
              <a:schemeClr val="accent3">
                <a:lumMod val="60000"/>
                <a:lumOff val="40000"/>
              </a:schemeClr>
            </a:solidFill>
            <a:ln>
              <a:noFill/>
            </a:ln>
            <a:effectLst/>
          </p:spPr>
          <p:txBody>
            <a:bodyPr wrap="none" anchor="ctr"/>
            <a:lstStyle/>
            <a:p>
              <a:endParaRPr lang="en-US" sz="7199" dirty="0">
                <a:latin typeface="Nunito Light" charset="0"/>
              </a:endParaRPr>
            </a:p>
          </p:txBody>
        </p:sp>
        <p:sp>
          <p:nvSpPr>
            <p:cNvPr id="8" name="Freeform 7"/>
            <p:cNvSpPr>
              <a:spLocks noChangeArrowheads="1"/>
            </p:cNvSpPr>
            <p:nvPr/>
          </p:nvSpPr>
          <p:spPr bwMode="auto">
            <a:xfrm>
              <a:off x="-525459" y="4477832"/>
              <a:ext cx="2646748" cy="4233061"/>
            </a:xfrm>
            <a:custGeom>
              <a:avLst/>
              <a:gdLst>
                <a:gd name="T0" fmla="*/ 0 w 2687"/>
                <a:gd name="T1" fmla="*/ 0 h 4296"/>
                <a:gd name="T2" fmla="*/ 2686 w 2687"/>
                <a:gd name="T3" fmla="*/ 4295 h 4296"/>
                <a:gd name="T4" fmla="*/ 2359 w 2687"/>
                <a:gd name="T5" fmla="*/ 0 h 4296"/>
                <a:gd name="T6" fmla="*/ 0 w 2687"/>
                <a:gd name="T7" fmla="*/ 0 h 4296"/>
              </a:gdLst>
              <a:ahLst/>
              <a:cxnLst>
                <a:cxn ang="0">
                  <a:pos x="T0" y="T1"/>
                </a:cxn>
                <a:cxn ang="0">
                  <a:pos x="T2" y="T3"/>
                </a:cxn>
                <a:cxn ang="0">
                  <a:pos x="T4" y="T5"/>
                </a:cxn>
                <a:cxn ang="0">
                  <a:pos x="T6" y="T7"/>
                </a:cxn>
              </a:cxnLst>
              <a:rect l="0" t="0" r="r" b="b"/>
              <a:pathLst>
                <a:path w="2687" h="4296">
                  <a:moveTo>
                    <a:pt x="0" y="0"/>
                  </a:moveTo>
                  <a:lnTo>
                    <a:pt x="2686" y="4295"/>
                  </a:lnTo>
                  <a:lnTo>
                    <a:pt x="2359" y="0"/>
                  </a:lnTo>
                  <a:lnTo>
                    <a:pt x="0" y="0"/>
                  </a:lnTo>
                </a:path>
              </a:pathLst>
            </a:custGeom>
            <a:solidFill>
              <a:schemeClr val="accent3"/>
            </a:solidFill>
            <a:ln>
              <a:noFill/>
            </a:ln>
            <a:effectLst/>
          </p:spPr>
          <p:txBody>
            <a:bodyPr wrap="none" anchor="ctr"/>
            <a:lstStyle/>
            <a:p>
              <a:endParaRPr lang="en-US" sz="7199" dirty="0">
                <a:latin typeface="Nunito Light" charset="0"/>
              </a:endParaRPr>
            </a:p>
          </p:txBody>
        </p:sp>
        <p:sp>
          <p:nvSpPr>
            <p:cNvPr id="9" name="Freeform 8"/>
            <p:cNvSpPr>
              <a:spLocks noChangeArrowheads="1"/>
            </p:cNvSpPr>
            <p:nvPr/>
          </p:nvSpPr>
          <p:spPr bwMode="auto">
            <a:xfrm>
              <a:off x="-858390" y="4477832"/>
              <a:ext cx="3003125" cy="4233061"/>
            </a:xfrm>
            <a:custGeom>
              <a:avLst/>
              <a:gdLst>
                <a:gd name="T0" fmla="*/ 0 w 3049"/>
                <a:gd name="T1" fmla="*/ 0 h 4296"/>
                <a:gd name="T2" fmla="*/ 43 w 3049"/>
                <a:gd name="T3" fmla="*/ 3187 h 4296"/>
                <a:gd name="T4" fmla="*/ 3048 w 3049"/>
                <a:gd name="T5" fmla="*/ 4295 h 4296"/>
                <a:gd name="T6" fmla="*/ 362 w 3049"/>
                <a:gd name="T7" fmla="*/ 0 h 4296"/>
                <a:gd name="T8" fmla="*/ 0 w 3049"/>
                <a:gd name="T9" fmla="*/ 0 h 4296"/>
              </a:gdLst>
              <a:ahLst/>
              <a:cxnLst>
                <a:cxn ang="0">
                  <a:pos x="T0" y="T1"/>
                </a:cxn>
                <a:cxn ang="0">
                  <a:pos x="T2" y="T3"/>
                </a:cxn>
                <a:cxn ang="0">
                  <a:pos x="T4" y="T5"/>
                </a:cxn>
                <a:cxn ang="0">
                  <a:pos x="T6" y="T7"/>
                </a:cxn>
                <a:cxn ang="0">
                  <a:pos x="T8" y="T9"/>
                </a:cxn>
              </a:cxnLst>
              <a:rect l="0" t="0" r="r" b="b"/>
              <a:pathLst>
                <a:path w="3049" h="4296">
                  <a:moveTo>
                    <a:pt x="0" y="0"/>
                  </a:moveTo>
                  <a:lnTo>
                    <a:pt x="43" y="3187"/>
                  </a:lnTo>
                  <a:lnTo>
                    <a:pt x="3048" y="4295"/>
                  </a:lnTo>
                  <a:lnTo>
                    <a:pt x="362" y="0"/>
                  </a:lnTo>
                  <a:lnTo>
                    <a:pt x="0" y="0"/>
                  </a:lnTo>
                </a:path>
              </a:pathLst>
            </a:custGeom>
            <a:solidFill>
              <a:schemeClr val="accent3">
                <a:lumMod val="60000"/>
                <a:lumOff val="40000"/>
              </a:schemeClr>
            </a:solidFill>
            <a:ln>
              <a:noFill/>
            </a:ln>
            <a:effectLst/>
          </p:spPr>
          <p:txBody>
            <a:bodyPr wrap="none" anchor="ctr"/>
            <a:lstStyle/>
            <a:p>
              <a:endParaRPr lang="en-US" sz="7199" dirty="0">
                <a:latin typeface="Nunito Light" charset="0"/>
              </a:endParaRPr>
            </a:p>
          </p:txBody>
        </p:sp>
      </p:grpSp>
      <p:sp>
        <p:nvSpPr>
          <p:cNvPr id="10" name="Content Placeholder 2">
            <a:extLst>
              <a:ext uri="{FF2B5EF4-FFF2-40B4-BE49-F238E27FC236}">
                <a16:creationId xmlns:a16="http://schemas.microsoft.com/office/drawing/2014/main" id="{974AFDE9-0B29-4A80-ADD9-30B51C170656}"/>
              </a:ext>
            </a:extLst>
          </p:cNvPr>
          <p:cNvSpPr txBox="1">
            <a:spLocks/>
          </p:cNvSpPr>
          <p:nvPr/>
        </p:nvSpPr>
        <p:spPr>
          <a:xfrm>
            <a:off x="3140128" y="2896604"/>
            <a:ext cx="19141828" cy="8884270"/>
          </a:xfrm>
          <a:prstGeom prst="rect">
            <a:avLst/>
          </a:prstGeom>
        </p:spPr>
        <p:txBody>
          <a:bodyPr>
            <a:normAutofit/>
          </a:bodyPr>
          <a:lstStyle>
            <a:lvl1pPr marL="457200" indent="-457200" algn="l" defTabSz="1828800" rtl="0" eaLnBrk="1" latinLnBrk="0" hangingPunct="1">
              <a:lnSpc>
                <a:spcPct val="90000"/>
              </a:lnSpc>
              <a:spcBef>
                <a:spcPts val="2000"/>
              </a:spcBef>
              <a:buFont typeface="Arial" panose="020B0604020202020204" pitchFamily="34" charset="0"/>
              <a:buChar char="•"/>
              <a:defRPr sz="5600" kern="1200">
                <a:solidFill>
                  <a:schemeClr val="tx1"/>
                </a:solidFill>
                <a:latin typeface="+mn-lt"/>
                <a:ea typeface="+mn-ea"/>
                <a:cs typeface="+mn-cs"/>
              </a:defRPr>
            </a:lvl1pPr>
            <a:lvl2pPr marL="13716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mn-lt"/>
                <a:ea typeface="+mn-ea"/>
                <a:cs typeface="+mn-cs"/>
              </a:defRPr>
            </a:lvl2pPr>
            <a:lvl3pPr marL="2286000" indent="-457200" algn="l" defTabSz="1828800" rtl="0" eaLnBrk="1" latinLnBrk="0" hangingPunct="1">
              <a:lnSpc>
                <a:spcPct val="90000"/>
              </a:lnSpc>
              <a:spcBef>
                <a:spcPts val="1000"/>
              </a:spcBef>
              <a:buFont typeface="Arial" panose="020B0604020202020204" pitchFamily="34" charset="0"/>
              <a:buChar char="•"/>
              <a:defRPr sz="4000" kern="1200">
                <a:solidFill>
                  <a:schemeClr val="tx1"/>
                </a:solidFill>
                <a:latin typeface="+mn-lt"/>
                <a:ea typeface="+mn-ea"/>
                <a:cs typeface="+mn-cs"/>
              </a:defRPr>
            </a:lvl3pPr>
            <a:lvl4pPr marL="32004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4pPr>
            <a:lvl5pPr marL="41148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5pPr>
            <a:lvl6pPr marL="50292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6pPr>
            <a:lvl7pPr marL="59436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7pPr>
            <a:lvl8pPr marL="68580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8pPr>
            <a:lvl9pPr marL="77724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9pPr>
          </a:lstStyle>
          <a:p>
            <a:r>
              <a:rPr lang="en-US" sz="4800" dirty="0"/>
              <a:t>Initiate a process to identify and understand local fair housing issues.</a:t>
            </a:r>
          </a:p>
          <a:p>
            <a:pPr marL="0" indent="0">
              <a:buNone/>
            </a:pPr>
            <a:endParaRPr lang="en-US" sz="4800" dirty="0"/>
          </a:p>
          <a:p>
            <a:r>
              <a:rPr lang="en-US" sz="4800" dirty="0"/>
              <a:t>Analyze fair housing issues in a local community.</a:t>
            </a:r>
          </a:p>
          <a:p>
            <a:endParaRPr lang="en-US" sz="4800" dirty="0"/>
          </a:p>
          <a:p>
            <a:r>
              <a:rPr lang="en-US" sz="4800" dirty="0"/>
              <a:t>Utilize the HUD-provided data, maps, and standard Assessment Tool.</a:t>
            </a:r>
          </a:p>
          <a:p>
            <a:pPr marL="0" indent="0">
              <a:buNone/>
            </a:pPr>
            <a:r>
              <a:rPr lang="en-US" sz="4800" dirty="0"/>
              <a:t>	-</a:t>
            </a:r>
            <a:r>
              <a:rPr lang="en-US" sz="3200" dirty="0"/>
              <a:t> </a:t>
            </a:r>
            <a:r>
              <a:rPr lang="en-US" sz="4000" dirty="0"/>
              <a:t>Build/locate an AFFH Map at: </a:t>
            </a:r>
            <a:r>
              <a:rPr lang="en-US" sz="4400" dirty="0">
                <a:hlinkClick r:id="rId3"/>
              </a:rPr>
              <a:t>https://egis.hud.gov/affht/</a:t>
            </a:r>
            <a:endParaRPr lang="en-US" sz="4000" dirty="0"/>
          </a:p>
        </p:txBody>
      </p:sp>
      <p:pic>
        <p:nvPicPr>
          <p:cNvPr id="12" name="Picture 2">
            <a:extLst>
              <a:ext uri="{FF2B5EF4-FFF2-40B4-BE49-F238E27FC236}">
                <a16:creationId xmlns:a16="http://schemas.microsoft.com/office/drawing/2014/main" id="{29433BD3-A065-410A-B85C-4C2190D9E78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7460686" y="10103663"/>
            <a:ext cx="6923314" cy="429026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16566469"/>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Box 10"/>
          <p:cNvSpPr txBox="1"/>
          <p:nvPr/>
        </p:nvSpPr>
        <p:spPr>
          <a:xfrm>
            <a:off x="1649303" y="740828"/>
            <a:ext cx="21327925" cy="1719125"/>
          </a:xfrm>
          <a:prstGeom prst="rect">
            <a:avLst/>
          </a:prstGeom>
          <a:noFill/>
        </p:spPr>
        <p:txBody>
          <a:bodyPr wrap="square" rtlCol="0">
            <a:spAutoFit/>
          </a:bodyPr>
          <a:lstStyle/>
          <a:p>
            <a:pPr algn="ctr">
              <a:lnSpc>
                <a:spcPts val="14004"/>
              </a:lnSpc>
            </a:pPr>
            <a:r>
              <a:rPr lang="en-US" sz="9600" b="1" dirty="0"/>
              <a:t>Analyze Fair Housing Issues </a:t>
            </a:r>
            <a:endParaRPr lang="en-US" sz="6600" b="1" dirty="0"/>
          </a:p>
        </p:txBody>
      </p:sp>
      <p:grpSp>
        <p:nvGrpSpPr>
          <p:cNvPr id="2" name="Group 1"/>
          <p:cNvGrpSpPr/>
          <p:nvPr/>
        </p:nvGrpSpPr>
        <p:grpSpPr>
          <a:xfrm>
            <a:off x="-986916" y="2932718"/>
            <a:ext cx="4093436" cy="4234164"/>
            <a:chOff x="-858390" y="4477832"/>
            <a:chExt cx="4092370" cy="4233061"/>
          </a:xfrm>
        </p:grpSpPr>
        <p:sp>
          <p:nvSpPr>
            <p:cNvPr id="6" name="Freeform 5"/>
            <p:cNvSpPr>
              <a:spLocks noChangeArrowheads="1"/>
            </p:cNvSpPr>
            <p:nvPr/>
          </p:nvSpPr>
          <p:spPr bwMode="auto">
            <a:xfrm>
              <a:off x="2099658" y="6974920"/>
              <a:ext cx="1134322" cy="1716691"/>
            </a:xfrm>
            <a:custGeom>
              <a:avLst/>
              <a:gdLst>
                <a:gd name="T0" fmla="*/ 0 w 1152"/>
                <a:gd name="T1" fmla="*/ 1739 h 1740"/>
                <a:gd name="T2" fmla="*/ 1151 w 1152"/>
                <a:gd name="T3" fmla="*/ 918 h 1740"/>
                <a:gd name="T4" fmla="*/ 1151 w 1152"/>
                <a:gd name="T5" fmla="*/ 0 h 1740"/>
                <a:gd name="T6" fmla="*/ 0 w 1152"/>
                <a:gd name="T7" fmla="*/ 1739 h 1740"/>
              </a:gdLst>
              <a:ahLst/>
              <a:cxnLst>
                <a:cxn ang="0">
                  <a:pos x="T0" y="T1"/>
                </a:cxn>
                <a:cxn ang="0">
                  <a:pos x="T2" y="T3"/>
                </a:cxn>
                <a:cxn ang="0">
                  <a:pos x="T4" y="T5"/>
                </a:cxn>
                <a:cxn ang="0">
                  <a:pos x="T6" y="T7"/>
                </a:cxn>
              </a:cxnLst>
              <a:rect l="0" t="0" r="r" b="b"/>
              <a:pathLst>
                <a:path w="1152" h="1740">
                  <a:moveTo>
                    <a:pt x="0" y="1739"/>
                  </a:moveTo>
                  <a:lnTo>
                    <a:pt x="1151" y="918"/>
                  </a:lnTo>
                  <a:lnTo>
                    <a:pt x="1151" y="0"/>
                  </a:lnTo>
                  <a:lnTo>
                    <a:pt x="0" y="1739"/>
                  </a:lnTo>
                </a:path>
              </a:pathLst>
            </a:custGeom>
            <a:solidFill>
              <a:schemeClr val="accent3"/>
            </a:solidFill>
            <a:ln>
              <a:noFill/>
            </a:ln>
            <a:effectLst/>
          </p:spPr>
          <p:txBody>
            <a:bodyPr wrap="none" anchor="ctr"/>
            <a:lstStyle/>
            <a:p>
              <a:endParaRPr lang="en-US" sz="7199" dirty="0">
                <a:latin typeface="Nunito Light" charset="0"/>
              </a:endParaRPr>
            </a:p>
          </p:txBody>
        </p:sp>
        <p:sp>
          <p:nvSpPr>
            <p:cNvPr id="7" name="Freeform 6"/>
            <p:cNvSpPr>
              <a:spLocks noChangeArrowheads="1"/>
            </p:cNvSpPr>
            <p:nvPr/>
          </p:nvSpPr>
          <p:spPr bwMode="auto">
            <a:xfrm>
              <a:off x="1777142" y="4477832"/>
              <a:ext cx="1455931" cy="4233061"/>
            </a:xfrm>
            <a:custGeom>
              <a:avLst/>
              <a:gdLst>
                <a:gd name="T0" fmla="*/ 0 w 1479"/>
                <a:gd name="T1" fmla="*/ 0 h 4296"/>
                <a:gd name="T2" fmla="*/ 327 w 1479"/>
                <a:gd name="T3" fmla="*/ 4295 h 4296"/>
                <a:gd name="T4" fmla="*/ 1478 w 1479"/>
                <a:gd name="T5" fmla="*/ 2556 h 4296"/>
                <a:gd name="T6" fmla="*/ 1478 w 1479"/>
                <a:gd name="T7" fmla="*/ 0 h 4296"/>
                <a:gd name="T8" fmla="*/ 0 w 1479"/>
                <a:gd name="T9" fmla="*/ 0 h 4296"/>
              </a:gdLst>
              <a:ahLst/>
              <a:cxnLst>
                <a:cxn ang="0">
                  <a:pos x="T0" y="T1"/>
                </a:cxn>
                <a:cxn ang="0">
                  <a:pos x="T2" y="T3"/>
                </a:cxn>
                <a:cxn ang="0">
                  <a:pos x="T4" y="T5"/>
                </a:cxn>
                <a:cxn ang="0">
                  <a:pos x="T6" y="T7"/>
                </a:cxn>
                <a:cxn ang="0">
                  <a:pos x="T8" y="T9"/>
                </a:cxn>
              </a:cxnLst>
              <a:rect l="0" t="0" r="r" b="b"/>
              <a:pathLst>
                <a:path w="1479" h="4296">
                  <a:moveTo>
                    <a:pt x="0" y="0"/>
                  </a:moveTo>
                  <a:lnTo>
                    <a:pt x="327" y="4295"/>
                  </a:lnTo>
                  <a:lnTo>
                    <a:pt x="1478" y="2556"/>
                  </a:lnTo>
                  <a:lnTo>
                    <a:pt x="1478" y="0"/>
                  </a:lnTo>
                  <a:lnTo>
                    <a:pt x="0" y="0"/>
                  </a:lnTo>
                </a:path>
              </a:pathLst>
            </a:custGeom>
            <a:solidFill>
              <a:schemeClr val="accent3">
                <a:lumMod val="60000"/>
                <a:lumOff val="40000"/>
              </a:schemeClr>
            </a:solidFill>
            <a:ln>
              <a:noFill/>
            </a:ln>
            <a:effectLst/>
          </p:spPr>
          <p:txBody>
            <a:bodyPr wrap="none" anchor="ctr"/>
            <a:lstStyle/>
            <a:p>
              <a:endParaRPr lang="en-US" sz="7199" dirty="0">
                <a:latin typeface="Nunito Light" charset="0"/>
              </a:endParaRPr>
            </a:p>
          </p:txBody>
        </p:sp>
        <p:sp>
          <p:nvSpPr>
            <p:cNvPr id="8" name="Freeform 7"/>
            <p:cNvSpPr>
              <a:spLocks noChangeArrowheads="1"/>
            </p:cNvSpPr>
            <p:nvPr/>
          </p:nvSpPr>
          <p:spPr bwMode="auto">
            <a:xfrm>
              <a:off x="-525459" y="4477832"/>
              <a:ext cx="2646748" cy="4233061"/>
            </a:xfrm>
            <a:custGeom>
              <a:avLst/>
              <a:gdLst>
                <a:gd name="T0" fmla="*/ 0 w 2687"/>
                <a:gd name="T1" fmla="*/ 0 h 4296"/>
                <a:gd name="T2" fmla="*/ 2686 w 2687"/>
                <a:gd name="T3" fmla="*/ 4295 h 4296"/>
                <a:gd name="T4" fmla="*/ 2359 w 2687"/>
                <a:gd name="T5" fmla="*/ 0 h 4296"/>
                <a:gd name="T6" fmla="*/ 0 w 2687"/>
                <a:gd name="T7" fmla="*/ 0 h 4296"/>
              </a:gdLst>
              <a:ahLst/>
              <a:cxnLst>
                <a:cxn ang="0">
                  <a:pos x="T0" y="T1"/>
                </a:cxn>
                <a:cxn ang="0">
                  <a:pos x="T2" y="T3"/>
                </a:cxn>
                <a:cxn ang="0">
                  <a:pos x="T4" y="T5"/>
                </a:cxn>
                <a:cxn ang="0">
                  <a:pos x="T6" y="T7"/>
                </a:cxn>
              </a:cxnLst>
              <a:rect l="0" t="0" r="r" b="b"/>
              <a:pathLst>
                <a:path w="2687" h="4296">
                  <a:moveTo>
                    <a:pt x="0" y="0"/>
                  </a:moveTo>
                  <a:lnTo>
                    <a:pt x="2686" y="4295"/>
                  </a:lnTo>
                  <a:lnTo>
                    <a:pt x="2359" y="0"/>
                  </a:lnTo>
                  <a:lnTo>
                    <a:pt x="0" y="0"/>
                  </a:lnTo>
                </a:path>
              </a:pathLst>
            </a:custGeom>
            <a:solidFill>
              <a:schemeClr val="accent3"/>
            </a:solidFill>
            <a:ln>
              <a:noFill/>
            </a:ln>
            <a:effectLst/>
          </p:spPr>
          <p:txBody>
            <a:bodyPr wrap="none" anchor="ctr"/>
            <a:lstStyle/>
            <a:p>
              <a:endParaRPr lang="en-US" sz="7199" dirty="0">
                <a:latin typeface="Nunito Light" charset="0"/>
              </a:endParaRPr>
            </a:p>
          </p:txBody>
        </p:sp>
        <p:sp>
          <p:nvSpPr>
            <p:cNvPr id="9" name="Freeform 8"/>
            <p:cNvSpPr>
              <a:spLocks noChangeArrowheads="1"/>
            </p:cNvSpPr>
            <p:nvPr/>
          </p:nvSpPr>
          <p:spPr bwMode="auto">
            <a:xfrm>
              <a:off x="-858390" y="4477832"/>
              <a:ext cx="3003125" cy="4233061"/>
            </a:xfrm>
            <a:custGeom>
              <a:avLst/>
              <a:gdLst>
                <a:gd name="T0" fmla="*/ 0 w 3049"/>
                <a:gd name="T1" fmla="*/ 0 h 4296"/>
                <a:gd name="T2" fmla="*/ 43 w 3049"/>
                <a:gd name="T3" fmla="*/ 3187 h 4296"/>
                <a:gd name="T4" fmla="*/ 3048 w 3049"/>
                <a:gd name="T5" fmla="*/ 4295 h 4296"/>
                <a:gd name="T6" fmla="*/ 362 w 3049"/>
                <a:gd name="T7" fmla="*/ 0 h 4296"/>
                <a:gd name="T8" fmla="*/ 0 w 3049"/>
                <a:gd name="T9" fmla="*/ 0 h 4296"/>
              </a:gdLst>
              <a:ahLst/>
              <a:cxnLst>
                <a:cxn ang="0">
                  <a:pos x="T0" y="T1"/>
                </a:cxn>
                <a:cxn ang="0">
                  <a:pos x="T2" y="T3"/>
                </a:cxn>
                <a:cxn ang="0">
                  <a:pos x="T4" y="T5"/>
                </a:cxn>
                <a:cxn ang="0">
                  <a:pos x="T6" y="T7"/>
                </a:cxn>
                <a:cxn ang="0">
                  <a:pos x="T8" y="T9"/>
                </a:cxn>
              </a:cxnLst>
              <a:rect l="0" t="0" r="r" b="b"/>
              <a:pathLst>
                <a:path w="3049" h="4296">
                  <a:moveTo>
                    <a:pt x="0" y="0"/>
                  </a:moveTo>
                  <a:lnTo>
                    <a:pt x="43" y="3187"/>
                  </a:lnTo>
                  <a:lnTo>
                    <a:pt x="3048" y="4295"/>
                  </a:lnTo>
                  <a:lnTo>
                    <a:pt x="362" y="0"/>
                  </a:lnTo>
                  <a:lnTo>
                    <a:pt x="0" y="0"/>
                  </a:lnTo>
                </a:path>
              </a:pathLst>
            </a:custGeom>
            <a:solidFill>
              <a:schemeClr val="accent3">
                <a:lumMod val="60000"/>
                <a:lumOff val="40000"/>
              </a:schemeClr>
            </a:solidFill>
            <a:ln>
              <a:noFill/>
            </a:ln>
            <a:effectLst/>
          </p:spPr>
          <p:txBody>
            <a:bodyPr wrap="none" anchor="ctr"/>
            <a:lstStyle/>
            <a:p>
              <a:endParaRPr lang="en-US" sz="7199" dirty="0">
                <a:latin typeface="Nunito Light" charset="0"/>
              </a:endParaRPr>
            </a:p>
          </p:txBody>
        </p:sp>
      </p:grpSp>
      <p:sp>
        <p:nvSpPr>
          <p:cNvPr id="12" name="Content Placeholder 2">
            <a:extLst>
              <a:ext uri="{FF2B5EF4-FFF2-40B4-BE49-F238E27FC236}">
                <a16:creationId xmlns:a16="http://schemas.microsoft.com/office/drawing/2014/main" id="{00759EC9-F47D-46D9-A379-BBFAA1D3050B}"/>
              </a:ext>
            </a:extLst>
          </p:cNvPr>
          <p:cNvSpPr txBox="1">
            <a:spLocks/>
          </p:cNvSpPr>
          <p:nvPr/>
        </p:nvSpPr>
        <p:spPr>
          <a:xfrm>
            <a:off x="3244759" y="2932718"/>
            <a:ext cx="19257177" cy="7587208"/>
          </a:xfrm>
          <a:prstGeom prst="rect">
            <a:avLst/>
          </a:prstGeom>
        </p:spPr>
        <p:txBody>
          <a:bodyPr>
            <a:normAutofit/>
          </a:bodyPr>
          <a:lstStyle>
            <a:lvl1pPr marL="457200" indent="-457200" algn="l" defTabSz="1828800" rtl="0" eaLnBrk="1" latinLnBrk="0" hangingPunct="1">
              <a:lnSpc>
                <a:spcPct val="90000"/>
              </a:lnSpc>
              <a:spcBef>
                <a:spcPts val="2000"/>
              </a:spcBef>
              <a:buFont typeface="Arial" panose="020B0604020202020204" pitchFamily="34" charset="0"/>
              <a:buChar char="•"/>
              <a:defRPr sz="5600" kern="1200">
                <a:solidFill>
                  <a:schemeClr val="tx1"/>
                </a:solidFill>
                <a:latin typeface="+mn-lt"/>
                <a:ea typeface="+mn-ea"/>
                <a:cs typeface="+mn-cs"/>
              </a:defRPr>
            </a:lvl1pPr>
            <a:lvl2pPr marL="13716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mn-lt"/>
                <a:ea typeface="+mn-ea"/>
                <a:cs typeface="+mn-cs"/>
              </a:defRPr>
            </a:lvl2pPr>
            <a:lvl3pPr marL="2286000" indent="-457200" algn="l" defTabSz="1828800" rtl="0" eaLnBrk="1" latinLnBrk="0" hangingPunct="1">
              <a:lnSpc>
                <a:spcPct val="90000"/>
              </a:lnSpc>
              <a:spcBef>
                <a:spcPts val="1000"/>
              </a:spcBef>
              <a:buFont typeface="Arial" panose="020B0604020202020204" pitchFamily="34" charset="0"/>
              <a:buChar char="•"/>
              <a:defRPr sz="4000" kern="1200">
                <a:solidFill>
                  <a:schemeClr val="tx1"/>
                </a:solidFill>
                <a:latin typeface="+mn-lt"/>
                <a:ea typeface="+mn-ea"/>
                <a:cs typeface="+mn-cs"/>
              </a:defRPr>
            </a:lvl3pPr>
            <a:lvl4pPr marL="32004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4pPr>
            <a:lvl5pPr marL="41148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5pPr>
            <a:lvl6pPr marL="50292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6pPr>
            <a:lvl7pPr marL="59436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7pPr>
            <a:lvl8pPr marL="68580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8pPr>
            <a:lvl9pPr marL="77724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9pPr>
          </a:lstStyle>
          <a:p>
            <a:pPr>
              <a:spcAft>
                <a:spcPts val="2400"/>
              </a:spcAft>
            </a:pPr>
            <a:r>
              <a:rPr lang="en-US" sz="4800" dirty="0"/>
              <a:t>Use the HUD-provided data, local data, and local community knowledge to undertake an analysis of fair housing issues.</a:t>
            </a:r>
            <a:br>
              <a:rPr lang="en-US" sz="4800" dirty="0"/>
            </a:br>
            <a:endParaRPr lang="en-US" sz="4800" dirty="0"/>
          </a:p>
          <a:p>
            <a:pPr>
              <a:spcAft>
                <a:spcPts val="2400"/>
              </a:spcAft>
            </a:pPr>
            <a:r>
              <a:rPr lang="en-US" sz="4800" dirty="0"/>
              <a:t>The Assessment Tool will guide the local community through the required analysis. </a:t>
            </a:r>
            <a:br>
              <a:rPr lang="en-US" sz="4800" dirty="0"/>
            </a:br>
            <a:endParaRPr lang="en-US" sz="4800" dirty="0"/>
          </a:p>
          <a:p>
            <a:pPr>
              <a:spcAft>
                <a:spcPts val="2400"/>
              </a:spcAft>
            </a:pPr>
            <a:r>
              <a:rPr lang="en-US" sz="4800" dirty="0"/>
              <a:t>Gather information through a community participation process and give the public reasonable opportunities for involvement</a:t>
            </a:r>
          </a:p>
        </p:txBody>
      </p:sp>
      <p:pic>
        <p:nvPicPr>
          <p:cNvPr id="13" name="Picture 2">
            <a:extLst>
              <a:ext uri="{FF2B5EF4-FFF2-40B4-BE49-F238E27FC236}">
                <a16:creationId xmlns:a16="http://schemas.microsoft.com/office/drawing/2014/main" id="{655D0D1B-B86A-4E22-BE9F-74FE5DA8374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460686" y="9645332"/>
            <a:ext cx="6923314" cy="427578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40679379"/>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Box 10"/>
          <p:cNvSpPr txBox="1"/>
          <p:nvPr/>
        </p:nvSpPr>
        <p:spPr>
          <a:xfrm>
            <a:off x="1339472" y="581804"/>
            <a:ext cx="22116876" cy="2308324"/>
          </a:xfrm>
          <a:prstGeom prst="rect">
            <a:avLst/>
          </a:prstGeom>
          <a:noFill/>
        </p:spPr>
        <p:txBody>
          <a:bodyPr wrap="square" rtlCol="0">
            <a:spAutoFit/>
          </a:bodyPr>
          <a:lstStyle/>
          <a:p>
            <a:pPr algn="ctr"/>
            <a:r>
              <a:rPr lang="en-US" sz="7200" b="1" dirty="0"/>
              <a:t>Analysis of Impediments to </a:t>
            </a:r>
            <a:br>
              <a:rPr lang="en-US" sz="7200" b="1" dirty="0"/>
            </a:br>
            <a:r>
              <a:rPr lang="en-US" sz="7200" b="1" dirty="0"/>
              <a:t>Fair Housing Choice (AI)</a:t>
            </a:r>
          </a:p>
        </p:txBody>
      </p:sp>
      <p:grpSp>
        <p:nvGrpSpPr>
          <p:cNvPr id="2" name="Group 1"/>
          <p:cNvGrpSpPr/>
          <p:nvPr/>
        </p:nvGrpSpPr>
        <p:grpSpPr>
          <a:xfrm>
            <a:off x="-986916" y="2932718"/>
            <a:ext cx="4093436" cy="4234164"/>
            <a:chOff x="-858390" y="4477832"/>
            <a:chExt cx="4092370" cy="4233061"/>
          </a:xfrm>
        </p:grpSpPr>
        <p:sp>
          <p:nvSpPr>
            <p:cNvPr id="6" name="Freeform 5"/>
            <p:cNvSpPr>
              <a:spLocks noChangeArrowheads="1"/>
            </p:cNvSpPr>
            <p:nvPr/>
          </p:nvSpPr>
          <p:spPr bwMode="auto">
            <a:xfrm>
              <a:off x="2099658" y="6974920"/>
              <a:ext cx="1134322" cy="1716691"/>
            </a:xfrm>
            <a:custGeom>
              <a:avLst/>
              <a:gdLst>
                <a:gd name="T0" fmla="*/ 0 w 1152"/>
                <a:gd name="T1" fmla="*/ 1739 h 1740"/>
                <a:gd name="T2" fmla="*/ 1151 w 1152"/>
                <a:gd name="T3" fmla="*/ 918 h 1740"/>
                <a:gd name="T4" fmla="*/ 1151 w 1152"/>
                <a:gd name="T5" fmla="*/ 0 h 1740"/>
                <a:gd name="T6" fmla="*/ 0 w 1152"/>
                <a:gd name="T7" fmla="*/ 1739 h 1740"/>
              </a:gdLst>
              <a:ahLst/>
              <a:cxnLst>
                <a:cxn ang="0">
                  <a:pos x="T0" y="T1"/>
                </a:cxn>
                <a:cxn ang="0">
                  <a:pos x="T2" y="T3"/>
                </a:cxn>
                <a:cxn ang="0">
                  <a:pos x="T4" y="T5"/>
                </a:cxn>
                <a:cxn ang="0">
                  <a:pos x="T6" y="T7"/>
                </a:cxn>
              </a:cxnLst>
              <a:rect l="0" t="0" r="r" b="b"/>
              <a:pathLst>
                <a:path w="1152" h="1740">
                  <a:moveTo>
                    <a:pt x="0" y="1739"/>
                  </a:moveTo>
                  <a:lnTo>
                    <a:pt x="1151" y="918"/>
                  </a:lnTo>
                  <a:lnTo>
                    <a:pt x="1151" y="0"/>
                  </a:lnTo>
                  <a:lnTo>
                    <a:pt x="0" y="1739"/>
                  </a:lnTo>
                </a:path>
              </a:pathLst>
            </a:custGeom>
            <a:solidFill>
              <a:schemeClr val="accent3"/>
            </a:solidFill>
            <a:ln>
              <a:noFill/>
            </a:ln>
            <a:effectLst/>
          </p:spPr>
          <p:txBody>
            <a:bodyPr wrap="none" anchor="ctr"/>
            <a:lstStyle/>
            <a:p>
              <a:endParaRPr lang="en-US" sz="7199" dirty="0">
                <a:latin typeface="Nunito Light" charset="0"/>
              </a:endParaRPr>
            </a:p>
          </p:txBody>
        </p:sp>
        <p:sp>
          <p:nvSpPr>
            <p:cNvPr id="7" name="Freeform 6"/>
            <p:cNvSpPr>
              <a:spLocks noChangeArrowheads="1"/>
            </p:cNvSpPr>
            <p:nvPr/>
          </p:nvSpPr>
          <p:spPr bwMode="auto">
            <a:xfrm>
              <a:off x="1777142" y="4477832"/>
              <a:ext cx="1455931" cy="4233061"/>
            </a:xfrm>
            <a:custGeom>
              <a:avLst/>
              <a:gdLst>
                <a:gd name="T0" fmla="*/ 0 w 1479"/>
                <a:gd name="T1" fmla="*/ 0 h 4296"/>
                <a:gd name="T2" fmla="*/ 327 w 1479"/>
                <a:gd name="T3" fmla="*/ 4295 h 4296"/>
                <a:gd name="T4" fmla="*/ 1478 w 1479"/>
                <a:gd name="T5" fmla="*/ 2556 h 4296"/>
                <a:gd name="T6" fmla="*/ 1478 w 1479"/>
                <a:gd name="T7" fmla="*/ 0 h 4296"/>
                <a:gd name="T8" fmla="*/ 0 w 1479"/>
                <a:gd name="T9" fmla="*/ 0 h 4296"/>
              </a:gdLst>
              <a:ahLst/>
              <a:cxnLst>
                <a:cxn ang="0">
                  <a:pos x="T0" y="T1"/>
                </a:cxn>
                <a:cxn ang="0">
                  <a:pos x="T2" y="T3"/>
                </a:cxn>
                <a:cxn ang="0">
                  <a:pos x="T4" y="T5"/>
                </a:cxn>
                <a:cxn ang="0">
                  <a:pos x="T6" y="T7"/>
                </a:cxn>
                <a:cxn ang="0">
                  <a:pos x="T8" y="T9"/>
                </a:cxn>
              </a:cxnLst>
              <a:rect l="0" t="0" r="r" b="b"/>
              <a:pathLst>
                <a:path w="1479" h="4296">
                  <a:moveTo>
                    <a:pt x="0" y="0"/>
                  </a:moveTo>
                  <a:lnTo>
                    <a:pt x="327" y="4295"/>
                  </a:lnTo>
                  <a:lnTo>
                    <a:pt x="1478" y="2556"/>
                  </a:lnTo>
                  <a:lnTo>
                    <a:pt x="1478" y="0"/>
                  </a:lnTo>
                  <a:lnTo>
                    <a:pt x="0" y="0"/>
                  </a:lnTo>
                </a:path>
              </a:pathLst>
            </a:custGeom>
            <a:solidFill>
              <a:schemeClr val="accent3">
                <a:lumMod val="60000"/>
                <a:lumOff val="40000"/>
              </a:schemeClr>
            </a:solidFill>
            <a:ln>
              <a:noFill/>
            </a:ln>
            <a:effectLst/>
          </p:spPr>
          <p:txBody>
            <a:bodyPr wrap="none" anchor="ctr"/>
            <a:lstStyle/>
            <a:p>
              <a:endParaRPr lang="en-US" sz="7199" dirty="0">
                <a:latin typeface="Nunito Light" charset="0"/>
              </a:endParaRPr>
            </a:p>
          </p:txBody>
        </p:sp>
        <p:sp>
          <p:nvSpPr>
            <p:cNvPr id="8" name="Freeform 7"/>
            <p:cNvSpPr>
              <a:spLocks noChangeArrowheads="1"/>
            </p:cNvSpPr>
            <p:nvPr/>
          </p:nvSpPr>
          <p:spPr bwMode="auto">
            <a:xfrm>
              <a:off x="-525459" y="4477832"/>
              <a:ext cx="2646748" cy="4233061"/>
            </a:xfrm>
            <a:custGeom>
              <a:avLst/>
              <a:gdLst>
                <a:gd name="T0" fmla="*/ 0 w 2687"/>
                <a:gd name="T1" fmla="*/ 0 h 4296"/>
                <a:gd name="T2" fmla="*/ 2686 w 2687"/>
                <a:gd name="T3" fmla="*/ 4295 h 4296"/>
                <a:gd name="T4" fmla="*/ 2359 w 2687"/>
                <a:gd name="T5" fmla="*/ 0 h 4296"/>
                <a:gd name="T6" fmla="*/ 0 w 2687"/>
                <a:gd name="T7" fmla="*/ 0 h 4296"/>
              </a:gdLst>
              <a:ahLst/>
              <a:cxnLst>
                <a:cxn ang="0">
                  <a:pos x="T0" y="T1"/>
                </a:cxn>
                <a:cxn ang="0">
                  <a:pos x="T2" y="T3"/>
                </a:cxn>
                <a:cxn ang="0">
                  <a:pos x="T4" y="T5"/>
                </a:cxn>
                <a:cxn ang="0">
                  <a:pos x="T6" y="T7"/>
                </a:cxn>
              </a:cxnLst>
              <a:rect l="0" t="0" r="r" b="b"/>
              <a:pathLst>
                <a:path w="2687" h="4296">
                  <a:moveTo>
                    <a:pt x="0" y="0"/>
                  </a:moveTo>
                  <a:lnTo>
                    <a:pt x="2686" y="4295"/>
                  </a:lnTo>
                  <a:lnTo>
                    <a:pt x="2359" y="0"/>
                  </a:lnTo>
                  <a:lnTo>
                    <a:pt x="0" y="0"/>
                  </a:lnTo>
                </a:path>
              </a:pathLst>
            </a:custGeom>
            <a:solidFill>
              <a:schemeClr val="accent3"/>
            </a:solidFill>
            <a:ln>
              <a:noFill/>
            </a:ln>
            <a:effectLst/>
          </p:spPr>
          <p:txBody>
            <a:bodyPr wrap="none" anchor="ctr"/>
            <a:lstStyle/>
            <a:p>
              <a:endParaRPr lang="en-US" sz="7199" dirty="0">
                <a:latin typeface="Nunito Light" charset="0"/>
              </a:endParaRPr>
            </a:p>
          </p:txBody>
        </p:sp>
        <p:sp>
          <p:nvSpPr>
            <p:cNvPr id="9" name="Freeform 8"/>
            <p:cNvSpPr>
              <a:spLocks noChangeArrowheads="1"/>
            </p:cNvSpPr>
            <p:nvPr/>
          </p:nvSpPr>
          <p:spPr bwMode="auto">
            <a:xfrm>
              <a:off x="-858390" y="4477832"/>
              <a:ext cx="3003125" cy="4233061"/>
            </a:xfrm>
            <a:custGeom>
              <a:avLst/>
              <a:gdLst>
                <a:gd name="T0" fmla="*/ 0 w 3049"/>
                <a:gd name="T1" fmla="*/ 0 h 4296"/>
                <a:gd name="T2" fmla="*/ 43 w 3049"/>
                <a:gd name="T3" fmla="*/ 3187 h 4296"/>
                <a:gd name="T4" fmla="*/ 3048 w 3049"/>
                <a:gd name="T5" fmla="*/ 4295 h 4296"/>
                <a:gd name="T6" fmla="*/ 362 w 3049"/>
                <a:gd name="T7" fmla="*/ 0 h 4296"/>
                <a:gd name="T8" fmla="*/ 0 w 3049"/>
                <a:gd name="T9" fmla="*/ 0 h 4296"/>
              </a:gdLst>
              <a:ahLst/>
              <a:cxnLst>
                <a:cxn ang="0">
                  <a:pos x="T0" y="T1"/>
                </a:cxn>
                <a:cxn ang="0">
                  <a:pos x="T2" y="T3"/>
                </a:cxn>
                <a:cxn ang="0">
                  <a:pos x="T4" y="T5"/>
                </a:cxn>
                <a:cxn ang="0">
                  <a:pos x="T6" y="T7"/>
                </a:cxn>
                <a:cxn ang="0">
                  <a:pos x="T8" y="T9"/>
                </a:cxn>
              </a:cxnLst>
              <a:rect l="0" t="0" r="r" b="b"/>
              <a:pathLst>
                <a:path w="3049" h="4296">
                  <a:moveTo>
                    <a:pt x="0" y="0"/>
                  </a:moveTo>
                  <a:lnTo>
                    <a:pt x="43" y="3187"/>
                  </a:lnTo>
                  <a:lnTo>
                    <a:pt x="3048" y="4295"/>
                  </a:lnTo>
                  <a:lnTo>
                    <a:pt x="362" y="0"/>
                  </a:lnTo>
                  <a:lnTo>
                    <a:pt x="0" y="0"/>
                  </a:lnTo>
                </a:path>
              </a:pathLst>
            </a:custGeom>
            <a:solidFill>
              <a:schemeClr val="accent3">
                <a:lumMod val="60000"/>
                <a:lumOff val="40000"/>
              </a:schemeClr>
            </a:solidFill>
            <a:ln>
              <a:noFill/>
            </a:ln>
            <a:effectLst/>
          </p:spPr>
          <p:txBody>
            <a:bodyPr wrap="none" anchor="ctr"/>
            <a:lstStyle/>
            <a:p>
              <a:endParaRPr lang="en-US" sz="7199" dirty="0">
                <a:latin typeface="Nunito Light" charset="0"/>
              </a:endParaRPr>
            </a:p>
          </p:txBody>
        </p:sp>
      </p:grpSp>
      <p:sp>
        <p:nvSpPr>
          <p:cNvPr id="12" name="Content Placeholder 2">
            <a:extLst>
              <a:ext uri="{FF2B5EF4-FFF2-40B4-BE49-F238E27FC236}">
                <a16:creationId xmlns:a16="http://schemas.microsoft.com/office/drawing/2014/main" id="{E8BC0799-D28F-4986-9A03-6A26A91E06B8}"/>
              </a:ext>
            </a:extLst>
          </p:cNvPr>
          <p:cNvSpPr txBox="1">
            <a:spLocks/>
          </p:cNvSpPr>
          <p:nvPr/>
        </p:nvSpPr>
        <p:spPr>
          <a:xfrm>
            <a:off x="3225788" y="3099039"/>
            <a:ext cx="20710410" cy="8453738"/>
          </a:xfrm>
          <a:prstGeom prst="rect">
            <a:avLst/>
          </a:prstGeom>
        </p:spPr>
        <p:txBody>
          <a:bodyPr>
            <a:normAutofit/>
          </a:bodyPr>
          <a:lstStyle>
            <a:lvl1pPr marL="457200" indent="-457200" algn="l" defTabSz="1828800" rtl="0" eaLnBrk="1" latinLnBrk="0" hangingPunct="1">
              <a:lnSpc>
                <a:spcPct val="90000"/>
              </a:lnSpc>
              <a:spcBef>
                <a:spcPts val="2000"/>
              </a:spcBef>
              <a:buFont typeface="Arial" panose="020B0604020202020204" pitchFamily="34" charset="0"/>
              <a:buChar char="•"/>
              <a:defRPr sz="5600" kern="1200">
                <a:solidFill>
                  <a:schemeClr val="tx1"/>
                </a:solidFill>
                <a:latin typeface="+mn-lt"/>
                <a:ea typeface="+mn-ea"/>
                <a:cs typeface="+mn-cs"/>
              </a:defRPr>
            </a:lvl1pPr>
            <a:lvl2pPr marL="13716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mn-lt"/>
                <a:ea typeface="+mn-ea"/>
                <a:cs typeface="+mn-cs"/>
              </a:defRPr>
            </a:lvl2pPr>
            <a:lvl3pPr marL="2286000" indent="-457200" algn="l" defTabSz="1828800" rtl="0" eaLnBrk="1" latinLnBrk="0" hangingPunct="1">
              <a:lnSpc>
                <a:spcPct val="90000"/>
              </a:lnSpc>
              <a:spcBef>
                <a:spcPts val="1000"/>
              </a:spcBef>
              <a:buFont typeface="Arial" panose="020B0604020202020204" pitchFamily="34" charset="0"/>
              <a:buChar char="•"/>
              <a:defRPr sz="4000" kern="1200">
                <a:solidFill>
                  <a:schemeClr val="tx1"/>
                </a:solidFill>
                <a:latin typeface="+mn-lt"/>
                <a:ea typeface="+mn-ea"/>
                <a:cs typeface="+mn-cs"/>
              </a:defRPr>
            </a:lvl3pPr>
            <a:lvl4pPr marL="32004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4pPr>
            <a:lvl5pPr marL="41148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5pPr>
            <a:lvl6pPr marL="50292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6pPr>
            <a:lvl7pPr marL="59436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7pPr>
            <a:lvl8pPr marL="68580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8pPr>
            <a:lvl9pPr marL="77724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9pPr>
          </a:lstStyle>
          <a:p>
            <a:pPr marL="0" indent="0">
              <a:buFont typeface="Arial" panose="020B0604020202020204" pitchFamily="34" charset="0"/>
              <a:buNone/>
            </a:pPr>
            <a:r>
              <a:rPr lang="en-US" sz="4800" dirty="0"/>
              <a:t>Process for identifying fair housing concerns, existing conditions or barriers that limit housing choice and a plan for mitigating or remedying the impediments.</a:t>
            </a:r>
          </a:p>
          <a:p>
            <a:pPr marL="914400" lvl="1" indent="0">
              <a:buNone/>
            </a:pPr>
            <a:r>
              <a:rPr lang="en-US" sz="5400" dirty="0"/>
              <a:t>AI must include</a:t>
            </a:r>
            <a:r>
              <a:rPr lang="en-US" sz="4000" dirty="0"/>
              <a:t>:</a:t>
            </a:r>
          </a:p>
          <a:p>
            <a:pPr marL="2743200" lvl="2" indent="-914400">
              <a:buFont typeface="+mj-lt"/>
              <a:buAutoNum type="arabicPeriod"/>
            </a:pPr>
            <a:r>
              <a:rPr lang="en-US" sz="4800" dirty="0"/>
              <a:t>Clear analysis of collected information;</a:t>
            </a:r>
          </a:p>
          <a:p>
            <a:pPr marL="2743200" lvl="2" indent="-914400">
              <a:buFont typeface="+mj-lt"/>
              <a:buAutoNum type="arabicPeriod"/>
            </a:pPr>
            <a:r>
              <a:rPr lang="en-US" sz="4800" dirty="0"/>
              <a:t>Identify fair housing impediments, problems and concerns;</a:t>
            </a:r>
          </a:p>
          <a:p>
            <a:pPr marL="2743200" lvl="2" indent="-914400">
              <a:buFont typeface="Arial" panose="020B0604020202020204" pitchFamily="34" charset="0"/>
              <a:buAutoNum type="arabicPeriod" startAt="3"/>
            </a:pPr>
            <a:r>
              <a:rPr lang="en-US" sz="4800" dirty="0"/>
              <a:t>Outline changes needed to remedy or overcome the impediments;</a:t>
            </a:r>
          </a:p>
          <a:p>
            <a:pPr marL="2743200" lvl="2" indent="-914400">
              <a:buFont typeface="Arial" panose="020B0604020202020204" pitchFamily="34" charset="0"/>
              <a:buAutoNum type="arabicPeriod" startAt="4"/>
            </a:pPr>
            <a:r>
              <a:rPr lang="en-US" sz="4800" dirty="0"/>
              <a:t>Include a plan of action with a timeline; and</a:t>
            </a:r>
          </a:p>
          <a:p>
            <a:pPr marL="2743200" lvl="2" indent="-914400">
              <a:buFont typeface="Arial" panose="020B0604020202020204" pitchFamily="34" charset="0"/>
              <a:buAutoNum type="arabicPeriod" startAt="4"/>
            </a:pPr>
            <a:r>
              <a:rPr lang="en-US" sz="4800" dirty="0"/>
              <a:t>Records showing actions taken.</a:t>
            </a:r>
          </a:p>
        </p:txBody>
      </p:sp>
      <p:pic>
        <p:nvPicPr>
          <p:cNvPr id="13" name="Picture 2">
            <a:extLst>
              <a:ext uri="{FF2B5EF4-FFF2-40B4-BE49-F238E27FC236}">
                <a16:creationId xmlns:a16="http://schemas.microsoft.com/office/drawing/2014/main" id="{40BFEB5E-C58D-41F3-8197-75A52A8F552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609542" y="10342063"/>
            <a:ext cx="6923314" cy="377765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52557173"/>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Box 10"/>
          <p:cNvSpPr txBox="1"/>
          <p:nvPr/>
        </p:nvSpPr>
        <p:spPr>
          <a:xfrm>
            <a:off x="167544" y="601682"/>
            <a:ext cx="22977228" cy="1719125"/>
          </a:xfrm>
          <a:prstGeom prst="rect">
            <a:avLst/>
          </a:prstGeom>
          <a:noFill/>
        </p:spPr>
        <p:txBody>
          <a:bodyPr wrap="square" rtlCol="0">
            <a:spAutoFit/>
          </a:bodyPr>
          <a:lstStyle/>
          <a:p>
            <a:pPr algn="ctr">
              <a:lnSpc>
                <a:spcPts val="14004"/>
              </a:lnSpc>
            </a:pPr>
            <a:r>
              <a:rPr lang="en-US" sz="8000" b="1" dirty="0"/>
              <a:t>Impediments Analysis</a:t>
            </a:r>
            <a:endParaRPr lang="en-US" sz="5400" b="1" dirty="0"/>
          </a:p>
        </p:txBody>
      </p:sp>
      <p:grpSp>
        <p:nvGrpSpPr>
          <p:cNvPr id="2" name="Group 1"/>
          <p:cNvGrpSpPr/>
          <p:nvPr/>
        </p:nvGrpSpPr>
        <p:grpSpPr>
          <a:xfrm>
            <a:off x="-986916" y="2932718"/>
            <a:ext cx="4093436" cy="4234164"/>
            <a:chOff x="-858390" y="4477832"/>
            <a:chExt cx="4092370" cy="4233061"/>
          </a:xfrm>
        </p:grpSpPr>
        <p:sp>
          <p:nvSpPr>
            <p:cNvPr id="6" name="Freeform 5"/>
            <p:cNvSpPr>
              <a:spLocks noChangeArrowheads="1"/>
            </p:cNvSpPr>
            <p:nvPr/>
          </p:nvSpPr>
          <p:spPr bwMode="auto">
            <a:xfrm>
              <a:off x="2099658" y="6974920"/>
              <a:ext cx="1134322" cy="1716691"/>
            </a:xfrm>
            <a:custGeom>
              <a:avLst/>
              <a:gdLst>
                <a:gd name="T0" fmla="*/ 0 w 1152"/>
                <a:gd name="T1" fmla="*/ 1739 h 1740"/>
                <a:gd name="T2" fmla="*/ 1151 w 1152"/>
                <a:gd name="T3" fmla="*/ 918 h 1740"/>
                <a:gd name="T4" fmla="*/ 1151 w 1152"/>
                <a:gd name="T5" fmla="*/ 0 h 1740"/>
                <a:gd name="T6" fmla="*/ 0 w 1152"/>
                <a:gd name="T7" fmla="*/ 1739 h 1740"/>
              </a:gdLst>
              <a:ahLst/>
              <a:cxnLst>
                <a:cxn ang="0">
                  <a:pos x="T0" y="T1"/>
                </a:cxn>
                <a:cxn ang="0">
                  <a:pos x="T2" y="T3"/>
                </a:cxn>
                <a:cxn ang="0">
                  <a:pos x="T4" y="T5"/>
                </a:cxn>
                <a:cxn ang="0">
                  <a:pos x="T6" y="T7"/>
                </a:cxn>
              </a:cxnLst>
              <a:rect l="0" t="0" r="r" b="b"/>
              <a:pathLst>
                <a:path w="1152" h="1740">
                  <a:moveTo>
                    <a:pt x="0" y="1739"/>
                  </a:moveTo>
                  <a:lnTo>
                    <a:pt x="1151" y="918"/>
                  </a:lnTo>
                  <a:lnTo>
                    <a:pt x="1151" y="0"/>
                  </a:lnTo>
                  <a:lnTo>
                    <a:pt x="0" y="1739"/>
                  </a:lnTo>
                </a:path>
              </a:pathLst>
            </a:custGeom>
            <a:solidFill>
              <a:schemeClr val="accent3"/>
            </a:solidFill>
            <a:ln>
              <a:noFill/>
            </a:ln>
            <a:effectLst/>
          </p:spPr>
          <p:txBody>
            <a:bodyPr wrap="none" anchor="ctr"/>
            <a:lstStyle/>
            <a:p>
              <a:endParaRPr lang="en-US" sz="7199" dirty="0">
                <a:latin typeface="Nunito Light" charset="0"/>
              </a:endParaRPr>
            </a:p>
          </p:txBody>
        </p:sp>
        <p:sp>
          <p:nvSpPr>
            <p:cNvPr id="7" name="Freeform 6"/>
            <p:cNvSpPr>
              <a:spLocks noChangeArrowheads="1"/>
            </p:cNvSpPr>
            <p:nvPr/>
          </p:nvSpPr>
          <p:spPr bwMode="auto">
            <a:xfrm>
              <a:off x="1777142" y="4477832"/>
              <a:ext cx="1455931" cy="4233061"/>
            </a:xfrm>
            <a:custGeom>
              <a:avLst/>
              <a:gdLst>
                <a:gd name="T0" fmla="*/ 0 w 1479"/>
                <a:gd name="T1" fmla="*/ 0 h 4296"/>
                <a:gd name="T2" fmla="*/ 327 w 1479"/>
                <a:gd name="T3" fmla="*/ 4295 h 4296"/>
                <a:gd name="T4" fmla="*/ 1478 w 1479"/>
                <a:gd name="T5" fmla="*/ 2556 h 4296"/>
                <a:gd name="T6" fmla="*/ 1478 w 1479"/>
                <a:gd name="T7" fmla="*/ 0 h 4296"/>
                <a:gd name="T8" fmla="*/ 0 w 1479"/>
                <a:gd name="T9" fmla="*/ 0 h 4296"/>
              </a:gdLst>
              <a:ahLst/>
              <a:cxnLst>
                <a:cxn ang="0">
                  <a:pos x="T0" y="T1"/>
                </a:cxn>
                <a:cxn ang="0">
                  <a:pos x="T2" y="T3"/>
                </a:cxn>
                <a:cxn ang="0">
                  <a:pos x="T4" y="T5"/>
                </a:cxn>
                <a:cxn ang="0">
                  <a:pos x="T6" y="T7"/>
                </a:cxn>
                <a:cxn ang="0">
                  <a:pos x="T8" y="T9"/>
                </a:cxn>
              </a:cxnLst>
              <a:rect l="0" t="0" r="r" b="b"/>
              <a:pathLst>
                <a:path w="1479" h="4296">
                  <a:moveTo>
                    <a:pt x="0" y="0"/>
                  </a:moveTo>
                  <a:lnTo>
                    <a:pt x="327" y="4295"/>
                  </a:lnTo>
                  <a:lnTo>
                    <a:pt x="1478" y="2556"/>
                  </a:lnTo>
                  <a:lnTo>
                    <a:pt x="1478" y="0"/>
                  </a:lnTo>
                  <a:lnTo>
                    <a:pt x="0" y="0"/>
                  </a:lnTo>
                </a:path>
              </a:pathLst>
            </a:custGeom>
            <a:solidFill>
              <a:schemeClr val="accent3">
                <a:lumMod val="60000"/>
                <a:lumOff val="40000"/>
              </a:schemeClr>
            </a:solidFill>
            <a:ln>
              <a:noFill/>
            </a:ln>
            <a:effectLst/>
          </p:spPr>
          <p:txBody>
            <a:bodyPr wrap="none" anchor="ctr"/>
            <a:lstStyle/>
            <a:p>
              <a:endParaRPr lang="en-US" sz="7199" dirty="0">
                <a:latin typeface="Nunito Light" charset="0"/>
              </a:endParaRPr>
            </a:p>
          </p:txBody>
        </p:sp>
        <p:sp>
          <p:nvSpPr>
            <p:cNvPr id="8" name="Freeform 7"/>
            <p:cNvSpPr>
              <a:spLocks noChangeArrowheads="1"/>
            </p:cNvSpPr>
            <p:nvPr/>
          </p:nvSpPr>
          <p:spPr bwMode="auto">
            <a:xfrm>
              <a:off x="-525459" y="4477832"/>
              <a:ext cx="2646748" cy="4233061"/>
            </a:xfrm>
            <a:custGeom>
              <a:avLst/>
              <a:gdLst>
                <a:gd name="T0" fmla="*/ 0 w 2687"/>
                <a:gd name="T1" fmla="*/ 0 h 4296"/>
                <a:gd name="T2" fmla="*/ 2686 w 2687"/>
                <a:gd name="T3" fmla="*/ 4295 h 4296"/>
                <a:gd name="T4" fmla="*/ 2359 w 2687"/>
                <a:gd name="T5" fmla="*/ 0 h 4296"/>
                <a:gd name="T6" fmla="*/ 0 w 2687"/>
                <a:gd name="T7" fmla="*/ 0 h 4296"/>
              </a:gdLst>
              <a:ahLst/>
              <a:cxnLst>
                <a:cxn ang="0">
                  <a:pos x="T0" y="T1"/>
                </a:cxn>
                <a:cxn ang="0">
                  <a:pos x="T2" y="T3"/>
                </a:cxn>
                <a:cxn ang="0">
                  <a:pos x="T4" y="T5"/>
                </a:cxn>
                <a:cxn ang="0">
                  <a:pos x="T6" y="T7"/>
                </a:cxn>
              </a:cxnLst>
              <a:rect l="0" t="0" r="r" b="b"/>
              <a:pathLst>
                <a:path w="2687" h="4296">
                  <a:moveTo>
                    <a:pt x="0" y="0"/>
                  </a:moveTo>
                  <a:lnTo>
                    <a:pt x="2686" y="4295"/>
                  </a:lnTo>
                  <a:lnTo>
                    <a:pt x="2359" y="0"/>
                  </a:lnTo>
                  <a:lnTo>
                    <a:pt x="0" y="0"/>
                  </a:lnTo>
                </a:path>
              </a:pathLst>
            </a:custGeom>
            <a:solidFill>
              <a:schemeClr val="accent3"/>
            </a:solidFill>
            <a:ln>
              <a:noFill/>
            </a:ln>
            <a:effectLst/>
          </p:spPr>
          <p:txBody>
            <a:bodyPr wrap="none" anchor="ctr"/>
            <a:lstStyle/>
            <a:p>
              <a:endParaRPr lang="en-US" sz="7199" dirty="0">
                <a:latin typeface="Nunito Light" charset="0"/>
              </a:endParaRPr>
            </a:p>
          </p:txBody>
        </p:sp>
        <p:sp>
          <p:nvSpPr>
            <p:cNvPr id="9" name="Freeform 8"/>
            <p:cNvSpPr>
              <a:spLocks noChangeArrowheads="1"/>
            </p:cNvSpPr>
            <p:nvPr/>
          </p:nvSpPr>
          <p:spPr bwMode="auto">
            <a:xfrm>
              <a:off x="-858390" y="4477832"/>
              <a:ext cx="3003125" cy="4233061"/>
            </a:xfrm>
            <a:custGeom>
              <a:avLst/>
              <a:gdLst>
                <a:gd name="T0" fmla="*/ 0 w 3049"/>
                <a:gd name="T1" fmla="*/ 0 h 4296"/>
                <a:gd name="T2" fmla="*/ 43 w 3049"/>
                <a:gd name="T3" fmla="*/ 3187 h 4296"/>
                <a:gd name="T4" fmla="*/ 3048 w 3049"/>
                <a:gd name="T5" fmla="*/ 4295 h 4296"/>
                <a:gd name="T6" fmla="*/ 362 w 3049"/>
                <a:gd name="T7" fmla="*/ 0 h 4296"/>
                <a:gd name="T8" fmla="*/ 0 w 3049"/>
                <a:gd name="T9" fmla="*/ 0 h 4296"/>
              </a:gdLst>
              <a:ahLst/>
              <a:cxnLst>
                <a:cxn ang="0">
                  <a:pos x="T0" y="T1"/>
                </a:cxn>
                <a:cxn ang="0">
                  <a:pos x="T2" y="T3"/>
                </a:cxn>
                <a:cxn ang="0">
                  <a:pos x="T4" y="T5"/>
                </a:cxn>
                <a:cxn ang="0">
                  <a:pos x="T6" y="T7"/>
                </a:cxn>
                <a:cxn ang="0">
                  <a:pos x="T8" y="T9"/>
                </a:cxn>
              </a:cxnLst>
              <a:rect l="0" t="0" r="r" b="b"/>
              <a:pathLst>
                <a:path w="3049" h="4296">
                  <a:moveTo>
                    <a:pt x="0" y="0"/>
                  </a:moveTo>
                  <a:lnTo>
                    <a:pt x="43" y="3187"/>
                  </a:lnTo>
                  <a:lnTo>
                    <a:pt x="3048" y="4295"/>
                  </a:lnTo>
                  <a:lnTo>
                    <a:pt x="362" y="0"/>
                  </a:lnTo>
                  <a:lnTo>
                    <a:pt x="0" y="0"/>
                  </a:lnTo>
                </a:path>
              </a:pathLst>
            </a:custGeom>
            <a:solidFill>
              <a:schemeClr val="accent3">
                <a:lumMod val="60000"/>
                <a:lumOff val="40000"/>
              </a:schemeClr>
            </a:solidFill>
            <a:ln>
              <a:noFill/>
            </a:ln>
            <a:effectLst/>
          </p:spPr>
          <p:txBody>
            <a:bodyPr wrap="none" anchor="ctr"/>
            <a:lstStyle/>
            <a:p>
              <a:endParaRPr lang="en-US" sz="7199" dirty="0">
                <a:latin typeface="Nunito Light" charset="0"/>
              </a:endParaRPr>
            </a:p>
          </p:txBody>
        </p:sp>
      </p:grpSp>
      <p:sp>
        <p:nvSpPr>
          <p:cNvPr id="13" name="Content Placeholder 2">
            <a:extLst>
              <a:ext uri="{FF2B5EF4-FFF2-40B4-BE49-F238E27FC236}">
                <a16:creationId xmlns:a16="http://schemas.microsoft.com/office/drawing/2014/main" id="{888AEA7F-8CFC-45D6-B483-575E11A68D04}"/>
              </a:ext>
            </a:extLst>
          </p:cNvPr>
          <p:cNvSpPr txBox="1">
            <a:spLocks/>
          </p:cNvSpPr>
          <p:nvPr/>
        </p:nvSpPr>
        <p:spPr>
          <a:xfrm>
            <a:off x="3428213" y="2932718"/>
            <a:ext cx="18881610" cy="7364221"/>
          </a:xfrm>
          <a:prstGeom prst="rect">
            <a:avLst/>
          </a:prstGeom>
        </p:spPr>
        <p:txBody>
          <a:bodyPr>
            <a:normAutofit/>
          </a:bodyPr>
          <a:lstStyle>
            <a:lvl1pPr marL="457200" indent="-457200" algn="l" defTabSz="1828800" rtl="0" eaLnBrk="1" latinLnBrk="0" hangingPunct="1">
              <a:lnSpc>
                <a:spcPct val="90000"/>
              </a:lnSpc>
              <a:spcBef>
                <a:spcPts val="2000"/>
              </a:spcBef>
              <a:buFont typeface="Arial" panose="020B0604020202020204" pitchFamily="34" charset="0"/>
              <a:buChar char="•"/>
              <a:defRPr sz="5600" kern="1200">
                <a:solidFill>
                  <a:schemeClr val="tx1"/>
                </a:solidFill>
                <a:latin typeface="+mn-lt"/>
                <a:ea typeface="+mn-ea"/>
                <a:cs typeface="+mn-cs"/>
              </a:defRPr>
            </a:lvl1pPr>
            <a:lvl2pPr marL="13716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mn-lt"/>
                <a:ea typeface="+mn-ea"/>
                <a:cs typeface="+mn-cs"/>
              </a:defRPr>
            </a:lvl2pPr>
            <a:lvl3pPr marL="2286000" indent="-457200" algn="l" defTabSz="1828800" rtl="0" eaLnBrk="1" latinLnBrk="0" hangingPunct="1">
              <a:lnSpc>
                <a:spcPct val="90000"/>
              </a:lnSpc>
              <a:spcBef>
                <a:spcPts val="1000"/>
              </a:spcBef>
              <a:buFont typeface="Arial" panose="020B0604020202020204" pitchFamily="34" charset="0"/>
              <a:buChar char="•"/>
              <a:defRPr sz="4000" kern="1200">
                <a:solidFill>
                  <a:schemeClr val="tx1"/>
                </a:solidFill>
                <a:latin typeface="+mn-lt"/>
                <a:ea typeface="+mn-ea"/>
                <a:cs typeface="+mn-cs"/>
              </a:defRPr>
            </a:lvl3pPr>
            <a:lvl4pPr marL="32004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4pPr>
            <a:lvl5pPr marL="41148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5pPr>
            <a:lvl6pPr marL="50292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6pPr>
            <a:lvl7pPr marL="59436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7pPr>
            <a:lvl8pPr marL="68580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8pPr>
            <a:lvl9pPr marL="77724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9pPr>
          </a:lstStyle>
          <a:p>
            <a:pPr>
              <a:spcAft>
                <a:spcPts val="2400"/>
              </a:spcAft>
            </a:pPr>
            <a:r>
              <a:rPr lang="en-US" sz="5400" dirty="0"/>
              <a:t>Use the contributing factor lists accompanied by descriptions of those potential factors</a:t>
            </a:r>
            <a:br>
              <a:rPr lang="en-US" sz="5400" dirty="0"/>
            </a:br>
            <a:endParaRPr lang="en-US" sz="5400" dirty="0"/>
          </a:p>
          <a:p>
            <a:pPr>
              <a:spcAft>
                <a:spcPts val="2400"/>
              </a:spcAft>
            </a:pPr>
            <a:r>
              <a:rPr lang="en-US" sz="5400" dirty="0"/>
              <a:t>Gather information through your community participation process</a:t>
            </a:r>
            <a:br>
              <a:rPr lang="en-US" sz="5400" dirty="0"/>
            </a:br>
            <a:endParaRPr lang="en-US" sz="5400" dirty="0"/>
          </a:p>
          <a:p>
            <a:pPr>
              <a:spcAft>
                <a:spcPts val="2400"/>
              </a:spcAft>
            </a:pPr>
            <a:r>
              <a:rPr lang="en-US" sz="5400" dirty="0"/>
              <a:t>Identify contributing factors from the lists provided or any other contributing factors not listed</a:t>
            </a:r>
          </a:p>
        </p:txBody>
      </p:sp>
      <p:pic>
        <p:nvPicPr>
          <p:cNvPr id="14" name="Picture 2">
            <a:extLst>
              <a:ext uri="{FF2B5EF4-FFF2-40B4-BE49-F238E27FC236}">
                <a16:creationId xmlns:a16="http://schemas.microsoft.com/office/drawing/2014/main" id="{A0E355B7-FE1A-46BB-8E90-5D054410E12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460686" y="9994605"/>
            <a:ext cx="6923314" cy="405410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44063825"/>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1" y="-1787"/>
            <a:ext cx="11354899" cy="13719573"/>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1" dirty="0">
              <a:solidFill>
                <a:schemeClr val="accent1">
                  <a:lumMod val="50000"/>
                </a:schemeClr>
              </a:solidFill>
              <a:latin typeface="Nunito Light" charset="0"/>
            </a:endParaRPr>
          </a:p>
        </p:txBody>
      </p:sp>
      <p:sp>
        <p:nvSpPr>
          <p:cNvPr id="12" name="TextBox 11"/>
          <p:cNvSpPr txBox="1"/>
          <p:nvPr/>
        </p:nvSpPr>
        <p:spPr>
          <a:xfrm>
            <a:off x="479870" y="4871407"/>
            <a:ext cx="10480229" cy="6340197"/>
          </a:xfrm>
          <a:prstGeom prst="rect">
            <a:avLst/>
          </a:prstGeom>
          <a:noFill/>
        </p:spPr>
        <p:txBody>
          <a:bodyPr wrap="square" rtlCol="0">
            <a:spAutoFit/>
          </a:bodyPr>
          <a:lstStyle/>
          <a:p>
            <a:r>
              <a:rPr lang="en-US" sz="4400" b="1" dirty="0">
                <a:solidFill>
                  <a:schemeClr val="bg1"/>
                </a:solidFill>
                <a:ea typeface="Nunito" charset="0"/>
                <a:cs typeface="Nunito" charset="0"/>
              </a:rPr>
              <a:t>Christy Barnes</a:t>
            </a:r>
          </a:p>
          <a:p>
            <a:r>
              <a:rPr lang="en-US" sz="4400" dirty="0">
                <a:solidFill>
                  <a:schemeClr val="bg1"/>
                </a:solidFill>
                <a:ea typeface="Nunito" charset="0"/>
                <a:cs typeface="Nunito" charset="0"/>
              </a:rPr>
              <a:t>Director, Office of Legal Services</a:t>
            </a:r>
          </a:p>
          <a:p>
            <a:r>
              <a:rPr lang="en-US" sz="4400" dirty="0">
                <a:solidFill>
                  <a:schemeClr val="bg1"/>
                </a:solidFill>
                <a:ea typeface="Nunito" charset="0"/>
                <a:cs typeface="Nunito" charset="0"/>
                <a:hlinkClick r:id="rId2"/>
              </a:rPr>
              <a:t>Christy.Barnes@dca.ga.gov</a:t>
            </a:r>
            <a:endParaRPr lang="en-US" sz="4400" dirty="0">
              <a:solidFill>
                <a:schemeClr val="bg1"/>
              </a:solidFill>
              <a:ea typeface="Nunito" charset="0"/>
              <a:cs typeface="Nunito" charset="0"/>
            </a:endParaRPr>
          </a:p>
          <a:p>
            <a:endParaRPr lang="en-US" sz="4400" dirty="0">
              <a:solidFill>
                <a:schemeClr val="bg1"/>
              </a:solidFill>
              <a:ea typeface="Nunito" charset="0"/>
              <a:cs typeface="Nunito" charset="0"/>
            </a:endParaRPr>
          </a:p>
          <a:p>
            <a:endParaRPr lang="en-US" sz="4400" dirty="0">
              <a:solidFill>
                <a:schemeClr val="bg1"/>
              </a:solidFill>
              <a:ea typeface="Nunito" charset="0"/>
              <a:cs typeface="Nunito" charset="0"/>
            </a:endParaRPr>
          </a:p>
          <a:p>
            <a:r>
              <a:rPr lang="en-US" sz="4400" b="1" dirty="0">
                <a:solidFill>
                  <a:schemeClr val="bg1"/>
                </a:solidFill>
                <a:ea typeface="Nunito" charset="0"/>
                <a:cs typeface="Nunito" charset="0"/>
              </a:rPr>
              <a:t>Joseph Collins</a:t>
            </a:r>
          </a:p>
          <a:p>
            <a:r>
              <a:rPr lang="en-US" sz="4400" dirty="0">
                <a:solidFill>
                  <a:schemeClr val="bg1"/>
                </a:solidFill>
                <a:ea typeface="Nunito" charset="0"/>
                <a:cs typeface="Nunito" charset="0"/>
              </a:rPr>
              <a:t>Staff Attorney, Office of Legal Services</a:t>
            </a:r>
          </a:p>
          <a:p>
            <a:r>
              <a:rPr lang="en-US" sz="4400" dirty="0">
                <a:solidFill>
                  <a:schemeClr val="bg1"/>
                </a:solidFill>
                <a:ea typeface="Nunito" charset="0"/>
                <a:cs typeface="Nunito" charset="0"/>
                <a:hlinkClick r:id="rId3"/>
              </a:rPr>
              <a:t>Joseph.Collins@dca.ga.gov</a:t>
            </a:r>
            <a:endParaRPr lang="en-US" sz="4400" dirty="0">
              <a:solidFill>
                <a:schemeClr val="bg1"/>
              </a:solidFill>
              <a:ea typeface="Nunito" charset="0"/>
              <a:cs typeface="Nunito" charset="0"/>
            </a:endParaRPr>
          </a:p>
          <a:p>
            <a:endParaRPr lang="en-US" sz="5400" dirty="0">
              <a:solidFill>
                <a:schemeClr val="bg1"/>
              </a:solidFill>
              <a:ea typeface="Nunito" charset="0"/>
              <a:cs typeface="Nunito" charset="0"/>
            </a:endParaRPr>
          </a:p>
        </p:txBody>
      </p:sp>
      <p:sp>
        <p:nvSpPr>
          <p:cNvPr id="14" name="TextBox 13"/>
          <p:cNvSpPr txBox="1"/>
          <p:nvPr/>
        </p:nvSpPr>
        <p:spPr>
          <a:xfrm>
            <a:off x="98870" y="2035681"/>
            <a:ext cx="10861229" cy="2123658"/>
          </a:xfrm>
          <a:prstGeom prst="rect">
            <a:avLst/>
          </a:prstGeom>
          <a:noFill/>
        </p:spPr>
        <p:txBody>
          <a:bodyPr wrap="square" rtlCol="0">
            <a:spAutoFit/>
          </a:bodyPr>
          <a:lstStyle/>
          <a:p>
            <a:r>
              <a:rPr lang="en-US" sz="4400" b="1" spc="300" dirty="0">
                <a:solidFill>
                  <a:schemeClr val="bg1"/>
                </a:solidFill>
                <a:ea typeface="Nunito" charset="0"/>
                <a:cs typeface="Nunito" charset="0"/>
              </a:rPr>
              <a:t>GEORGIA DEPARTMENT OF COMMUNITY AFFAIRS</a:t>
            </a:r>
          </a:p>
          <a:p>
            <a:r>
              <a:rPr lang="en-US" sz="4400" b="1" spc="300" dirty="0">
                <a:solidFill>
                  <a:schemeClr val="bg1"/>
                </a:solidFill>
                <a:ea typeface="Nunito" charset="0"/>
                <a:cs typeface="Nunito" charset="0"/>
              </a:rPr>
              <a:t>OFFICE OF LEGAL SERVICES</a:t>
            </a:r>
          </a:p>
        </p:txBody>
      </p:sp>
      <p:pic>
        <p:nvPicPr>
          <p:cNvPr id="2050" name="Picture 2" descr="Home">
            <a:extLst>
              <a:ext uri="{FF2B5EF4-FFF2-40B4-BE49-F238E27FC236}">
                <a16:creationId xmlns:a16="http://schemas.microsoft.com/office/drawing/2014/main" id="{0506E659-13BE-4712-8C49-10680E875484}"/>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582402" y="3722914"/>
            <a:ext cx="12637416" cy="3897085"/>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2">
            <a:extLst>
              <a:ext uri="{FF2B5EF4-FFF2-40B4-BE49-F238E27FC236}">
                <a16:creationId xmlns:a16="http://schemas.microsoft.com/office/drawing/2014/main" id="{05E5A2F8-E6E3-4049-8E2A-70A482B46848}"/>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7645845" y="9335377"/>
            <a:ext cx="6696292" cy="433708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8478029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Box 10"/>
          <p:cNvSpPr txBox="1"/>
          <p:nvPr/>
        </p:nvSpPr>
        <p:spPr>
          <a:xfrm>
            <a:off x="783771" y="740828"/>
            <a:ext cx="22977228" cy="1719125"/>
          </a:xfrm>
          <a:prstGeom prst="rect">
            <a:avLst/>
          </a:prstGeom>
          <a:noFill/>
        </p:spPr>
        <p:txBody>
          <a:bodyPr wrap="square" rtlCol="0">
            <a:spAutoFit/>
          </a:bodyPr>
          <a:lstStyle/>
          <a:p>
            <a:pPr algn="ctr">
              <a:lnSpc>
                <a:spcPts val="14004"/>
              </a:lnSpc>
            </a:pPr>
            <a:r>
              <a:rPr lang="en-US" sz="9600" b="1" dirty="0"/>
              <a:t>Fair Housing Priorities and Goals</a:t>
            </a:r>
            <a:endParaRPr lang="en-US" sz="6600" b="1" dirty="0"/>
          </a:p>
        </p:txBody>
      </p:sp>
      <p:grpSp>
        <p:nvGrpSpPr>
          <p:cNvPr id="2" name="Group 1"/>
          <p:cNvGrpSpPr/>
          <p:nvPr/>
        </p:nvGrpSpPr>
        <p:grpSpPr>
          <a:xfrm>
            <a:off x="-986916" y="2932718"/>
            <a:ext cx="4093436" cy="4234164"/>
            <a:chOff x="-858390" y="4477832"/>
            <a:chExt cx="4092370" cy="4233061"/>
          </a:xfrm>
        </p:grpSpPr>
        <p:sp>
          <p:nvSpPr>
            <p:cNvPr id="6" name="Freeform 5"/>
            <p:cNvSpPr>
              <a:spLocks noChangeArrowheads="1"/>
            </p:cNvSpPr>
            <p:nvPr/>
          </p:nvSpPr>
          <p:spPr bwMode="auto">
            <a:xfrm>
              <a:off x="2099658" y="6974920"/>
              <a:ext cx="1134322" cy="1716691"/>
            </a:xfrm>
            <a:custGeom>
              <a:avLst/>
              <a:gdLst>
                <a:gd name="T0" fmla="*/ 0 w 1152"/>
                <a:gd name="T1" fmla="*/ 1739 h 1740"/>
                <a:gd name="T2" fmla="*/ 1151 w 1152"/>
                <a:gd name="T3" fmla="*/ 918 h 1740"/>
                <a:gd name="T4" fmla="*/ 1151 w 1152"/>
                <a:gd name="T5" fmla="*/ 0 h 1740"/>
                <a:gd name="T6" fmla="*/ 0 w 1152"/>
                <a:gd name="T7" fmla="*/ 1739 h 1740"/>
              </a:gdLst>
              <a:ahLst/>
              <a:cxnLst>
                <a:cxn ang="0">
                  <a:pos x="T0" y="T1"/>
                </a:cxn>
                <a:cxn ang="0">
                  <a:pos x="T2" y="T3"/>
                </a:cxn>
                <a:cxn ang="0">
                  <a:pos x="T4" y="T5"/>
                </a:cxn>
                <a:cxn ang="0">
                  <a:pos x="T6" y="T7"/>
                </a:cxn>
              </a:cxnLst>
              <a:rect l="0" t="0" r="r" b="b"/>
              <a:pathLst>
                <a:path w="1152" h="1740">
                  <a:moveTo>
                    <a:pt x="0" y="1739"/>
                  </a:moveTo>
                  <a:lnTo>
                    <a:pt x="1151" y="918"/>
                  </a:lnTo>
                  <a:lnTo>
                    <a:pt x="1151" y="0"/>
                  </a:lnTo>
                  <a:lnTo>
                    <a:pt x="0" y="1739"/>
                  </a:lnTo>
                </a:path>
              </a:pathLst>
            </a:custGeom>
            <a:solidFill>
              <a:schemeClr val="accent3"/>
            </a:solidFill>
            <a:ln>
              <a:noFill/>
            </a:ln>
            <a:effectLst/>
          </p:spPr>
          <p:txBody>
            <a:bodyPr wrap="none" anchor="ctr"/>
            <a:lstStyle/>
            <a:p>
              <a:endParaRPr lang="en-US" sz="7199" dirty="0">
                <a:latin typeface="Nunito Light" charset="0"/>
              </a:endParaRPr>
            </a:p>
          </p:txBody>
        </p:sp>
        <p:sp>
          <p:nvSpPr>
            <p:cNvPr id="7" name="Freeform 6"/>
            <p:cNvSpPr>
              <a:spLocks noChangeArrowheads="1"/>
            </p:cNvSpPr>
            <p:nvPr/>
          </p:nvSpPr>
          <p:spPr bwMode="auto">
            <a:xfrm>
              <a:off x="1777142" y="4477832"/>
              <a:ext cx="1455931" cy="4233061"/>
            </a:xfrm>
            <a:custGeom>
              <a:avLst/>
              <a:gdLst>
                <a:gd name="T0" fmla="*/ 0 w 1479"/>
                <a:gd name="T1" fmla="*/ 0 h 4296"/>
                <a:gd name="T2" fmla="*/ 327 w 1479"/>
                <a:gd name="T3" fmla="*/ 4295 h 4296"/>
                <a:gd name="T4" fmla="*/ 1478 w 1479"/>
                <a:gd name="T5" fmla="*/ 2556 h 4296"/>
                <a:gd name="T6" fmla="*/ 1478 w 1479"/>
                <a:gd name="T7" fmla="*/ 0 h 4296"/>
                <a:gd name="T8" fmla="*/ 0 w 1479"/>
                <a:gd name="T9" fmla="*/ 0 h 4296"/>
              </a:gdLst>
              <a:ahLst/>
              <a:cxnLst>
                <a:cxn ang="0">
                  <a:pos x="T0" y="T1"/>
                </a:cxn>
                <a:cxn ang="0">
                  <a:pos x="T2" y="T3"/>
                </a:cxn>
                <a:cxn ang="0">
                  <a:pos x="T4" y="T5"/>
                </a:cxn>
                <a:cxn ang="0">
                  <a:pos x="T6" y="T7"/>
                </a:cxn>
                <a:cxn ang="0">
                  <a:pos x="T8" y="T9"/>
                </a:cxn>
              </a:cxnLst>
              <a:rect l="0" t="0" r="r" b="b"/>
              <a:pathLst>
                <a:path w="1479" h="4296">
                  <a:moveTo>
                    <a:pt x="0" y="0"/>
                  </a:moveTo>
                  <a:lnTo>
                    <a:pt x="327" y="4295"/>
                  </a:lnTo>
                  <a:lnTo>
                    <a:pt x="1478" y="2556"/>
                  </a:lnTo>
                  <a:lnTo>
                    <a:pt x="1478" y="0"/>
                  </a:lnTo>
                  <a:lnTo>
                    <a:pt x="0" y="0"/>
                  </a:lnTo>
                </a:path>
              </a:pathLst>
            </a:custGeom>
            <a:solidFill>
              <a:schemeClr val="accent3">
                <a:lumMod val="60000"/>
                <a:lumOff val="40000"/>
              </a:schemeClr>
            </a:solidFill>
            <a:ln>
              <a:noFill/>
            </a:ln>
            <a:effectLst/>
          </p:spPr>
          <p:txBody>
            <a:bodyPr wrap="none" anchor="ctr"/>
            <a:lstStyle/>
            <a:p>
              <a:endParaRPr lang="en-US" sz="7199" dirty="0">
                <a:latin typeface="Nunito Light" charset="0"/>
              </a:endParaRPr>
            </a:p>
          </p:txBody>
        </p:sp>
        <p:sp>
          <p:nvSpPr>
            <p:cNvPr id="8" name="Freeform 7"/>
            <p:cNvSpPr>
              <a:spLocks noChangeArrowheads="1"/>
            </p:cNvSpPr>
            <p:nvPr/>
          </p:nvSpPr>
          <p:spPr bwMode="auto">
            <a:xfrm>
              <a:off x="-525459" y="4477832"/>
              <a:ext cx="2646748" cy="4233061"/>
            </a:xfrm>
            <a:custGeom>
              <a:avLst/>
              <a:gdLst>
                <a:gd name="T0" fmla="*/ 0 w 2687"/>
                <a:gd name="T1" fmla="*/ 0 h 4296"/>
                <a:gd name="T2" fmla="*/ 2686 w 2687"/>
                <a:gd name="T3" fmla="*/ 4295 h 4296"/>
                <a:gd name="T4" fmla="*/ 2359 w 2687"/>
                <a:gd name="T5" fmla="*/ 0 h 4296"/>
                <a:gd name="T6" fmla="*/ 0 w 2687"/>
                <a:gd name="T7" fmla="*/ 0 h 4296"/>
              </a:gdLst>
              <a:ahLst/>
              <a:cxnLst>
                <a:cxn ang="0">
                  <a:pos x="T0" y="T1"/>
                </a:cxn>
                <a:cxn ang="0">
                  <a:pos x="T2" y="T3"/>
                </a:cxn>
                <a:cxn ang="0">
                  <a:pos x="T4" y="T5"/>
                </a:cxn>
                <a:cxn ang="0">
                  <a:pos x="T6" y="T7"/>
                </a:cxn>
              </a:cxnLst>
              <a:rect l="0" t="0" r="r" b="b"/>
              <a:pathLst>
                <a:path w="2687" h="4296">
                  <a:moveTo>
                    <a:pt x="0" y="0"/>
                  </a:moveTo>
                  <a:lnTo>
                    <a:pt x="2686" y="4295"/>
                  </a:lnTo>
                  <a:lnTo>
                    <a:pt x="2359" y="0"/>
                  </a:lnTo>
                  <a:lnTo>
                    <a:pt x="0" y="0"/>
                  </a:lnTo>
                </a:path>
              </a:pathLst>
            </a:custGeom>
            <a:solidFill>
              <a:schemeClr val="accent3"/>
            </a:solidFill>
            <a:ln>
              <a:noFill/>
            </a:ln>
            <a:effectLst/>
          </p:spPr>
          <p:txBody>
            <a:bodyPr wrap="none" anchor="ctr"/>
            <a:lstStyle/>
            <a:p>
              <a:endParaRPr lang="en-US" sz="7199" dirty="0">
                <a:latin typeface="Nunito Light" charset="0"/>
              </a:endParaRPr>
            </a:p>
          </p:txBody>
        </p:sp>
        <p:sp>
          <p:nvSpPr>
            <p:cNvPr id="9" name="Freeform 8"/>
            <p:cNvSpPr>
              <a:spLocks noChangeArrowheads="1"/>
            </p:cNvSpPr>
            <p:nvPr/>
          </p:nvSpPr>
          <p:spPr bwMode="auto">
            <a:xfrm>
              <a:off x="-858390" y="4477832"/>
              <a:ext cx="3003125" cy="4233061"/>
            </a:xfrm>
            <a:custGeom>
              <a:avLst/>
              <a:gdLst>
                <a:gd name="T0" fmla="*/ 0 w 3049"/>
                <a:gd name="T1" fmla="*/ 0 h 4296"/>
                <a:gd name="T2" fmla="*/ 43 w 3049"/>
                <a:gd name="T3" fmla="*/ 3187 h 4296"/>
                <a:gd name="T4" fmla="*/ 3048 w 3049"/>
                <a:gd name="T5" fmla="*/ 4295 h 4296"/>
                <a:gd name="T6" fmla="*/ 362 w 3049"/>
                <a:gd name="T7" fmla="*/ 0 h 4296"/>
                <a:gd name="T8" fmla="*/ 0 w 3049"/>
                <a:gd name="T9" fmla="*/ 0 h 4296"/>
              </a:gdLst>
              <a:ahLst/>
              <a:cxnLst>
                <a:cxn ang="0">
                  <a:pos x="T0" y="T1"/>
                </a:cxn>
                <a:cxn ang="0">
                  <a:pos x="T2" y="T3"/>
                </a:cxn>
                <a:cxn ang="0">
                  <a:pos x="T4" y="T5"/>
                </a:cxn>
                <a:cxn ang="0">
                  <a:pos x="T6" y="T7"/>
                </a:cxn>
                <a:cxn ang="0">
                  <a:pos x="T8" y="T9"/>
                </a:cxn>
              </a:cxnLst>
              <a:rect l="0" t="0" r="r" b="b"/>
              <a:pathLst>
                <a:path w="3049" h="4296">
                  <a:moveTo>
                    <a:pt x="0" y="0"/>
                  </a:moveTo>
                  <a:lnTo>
                    <a:pt x="43" y="3187"/>
                  </a:lnTo>
                  <a:lnTo>
                    <a:pt x="3048" y="4295"/>
                  </a:lnTo>
                  <a:lnTo>
                    <a:pt x="362" y="0"/>
                  </a:lnTo>
                  <a:lnTo>
                    <a:pt x="0" y="0"/>
                  </a:lnTo>
                </a:path>
              </a:pathLst>
            </a:custGeom>
            <a:solidFill>
              <a:schemeClr val="accent3">
                <a:lumMod val="60000"/>
                <a:lumOff val="40000"/>
              </a:schemeClr>
            </a:solidFill>
            <a:ln>
              <a:noFill/>
            </a:ln>
            <a:effectLst/>
          </p:spPr>
          <p:txBody>
            <a:bodyPr wrap="none" anchor="ctr"/>
            <a:lstStyle/>
            <a:p>
              <a:endParaRPr lang="en-US" sz="7199" dirty="0">
                <a:latin typeface="Nunito Light" charset="0"/>
              </a:endParaRPr>
            </a:p>
          </p:txBody>
        </p:sp>
      </p:grpSp>
      <p:sp>
        <p:nvSpPr>
          <p:cNvPr id="10" name="Content Placeholder 2">
            <a:extLst>
              <a:ext uri="{FF2B5EF4-FFF2-40B4-BE49-F238E27FC236}">
                <a16:creationId xmlns:a16="http://schemas.microsoft.com/office/drawing/2014/main" id="{862C27C7-64DB-444F-B87F-C52411B1292A}"/>
              </a:ext>
            </a:extLst>
          </p:cNvPr>
          <p:cNvSpPr txBox="1">
            <a:spLocks/>
          </p:cNvSpPr>
          <p:nvPr/>
        </p:nvSpPr>
        <p:spPr>
          <a:xfrm>
            <a:off x="3428213" y="3249236"/>
            <a:ext cx="18755926" cy="7206729"/>
          </a:xfrm>
          <a:prstGeom prst="rect">
            <a:avLst/>
          </a:prstGeom>
        </p:spPr>
        <p:txBody>
          <a:bodyPr>
            <a:normAutofit/>
          </a:bodyPr>
          <a:lstStyle>
            <a:lvl1pPr marL="457200" indent="-457200" algn="l" defTabSz="1828800" rtl="0" eaLnBrk="1" latinLnBrk="0" hangingPunct="1">
              <a:lnSpc>
                <a:spcPct val="90000"/>
              </a:lnSpc>
              <a:spcBef>
                <a:spcPts val="2000"/>
              </a:spcBef>
              <a:buFont typeface="Arial" panose="020B0604020202020204" pitchFamily="34" charset="0"/>
              <a:buChar char="•"/>
              <a:defRPr sz="5600" kern="1200">
                <a:solidFill>
                  <a:schemeClr val="tx1"/>
                </a:solidFill>
                <a:latin typeface="+mn-lt"/>
                <a:ea typeface="+mn-ea"/>
                <a:cs typeface="+mn-cs"/>
              </a:defRPr>
            </a:lvl1pPr>
            <a:lvl2pPr marL="13716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mn-lt"/>
                <a:ea typeface="+mn-ea"/>
                <a:cs typeface="+mn-cs"/>
              </a:defRPr>
            </a:lvl2pPr>
            <a:lvl3pPr marL="2286000" indent="-457200" algn="l" defTabSz="1828800" rtl="0" eaLnBrk="1" latinLnBrk="0" hangingPunct="1">
              <a:lnSpc>
                <a:spcPct val="90000"/>
              </a:lnSpc>
              <a:spcBef>
                <a:spcPts val="1000"/>
              </a:spcBef>
              <a:buFont typeface="Arial" panose="020B0604020202020204" pitchFamily="34" charset="0"/>
              <a:buChar char="•"/>
              <a:defRPr sz="4000" kern="1200">
                <a:solidFill>
                  <a:schemeClr val="tx1"/>
                </a:solidFill>
                <a:latin typeface="+mn-lt"/>
                <a:ea typeface="+mn-ea"/>
                <a:cs typeface="+mn-cs"/>
              </a:defRPr>
            </a:lvl3pPr>
            <a:lvl4pPr marL="32004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4pPr>
            <a:lvl5pPr marL="41148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5pPr>
            <a:lvl6pPr marL="50292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6pPr>
            <a:lvl7pPr marL="59436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7pPr>
            <a:lvl8pPr marL="68580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8pPr>
            <a:lvl9pPr marL="77724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9pPr>
          </a:lstStyle>
          <a:p>
            <a:pPr>
              <a:spcAft>
                <a:spcPts val="2400"/>
              </a:spcAft>
            </a:pPr>
            <a:r>
              <a:rPr lang="en-US" sz="5400" dirty="0"/>
              <a:t>Set goals for improving fair housing choice and access.</a:t>
            </a:r>
          </a:p>
          <a:p>
            <a:pPr>
              <a:spcAft>
                <a:spcPts val="2400"/>
              </a:spcAft>
            </a:pPr>
            <a:r>
              <a:rPr lang="en-US" sz="5400" dirty="0"/>
              <a:t>Establish goals that will assist the local community in overcoming the contributing factors identified and related fair housing issues</a:t>
            </a:r>
          </a:p>
          <a:p>
            <a:pPr>
              <a:spcAft>
                <a:spcPts val="2400"/>
              </a:spcAft>
            </a:pPr>
            <a:r>
              <a:rPr lang="en-US" sz="5400" dirty="0"/>
              <a:t>Ensure plans to address fair housing impediments identified serve the overarching goal of affirmatively furthering fair housing. </a:t>
            </a:r>
          </a:p>
        </p:txBody>
      </p:sp>
      <p:pic>
        <p:nvPicPr>
          <p:cNvPr id="12" name="Picture 2">
            <a:extLst>
              <a:ext uri="{FF2B5EF4-FFF2-40B4-BE49-F238E27FC236}">
                <a16:creationId xmlns:a16="http://schemas.microsoft.com/office/drawing/2014/main" id="{3FE34FAF-5D0D-4FC5-8460-A077013AA75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460686" y="9675628"/>
            <a:ext cx="6923314" cy="426675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0394632"/>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Box 10"/>
          <p:cNvSpPr txBox="1"/>
          <p:nvPr/>
        </p:nvSpPr>
        <p:spPr>
          <a:xfrm>
            <a:off x="-3716247" y="769107"/>
            <a:ext cx="26755152" cy="1107996"/>
          </a:xfrm>
          <a:prstGeom prst="rect">
            <a:avLst/>
          </a:prstGeom>
          <a:noFill/>
        </p:spPr>
        <p:txBody>
          <a:bodyPr wrap="square" rtlCol="0">
            <a:spAutoFit/>
          </a:bodyPr>
          <a:lstStyle/>
          <a:p>
            <a:pPr marL="6400800" lvl="7" indent="0" algn="ctr">
              <a:buNone/>
            </a:pPr>
            <a:r>
              <a:rPr lang="en-US" sz="6600" b="1" dirty="0"/>
              <a:t>Affirmative Fair Housing Marketing Plan (AFHM)</a:t>
            </a:r>
          </a:p>
        </p:txBody>
      </p:sp>
      <p:grpSp>
        <p:nvGrpSpPr>
          <p:cNvPr id="2" name="Group 1"/>
          <p:cNvGrpSpPr/>
          <p:nvPr/>
        </p:nvGrpSpPr>
        <p:grpSpPr>
          <a:xfrm>
            <a:off x="-986916" y="2932718"/>
            <a:ext cx="4093436" cy="4234164"/>
            <a:chOff x="-858390" y="4477832"/>
            <a:chExt cx="4092370" cy="4233061"/>
          </a:xfrm>
        </p:grpSpPr>
        <p:sp>
          <p:nvSpPr>
            <p:cNvPr id="6" name="Freeform 5"/>
            <p:cNvSpPr>
              <a:spLocks noChangeArrowheads="1"/>
            </p:cNvSpPr>
            <p:nvPr/>
          </p:nvSpPr>
          <p:spPr bwMode="auto">
            <a:xfrm>
              <a:off x="2099658" y="6974920"/>
              <a:ext cx="1134322" cy="1716691"/>
            </a:xfrm>
            <a:custGeom>
              <a:avLst/>
              <a:gdLst>
                <a:gd name="T0" fmla="*/ 0 w 1152"/>
                <a:gd name="T1" fmla="*/ 1739 h 1740"/>
                <a:gd name="T2" fmla="*/ 1151 w 1152"/>
                <a:gd name="T3" fmla="*/ 918 h 1740"/>
                <a:gd name="T4" fmla="*/ 1151 w 1152"/>
                <a:gd name="T5" fmla="*/ 0 h 1740"/>
                <a:gd name="T6" fmla="*/ 0 w 1152"/>
                <a:gd name="T7" fmla="*/ 1739 h 1740"/>
              </a:gdLst>
              <a:ahLst/>
              <a:cxnLst>
                <a:cxn ang="0">
                  <a:pos x="T0" y="T1"/>
                </a:cxn>
                <a:cxn ang="0">
                  <a:pos x="T2" y="T3"/>
                </a:cxn>
                <a:cxn ang="0">
                  <a:pos x="T4" y="T5"/>
                </a:cxn>
                <a:cxn ang="0">
                  <a:pos x="T6" y="T7"/>
                </a:cxn>
              </a:cxnLst>
              <a:rect l="0" t="0" r="r" b="b"/>
              <a:pathLst>
                <a:path w="1152" h="1740">
                  <a:moveTo>
                    <a:pt x="0" y="1739"/>
                  </a:moveTo>
                  <a:lnTo>
                    <a:pt x="1151" y="918"/>
                  </a:lnTo>
                  <a:lnTo>
                    <a:pt x="1151" y="0"/>
                  </a:lnTo>
                  <a:lnTo>
                    <a:pt x="0" y="1739"/>
                  </a:lnTo>
                </a:path>
              </a:pathLst>
            </a:custGeom>
            <a:solidFill>
              <a:schemeClr val="accent3"/>
            </a:solidFill>
            <a:ln>
              <a:noFill/>
            </a:ln>
            <a:effectLst/>
          </p:spPr>
          <p:txBody>
            <a:bodyPr wrap="none" anchor="ctr"/>
            <a:lstStyle/>
            <a:p>
              <a:endParaRPr lang="en-US" sz="7199" dirty="0">
                <a:latin typeface="Nunito Light" charset="0"/>
              </a:endParaRPr>
            </a:p>
          </p:txBody>
        </p:sp>
        <p:sp>
          <p:nvSpPr>
            <p:cNvPr id="7" name="Freeform 6"/>
            <p:cNvSpPr>
              <a:spLocks noChangeArrowheads="1"/>
            </p:cNvSpPr>
            <p:nvPr/>
          </p:nvSpPr>
          <p:spPr bwMode="auto">
            <a:xfrm>
              <a:off x="1777142" y="4477832"/>
              <a:ext cx="1455931" cy="4233061"/>
            </a:xfrm>
            <a:custGeom>
              <a:avLst/>
              <a:gdLst>
                <a:gd name="T0" fmla="*/ 0 w 1479"/>
                <a:gd name="T1" fmla="*/ 0 h 4296"/>
                <a:gd name="T2" fmla="*/ 327 w 1479"/>
                <a:gd name="T3" fmla="*/ 4295 h 4296"/>
                <a:gd name="T4" fmla="*/ 1478 w 1479"/>
                <a:gd name="T5" fmla="*/ 2556 h 4296"/>
                <a:gd name="T6" fmla="*/ 1478 w 1479"/>
                <a:gd name="T7" fmla="*/ 0 h 4296"/>
                <a:gd name="T8" fmla="*/ 0 w 1479"/>
                <a:gd name="T9" fmla="*/ 0 h 4296"/>
              </a:gdLst>
              <a:ahLst/>
              <a:cxnLst>
                <a:cxn ang="0">
                  <a:pos x="T0" y="T1"/>
                </a:cxn>
                <a:cxn ang="0">
                  <a:pos x="T2" y="T3"/>
                </a:cxn>
                <a:cxn ang="0">
                  <a:pos x="T4" y="T5"/>
                </a:cxn>
                <a:cxn ang="0">
                  <a:pos x="T6" y="T7"/>
                </a:cxn>
                <a:cxn ang="0">
                  <a:pos x="T8" y="T9"/>
                </a:cxn>
              </a:cxnLst>
              <a:rect l="0" t="0" r="r" b="b"/>
              <a:pathLst>
                <a:path w="1479" h="4296">
                  <a:moveTo>
                    <a:pt x="0" y="0"/>
                  </a:moveTo>
                  <a:lnTo>
                    <a:pt x="327" y="4295"/>
                  </a:lnTo>
                  <a:lnTo>
                    <a:pt x="1478" y="2556"/>
                  </a:lnTo>
                  <a:lnTo>
                    <a:pt x="1478" y="0"/>
                  </a:lnTo>
                  <a:lnTo>
                    <a:pt x="0" y="0"/>
                  </a:lnTo>
                </a:path>
              </a:pathLst>
            </a:custGeom>
            <a:solidFill>
              <a:schemeClr val="accent3">
                <a:lumMod val="60000"/>
                <a:lumOff val="40000"/>
              </a:schemeClr>
            </a:solidFill>
            <a:ln>
              <a:noFill/>
            </a:ln>
            <a:effectLst/>
          </p:spPr>
          <p:txBody>
            <a:bodyPr wrap="none" anchor="ctr"/>
            <a:lstStyle/>
            <a:p>
              <a:endParaRPr lang="en-US" sz="7199" dirty="0">
                <a:latin typeface="Nunito Light" charset="0"/>
              </a:endParaRPr>
            </a:p>
          </p:txBody>
        </p:sp>
        <p:sp>
          <p:nvSpPr>
            <p:cNvPr id="8" name="Freeform 7"/>
            <p:cNvSpPr>
              <a:spLocks noChangeArrowheads="1"/>
            </p:cNvSpPr>
            <p:nvPr/>
          </p:nvSpPr>
          <p:spPr bwMode="auto">
            <a:xfrm>
              <a:off x="-525459" y="4477832"/>
              <a:ext cx="2646748" cy="4233061"/>
            </a:xfrm>
            <a:custGeom>
              <a:avLst/>
              <a:gdLst>
                <a:gd name="T0" fmla="*/ 0 w 2687"/>
                <a:gd name="T1" fmla="*/ 0 h 4296"/>
                <a:gd name="T2" fmla="*/ 2686 w 2687"/>
                <a:gd name="T3" fmla="*/ 4295 h 4296"/>
                <a:gd name="T4" fmla="*/ 2359 w 2687"/>
                <a:gd name="T5" fmla="*/ 0 h 4296"/>
                <a:gd name="T6" fmla="*/ 0 w 2687"/>
                <a:gd name="T7" fmla="*/ 0 h 4296"/>
              </a:gdLst>
              <a:ahLst/>
              <a:cxnLst>
                <a:cxn ang="0">
                  <a:pos x="T0" y="T1"/>
                </a:cxn>
                <a:cxn ang="0">
                  <a:pos x="T2" y="T3"/>
                </a:cxn>
                <a:cxn ang="0">
                  <a:pos x="T4" y="T5"/>
                </a:cxn>
                <a:cxn ang="0">
                  <a:pos x="T6" y="T7"/>
                </a:cxn>
              </a:cxnLst>
              <a:rect l="0" t="0" r="r" b="b"/>
              <a:pathLst>
                <a:path w="2687" h="4296">
                  <a:moveTo>
                    <a:pt x="0" y="0"/>
                  </a:moveTo>
                  <a:lnTo>
                    <a:pt x="2686" y="4295"/>
                  </a:lnTo>
                  <a:lnTo>
                    <a:pt x="2359" y="0"/>
                  </a:lnTo>
                  <a:lnTo>
                    <a:pt x="0" y="0"/>
                  </a:lnTo>
                </a:path>
              </a:pathLst>
            </a:custGeom>
            <a:solidFill>
              <a:schemeClr val="accent3"/>
            </a:solidFill>
            <a:ln>
              <a:noFill/>
            </a:ln>
            <a:effectLst/>
          </p:spPr>
          <p:txBody>
            <a:bodyPr wrap="none" anchor="ctr"/>
            <a:lstStyle/>
            <a:p>
              <a:endParaRPr lang="en-US" sz="7199" dirty="0">
                <a:latin typeface="Nunito Light" charset="0"/>
              </a:endParaRPr>
            </a:p>
          </p:txBody>
        </p:sp>
        <p:sp>
          <p:nvSpPr>
            <p:cNvPr id="9" name="Freeform 8"/>
            <p:cNvSpPr>
              <a:spLocks noChangeArrowheads="1"/>
            </p:cNvSpPr>
            <p:nvPr/>
          </p:nvSpPr>
          <p:spPr bwMode="auto">
            <a:xfrm>
              <a:off x="-858390" y="4477832"/>
              <a:ext cx="3003125" cy="4233061"/>
            </a:xfrm>
            <a:custGeom>
              <a:avLst/>
              <a:gdLst>
                <a:gd name="T0" fmla="*/ 0 w 3049"/>
                <a:gd name="T1" fmla="*/ 0 h 4296"/>
                <a:gd name="T2" fmla="*/ 43 w 3049"/>
                <a:gd name="T3" fmla="*/ 3187 h 4296"/>
                <a:gd name="T4" fmla="*/ 3048 w 3049"/>
                <a:gd name="T5" fmla="*/ 4295 h 4296"/>
                <a:gd name="T6" fmla="*/ 362 w 3049"/>
                <a:gd name="T7" fmla="*/ 0 h 4296"/>
                <a:gd name="T8" fmla="*/ 0 w 3049"/>
                <a:gd name="T9" fmla="*/ 0 h 4296"/>
              </a:gdLst>
              <a:ahLst/>
              <a:cxnLst>
                <a:cxn ang="0">
                  <a:pos x="T0" y="T1"/>
                </a:cxn>
                <a:cxn ang="0">
                  <a:pos x="T2" y="T3"/>
                </a:cxn>
                <a:cxn ang="0">
                  <a:pos x="T4" y="T5"/>
                </a:cxn>
                <a:cxn ang="0">
                  <a:pos x="T6" y="T7"/>
                </a:cxn>
                <a:cxn ang="0">
                  <a:pos x="T8" y="T9"/>
                </a:cxn>
              </a:cxnLst>
              <a:rect l="0" t="0" r="r" b="b"/>
              <a:pathLst>
                <a:path w="3049" h="4296">
                  <a:moveTo>
                    <a:pt x="0" y="0"/>
                  </a:moveTo>
                  <a:lnTo>
                    <a:pt x="43" y="3187"/>
                  </a:lnTo>
                  <a:lnTo>
                    <a:pt x="3048" y="4295"/>
                  </a:lnTo>
                  <a:lnTo>
                    <a:pt x="362" y="0"/>
                  </a:lnTo>
                  <a:lnTo>
                    <a:pt x="0" y="0"/>
                  </a:lnTo>
                </a:path>
              </a:pathLst>
            </a:custGeom>
            <a:solidFill>
              <a:schemeClr val="accent3">
                <a:lumMod val="60000"/>
                <a:lumOff val="40000"/>
              </a:schemeClr>
            </a:solidFill>
            <a:ln>
              <a:noFill/>
            </a:ln>
            <a:effectLst/>
          </p:spPr>
          <p:txBody>
            <a:bodyPr wrap="none" anchor="ctr"/>
            <a:lstStyle/>
            <a:p>
              <a:endParaRPr lang="en-US" sz="7199" dirty="0">
                <a:latin typeface="Nunito Light" charset="0"/>
              </a:endParaRPr>
            </a:p>
          </p:txBody>
        </p:sp>
      </p:grpSp>
      <p:sp>
        <p:nvSpPr>
          <p:cNvPr id="12" name="Content Placeholder 2">
            <a:extLst>
              <a:ext uri="{FF2B5EF4-FFF2-40B4-BE49-F238E27FC236}">
                <a16:creationId xmlns:a16="http://schemas.microsoft.com/office/drawing/2014/main" id="{710184F6-F341-4D46-9DBC-5BA341F0DCC0}"/>
              </a:ext>
            </a:extLst>
          </p:cNvPr>
          <p:cNvSpPr txBox="1">
            <a:spLocks/>
          </p:cNvSpPr>
          <p:nvPr/>
        </p:nvSpPr>
        <p:spPr>
          <a:xfrm>
            <a:off x="3686907" y="3028238"/>
            <a:ext cx="17997435" cy="8238714"/>
          </a:xfrm>
          <a:prstGeom prst="rect">
            <a:avLst/>
          </a:prstGeom>
        </p:spPr>
        <p:txBody>
          <a:bodyPr>
            <a:normAutofit fontScale="92500" lnSpcReduction="20000"/>
          </a:bodyPr>
          <a:lstStyle>
            <a:lvl1pPr marL="457200" indent="-457200" algn="l" defTabSz="1828800" rtl="0" eaLnBrk="1" latinLnBrk="0" hangingPunct="1">
              <a:lnSpc>
                <a:spcPct val="90000"/>
              </a:lnSpc>
              <a:spcBef>
                <a:spcPts val="2000"/>
              </a:spcBef>
              <a:buFont typeface="Arial" panose="020B0604020202020204" pitchFamily="34" charset="0"/>
              <a:buChar char="•"/>
              <a:defRPr sz="5600" kern="1200">
                <a:solidFill>
                  <a:schemeClr val="tx1"/>
                </a:solidFill>
                <a:latin typeface="+mn-lt"/>
                <a:ea typeface="+mn-ea"/>
                <a:cs typeface="+mn-cs"/>
              </a:defRPr>
            </a:lvl1pPr>
            <a:lvl2pPr marL="13716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mn-lt"/>
                <a:ea typeface="+mn-ea"/>
                <a:cs typeface="+mn-cs"/>
              </a:defRPr>
            </a:lvl2pPr>
            <a:lvl3pPr marL="2286000" indent="-457200" algn="l" defTabSz="1828800" rtl="0" eaLnBrk="1" latinLnBrk="0" hangingPunct="1">
              <a:lnSpc>
                <a:spcPct val="90000"/>
              </a:lnSpc>
              <a:spcBef>
                <a:spcPts val="1000"/>
              </a:spcBef>
              <a:buFont typeface="Arial" panose="020B0604020202020204" pitchFamily="34" charset="0"/>
              <a:buChar char="•"/>
              <a:defRPr sz="4000" kern="1200">
                <a:solidFill>
                  <a:schemeClr val="tx1"/>
                </a:solidFill>
                <a:latin typeface="+mn-lt"/>
                <a:ea typeface="+mn-ea"/>
                <a:cs typeface="+mn-cs"/>
              </a:defRPr>
            </a:lvl3pPr>
            <a:lvl4pPr marL="32004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4pPr>
            <a:lvl5pPr marL="41148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5pPr>
            <a:lvl6pPr marL="50292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6pPr>
            <a:lvl7pPr marL="59436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7pPr>
            <a:lvl8pPr marL="68580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8pPr>
            <a:lvl9pPr marL="77724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9pPr>
          </a:lstStyle>
          <a:p>
            <a:r>
              <a:rPr lang="en-US" sz="5400" dirty="0"/>
              <a:t>Marketing strategy designed to attract buyers and renters of all majority and minority groups</a:t>
            </a:r>
          </a:p>
          <a:p>
            <a:pPr marL="0" indent="0">
              <a:buNone/>
            </a:pPr>
            <a:endParaRPr lang="en-US" sz="5400" dirty="0"/>
          </a:p>
          <a:p>
            <a:r>
              <a:rPr lang="en-US" sz="5400" dirty="0"/>
              <a:t>Describes initial advertising, outreach (community contacts) and other marketing activities to inform potential buyers and renters.</a:t>
            </a:r>
          </a:p>
          <a:p>
            <a:pPr marL="0" indent="0">
              <a:buNone/>
            </a:pPr>
            <a:r>
              <a:rPr lang="en-US" sz="5400" dirty="0"/>
              <a:t> </a:t>
            </a:r>
          </a:p>
          <a:p>
            <a:r>
              <a:rPr lang="en-US" sz="5400" dirty="0"/>
              <a:t>No applicable HUD-assisted programs may be funded without an approved AFMH Plan</a:t>
            </a:r>
          </a:p>
          <a:p>
            <a:pPr marL="0" indent="0">
              <a:buNone/>
            </a:pPr>
            <a:endParaRPr lang="en-US" sz="5400" dirty="0"/>
          </a:p>
          <a:p>
            <a:r>
              <a:rPr lang="en-US" sz="5400" dirty="0"/>
              <a:t>HUD Form 935.2a</a:t>
            </a:r>
          </a:p>
          <a:p>
            <a:endParaRPr lang="en-US" sz="5400" dirty="0"/>
          </a:p>
        </p:txBody>
      </p:sp>
      <p:pic>
        <p:nvPicPr>
          <p:cNvPr id="13" name="Picture 2">
            <a:extLst>
              <a:ext uri="{FF2B5EF4-FFF2-40B4-BE49-F238E27FC236}">
                <a16:creationId xmlns:a16="http://schemas.microsoft.com/office/drawing/2014/main" id="{1DC71C65-A5FE-418E-84BC-5A0601C3C18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460686" y="9930809"/>
            <a:ext cx="6923314" cy="409663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26806422"/>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Box 10"/>
          <p:cNvSpPr txBox="1"/>
          <p:nvPr/>
        </p:nvSpPr>
        <p:spPr>
          <a:xfrm>
            <a:off x="27600" y="824286"/>
            <a:ext cx="24300946" cy="1719125"/>
          </a:xfrm>
          <a:prstGeom prst="rect">
            <a:avLst/>
          </a:prstGeom>
          <a:noFill/>
        </p:spPr>
        <p:txBody>
          <a:bodyPr wrap="square" rtlCol="0">
            <a:spAutoFit/>
          </a:bodyPr>
          <a:lstStyle/>
          <a:p>
            <a:pPr algn="ctr">
              <a:lnSpc>
                <a:spcPts val="14004"/>
              </a:lnSpc>
            </a:pPr>
            <a:r>
              <a:rPr lang="en-US" sz="9600" b="1" dirty="0"/>
              <a:t>Next Steps…</a:t>
            </a:r>
            <a:endParaRPr lang="en-US" sz="6600" b="1" dirty="0"/>
          </a:p>
        </p:txBody>
      </p:sp>
      <p:grpSp>
        <p:nvGrpSpPr>
          <p:cNvPr id="2" name="Group 1"/>
          <p:cNvGrpSpPr/>
          <p:nvPr/>
        </p:nvGrpSpPr>
        <p:grpSpPr>
          <a:xfrm>
            <a:off x="-986916" y="2932718"/>
            <a:ext cx="4093436" cy="4234164"/>
            <a:chOff x="-858390" y="4477832"/>
            <a:chExt cx="4092370" cy="4233061"/>
          </a:xfrm>
        </p:grpSpPr>
        <p:sp>
          <p:nvSpPr>
            <p:cNvPr id="6" name="Freeform 5"/>
            <p:cNvSpPr>
              <a:spLocks noChangeArrowheads="1"/>
            </p:cNvSpPr>
            <p:nvPr/>
          </p:nvSpPr>
          <p:spPr bwMode="auto">
            <a:xfrm>
              <a:off x="2099658" y="6974920"/>
              <a:ext cx="1134322" cy="1716691"/>
            </a:xfrm>
            <a:custGeom>
              <a:avLst/>
              <a:gdLst>
                <a:gd name="T0" fmla="*/ 0 w 1152"/>
                <a:gd name="T1" fmla="*/ 1739 h 1740"/>
                <a:gd name="T2" fmla="*/ 1151 w 1152"/>
                <a:gd name="T3" fmla="*/ 918 h 1740"/>
                <a:gd name="T4" fmla="*/ 1151 w 1152"/>
                <a:gd name="T5" fmla="*/ 0 h 1740"/>
                <a:gd name="T6" fmla="*/ 0 w 1152"/>
                <a:gd name="T7" fmla="*/ 1739 h 1740"/>
              </a:gdLst>
              <a:ahLst/>
              <a:cxnLst>
                <a:cxn ang="0">
                  <a:pos x="T0" y="T1"/>
                </a:cxn>
                <a:cxn ang="0">
                  <a:pos x="T2" y="T3"/>
                </a:cxn>
                <a:cxn ang="0">
                  <a:pos x="T4" y="T5"/>
                </a:cxn>
                <a:cxn ang="0">
                  <a:pos x="T6" y="T7"/>
                </a:cxn>
              </a:cxnLst>
              <a:rect l="0" t="0" r="r" b="b"/>
              <a:pathLst>
                <a:path w="1152" h="1740">
                  <a:moveTo>
                    <a:pt x="0" y="1739"/>
                  </a:moveTo>
                  <a:lnTo>
                    <a:pt x="1151" y="918"/>
                  </a:lnTo>
                  <a:lnTo>
                    <a:pt x="1151" y="0"/>
                  </a:lnTo>
                  <a:lnTo>
                    <a:pt x="0" y="1739"/>
                  </a:lnTo>
                </a:path>
              </a:pathLst>
            </a:custGeom>
            <a:solidFill>
              <a:schemeClr val="accent3"/>
            </a:solidFill>
            <a:ln>
              <a:noFill/>
            </a:ln>
            <a:effectLst/>
          </p:spPr>
          <p:txBody>
            <a:bodyPr wrap="none" anchor="ctr"/>
            <a:lstStyle/>
            <a:p>
              <a:endParaRPr lang="en-US" sz="7199" dirty="0">
                <a:latin typeface="Nunito Light" charset="0"/>
              </a:endParaRPr>
            </a:p>
          </p:txBody>
        </p:sp>
        <p:sp>
          <p:nvSpPr>
            <p:cNvPr id="7" name="Freeform 6"/>
            <p:cNvSpPr>
              <a:spLocks noChangeArrowheads="1"/>
            </p:cNvSpPr>
            <p:nvPr/>
          </p:nvSpPr>
          <p:spPr bwMode="auto">
            <a:xfrm>
              <a:off x="1777142" y="4477832"/>
              <a:ext cx="1455931" cy="4233061"/>
            </a:xfrm>
            <a:custGeom>
              <a:avLst/>
              <a:gdLst>
                <a:gd name="T0" fmla="*/ 0 w 1479"/>
                <a:gd name="T1" fmla="*/ 0 h 4296"/>
                <a:gd name="T2" fmla="*/ 327 w 1479"/>
                <a:gd name="T3" fmla="*/ 4295 h 4296"/>
                <a:gd name="T4" fmla="*/ 1478 w 1479"/>
                <a:gd name="T5" fmla="*/ 2556 h 4296"/>
                <a:gd name="T6" fmla="*/ 1478 w 1479"/>
                <a:gd name="T7" fmla="*/ 0 h 4296"/>
                <a:gd name="T8" fmla="*/ 0 w 1479"/>
                <a:gd name="T9" fmla="*/ 0 h 4296"/>
              </a:gdLst>
              <a:ahLst/>
              <a:cxnLst>
                <a:cxn ang="0">
                  <a:pos x="T0" y="T1"/>
                </a:cxn>
                <a:cxn ang="0">
                  <a:pos x="T2" y="T3"/>
                </a:cxn>
                <a:cxn ang="0">
                  <a:pos x="T4" y="T5"/>
                </a:cxn>
                <a:cxn ang="0">
                  <a:pos x="T6" y="T7"/>
                </a:cxn>
                <a:cxn ang="0">
                  <a:pos x="T8" y="T9"/>
                </a:cxn>
              </a:cxnLst>
              <a:rect l="0" t="0" r="r" b="b"/>
              <a:pathLst>
                <a:path w="1479" h="4296">
                  <a:moveTo>
                    <a:pt x="0" y="0"/>
                  </a:moveTo>
                  <a:lnTo>
                    <a:pt x="327" y="4295"/>
                  </a:lnTo>
                  <a:lnTo>
                    <a:pt x="1478" y="2556"/>
                  </a:lnTo>
                  <a:lnTo>
                    <a:pt x="1478" y="0"/>
                  </a:lnTo>
                  <a:lnTo>
                    <a:pt x="0" y="0"/>
                  </a:lnTo>
                </a:path>
              </a:pathLst>
            </a:custGeom>
            <a:solidFill>
              <a:schemeClr val="accent3">
                <a:lumMod val="60000"/>
                <a:lumOff val="40000"/>
              </a:schemeClr>
            </a:solidFill>
            <a:ln>
              <a:noFill/>
            </a:ln>
            <a:effectLst/>
          </p:spPr>
          <p:txBody>
            <a:bodyPr wrap="none" anchor="ctr"/>
            <a:lstStyle/>
            <a:p>
              <a:endParaRPr lang="en-US" sz="7199" dirty="0">
                <a:latin typeface="Nunito Light" charset="0"/>
              </a:endParaRPr>
            </a:p>
          </p:txBody>
        </p:sp>
        <p:sp>
          <p:nvSpPr>
            <p:cNvPr id="8" name="Freeform 7"/>
            <p:cNvSpPr>
              <a:spLocks noChangeArrowheads="1"/>
            </p:cNvSpPr>
            <p:nvPr/>
          </p:nvSpPr>
          <p:spPr bwMode="auto">
            <a:xfrm>
              <a:off x="-525459" y="4477832"/>
              <a:ext cx="2646748" cy="4233061"/>
            </a:xfrm>
            <a:custGeom>
              <a:avLst/>
              <a:gdLst>
                <a:gd name="T0" fmla="*/ 0 w 2687"/>
                <a:gd name="T1" fmla="*/ 0 h 4296"/>
                <a:gd name="T2" fmla="*/ 2686 w 2687"/>
                <a:gd name="T3" fmla="*/ 4295 h 4296"/>
                <a:gd name="T4" fmla="*/ 2359 w 2687"/>
                <a:gd name="T5" fmla="*/ 0 h 4296"/>
                <a:gd name="T6" fmla="*/ 0 w 2687"/>
                <a:gd name="T7" fmla="*/ 0 h 4296"/>
              </a:gdLst>
              <a:ahLst/>
              <a:cxnLst>
                <a:cxn ang="0">
                  <a:pos x="T0" y="T1"/>
                </a:cxn>
                <a:cxn ang="0">
                  <a:pos x="T2" y="T3"/>
                </a:cxn>
                <a:cxn ang="0">
                  <a:pos x="T4" y="T5"/>
                </a:cxn>
                <a:cxn ang="0">
                  <a:pos x="T6" y="T7"/>
                </a:cxn>
              </a:cxnLst>
              <a:rect l="0" t="0" r="r" b="b"/>
              <a:pathLst>
                <a:path w="2687" h="4296">
                  <a:moveTo>
                    <a:pt x="0" y="0"/>
                  </a:moveTo>
                  <a:lnTo>
                    <a:pt x="2686" y="4295"/>
                  </a:lnTo>
                  <a:lnTo>
                    <a:pt x="2359" y="0"/>
                  </a:lnTo>
                  <a:lnTo>
                    <a:pt x="0" y="0"/>
                  </a:lnTo>
                </a:path>
              </a:pathLst>
            </a:custGeom>
            <a:solidFill>
              <a:schemeClr val="accent3"/>
            </a:solidFill>
            <a:ln>
              <a:noFill/>
            </a:ln>
            <a:effectLst/>
          </p:spPr>
          <p:txBody>
            <a:bodyPr wrap="none" anchor="ctr"/>
            <a:lstStyle/>
            <a:p>
              <a:endParaRPr lang="en-US" sz="7199" dirty="0">
                <a:latin typeface="Nunito Light" charset="0"/>
              </a:endParaRPr>
            </a:p>
          </p:txBody>
        </p:sp>
        <p:sp>
          <p:nvSpPr>
            <p:cNvPr id="9" name="Freeform 8"/>
            <p:cNvSpPr>
              <a:spLocks noChangeArrowheads="1"/>
            </p:cNvSpPr>
            <p:nvPr/>
          </p:nvSpPr>
          <p:spPr bwMode="auto">
            <a:xfrm>
              <a:off x="-858390" y="4477832"/>
              <a:ext cx="3003125" cy="4233061"/>
            </a:xfrm>
            <a:custGeom>
              <a:avLst/>
              <a:gdLst>
                <a:gd name="T0" fmla="*/ 0 w 3049"/>
                <a:gd name="T1" fmla="*/ 0 h 4296"/>
                <a:gd name="T2" fmla="*/ 43 w 3049"/>
                <a:gd name="T3" fmla="*/ 3187 h 4296"/>
                <a:gd name="T4" fmla="*/ 3048 w 3049"/>
                <a:gd name="T5" fmla="*/ 4295 h 4296"/>
                <a:gd name="T6" fmla="*/ 362 w 3049"/>
                <a:gd name="T7" fmla="*/ 0 h 4296"/>
                <a:gd name="T8" fmla="*/ 0 w 3049"/>
                <a:gd name="T9" fmla="*/ 0 h 4296"/>
              </a:gdLst>
              <a:ahLst/>
              <a:cxnLst>
                <a:cxn ang="0">
                  <a:pos x="T0" y="T1"/>
                </a:cxn>
                <a:cxn ang="0">
                  <a:pos x="T2" y="T3"/>
                </a:cxn>
                <a:cxn ang="0">
                  <a:pos x="T4" y="T5"/>
                </a:cxn>
                <a:cxn ang="0">
                  <a:pos x="T6" y="T7"/>
                </a:cxn>
                <a:cxn ang="0">
                  <a:pos x="T8" y="T9"/>
                </a:cxn>
              </a:cxnLst>
              <a:rect l="0" t="0" r="r" b="b"/>
              <a:pathLst>
                <a:path w="3049" h="4296">
                  <a:moveTo>
                    <a:pt x="0" y="0"/>
                  </a:moveTo>
                  <a:lnTo>
                    <a:pt x="43" y="3187"/>
                  </a:lnTo>
                  <a:lnTo>
                    <a:pt x="3048" y="4295"/>
                  </a:lnTo>
                  <a:lnTo>
                    <a:pt x="362" y="0"/>
                  </a:lnTo>
                  <a:lnTo>
                    <a:pt x="0" y="0"/>
                  </a:lnTo>
                </a:path>
              </a:pathLst>
            </a:custGeom>
            <a:solidFill>
              <a:schemeClr val="accent3">
                <a:lumMod val="60000"/>
                <a:lumOff val="40000"/>
              </a:schemeClr>
            </a:solidFill>
            <a:ln>
              <a:noFill/>
            </a:ln>
            <a:effectLst/>
          </p:spPr>
          <p:txBody>
            <a:bodyPr wrap="none" anchor="ctr"/>
            <a:lstStyle/>
            <a:p>
              <a:endParaRPr lang="en-US" sz="7199" dirty="0">
                <a:latin typeface="Nunito Light" charset="0"/>
              </a:endParaRPr>
            </a:p>
          </p:txBody>
        </p:sp>
      </p:grpSp>
      <p:sp>
        <p:nvSpPr>
          <p:cNvPr id="10" name="Content Placeholder 2">
            <a:extLst>
              <a:ext uri="{FF2B5EF4-FFF2-40B4-BE49-F238E27FC236}">
                <a16:creationId xmlns:a16="http://schemas.microsoft.com/office/drawing/2014/main" id="{862C27C7-64DB-444F-B87F-C52411B1292A}"/>
              </a:ext>
            </a:extLst>
          </p:cNvPr>
          <p:cNvSpPr txBox="1">
            <a:spLocks/>
          </p:cNvSpPr>
          <p:nvPr/>
        </p:nvSpPr>
        <p:spPr>
          <a:xfrm>
            <a:off x="3106519" y="3055240"/>
            <a:ext cx="19305577" cy="7889358"/>
          </a:xfrm>
          <a:prstGeom prst="rect">
            <a:avLst/>
          </a:prstGeom>
        </p:spPr>
        <p:txBody>
          <a:bodyPr>
            <a:normAutofit fontScale="77500" lnSpcReduction="20000"/>
          </a:bodyPr>
          <a:lstStyle>
            <a:lvl1pPr marL="457200" indent="-457200" algn="l" defTabSz="1828800" rtl="0" eaLnBrk="1" latinLnBrk="0" hangingPunct="1">
              <a:lnSpc>
                <a:spcPct val="90000"/>
              </a:lnSpc>
              <a:spcBef>
                <a:spcPts val="2000"/>
              </a:spcBef>
              <a:buFont typeface="Arial" panose="020B0604020202020204" pitchFamily="34" charset="0"/>
              <a:buChar char="•"/>
              <a:defRPr sz="5600" kern="1200">
                <a:solidFill>
                  <a:schemeClr val="tx1"/>
                </a:solidFill>
                <a:latin typeface="+mn-lt"/>
                <a:ea typeface="+mn-ea"/>
                <a:cs typeface="+mn-cs"/>
              </a:defRPr>
            </a:lvl1pPr>
            <a:lvl2pPr marL="13716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mn-lt"/>
                <a:ea typeface="+mn-ea"/>
                <a:cs typeface="+mn-cs"/>
              </a:defRPr>
            </a:lvl2pPr>
            <a:lvl3pPr marL="2286000" indent="-457200" algn="l" defTabSz="1828800" rtl="0" eaLnBrk="1" latinLnBrk="0" hangingPunct="1">
              <a:lnSpc>
                <a:spcPct val="90000"/>
              </a:lnSpc>
              <a:spcBef>
                <a:spcPts val="1000"/>
              </a:spcBef>
              <a:buFont typeface="Arial" panose="020B0604020202020204" pitchFamily="34" charset="0"/>
              <a:buChar char="•"/>
              <a:defRPr sz="4000" kern="1200">
                <a:solidFill>
                  <a:schemeClr val="tx1"/>
                </a:solidFill>
                <a:latin typeface="+mn-lt"/>
                <a:ea typeface="+mn-ea"/>
                <a:cs typeface="+mn-cs"/>
              </a:defRPr>
            </a:lvl3pPr>
            <a:lvl4pPr marL="32004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4pPr>
            <a:lvl5pPr marL="41148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5pPr>
            <a:lvl6pPr marL="50292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6pPr>
            <a:lvl7pPr marL="59436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7pPr>
            <a:lvl8pPr marL="68580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8pPr>
            <a:lvl9pPr marL="77724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9pPr>
          </a:lstStyle>
          <a:p>
            <a:pPr>
              <a:spcAft>
                <a:spcPts val="2400"/>
              </a:spcAft>
            </a:pPr>
            <a:r>
              <a:rPr lang="en-US" sz="6600" dirty="0"/>
              <a:t>Implement strategies that contemplate the needs of the “Entire Community”.</a:t>
            </a:r>
          </a:p>
          <a:p>
            <a:pPr marL="0" indent="0">
              <a:spcAft>
                <a:spcPts val="2400"/>
              </a:spcAft>
              <a:buNone/>
            </a:pPr>
            <a:endParaRPr lang="en-US" sz="6600" dirty="0"/>
          </a:p>
          <a:p>
            <a:pPr>
              <a:spcAft>
                <a:spcPts val="2400"/>
              </a:spcAft>
            </a:pPr>
            <a:r>
              <a:rPr lang="en-US" sz="6600" dirty="0"/>
              <a:t>Center fair housing goals in long-term community housing projections and plans.</a:t>
            </a:r>
          </a:p>
          <a:p>
            <a:pPr marL="0" indent="0">
              <a:spcAft>
                <a:spcPts val="2400"/>
              </a:spcAft>
              <a:buNone/>
            </a:pPr>
            <a:endParaRPr lang="en-US" sz="6600" dirty="0"/>
          </a:p>
          <a:p>
            <a:pPr>
              <a:spcAft>
                <a:spcPts val="2400"/>
              </a:spcAft>
            </a:pPr>
            <a:r>
              <a:rPr lang="en-US" sz="6600" dirty="0"/>
              <a:t>Encourage housing developments that prioritize the integration of housing options to serve residents belonging to each of the Fair Housing Act protected classes. </a:t>
            </a:r>
          </a:p>
          <a:p>
            <a:pPr>
              <a:spcAft>
                <a:spcPts val="2400"/>
              </a:spcAft>
            </a:pPr>
            <a:endParaRPr lang="en-US" sz="4000" dirty="0"/>
          </a:p>
        </p:txBody>
      </p:sp>
      <p:pic>
        <p:nvPicPr>
          <p:cNvPr id="12" name="Picture 2">
            <a:extLst>
              <a:ext uri="{FF2B5EF4-FFF2-40B4-BE49-F238E27FC236}">
                <a16:creationId xmlns:a16="http://schemas.microsoft.com/office/drawing/2014/main" id="{C2BF618C-360A-416C-8985-56E6A45A41E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460686" y="9888278"/>
            <a:ext cx="6923314" cy="407537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06949380"/>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p:cNvSpPr txBox="1"/>
          <p:nvPr/>
        </p:nvSpPr>
        <p:spPr>
          <a:xfrm>
            <a:off x="3170315" y="2511485"/>
            <a:ext cx="20286445" cy="9587240"/>
          </a:xfrm>
          <a:prstGeom prst="rect">
            <a:avLst/>
          </a:prstGeom>
          <a:noFill/>
        </p:spPr>
        <p:txBody>
          <a:bodyPr wrap="square" rtlCol="0">
            <a:spAutoFit/>
          </a:bodyPr>
          <a:lstStyle/>
          <a:p>
            <a:pPr marL="571500" indent="-571500">
              <a:buFont typeface="Wingdings" panose="05000000000000000000" pitchFamily="2" charset="2"/>
              <a:buChar char="§"/>
            </a:pPr>
            <a:endParaRPr lang="en-US" sz="1100" b="1" spc="300" dirty="0">
              <a:solidFill>
                <a:schemeClr val="tx2"/>
              </a:solidFill>
              <a:ea typeface="Nunito" charset="0"/>
              <a:cs typeface="Nunito" charset="0"/>
            </a:endParaRPr>
          </a:p>
          <a:p>
            <a:pPr marL="457200" indent="-457200">
              <a:buFont typeface="Arial" panose="020B0604020202020204" pitchFamily="34" charset="0"/>
              <a:buChar char="•"/>
            </a:pPr>
            <a:r>
              <a:rPr lang="en-US" sz="4000" dirty="0"/>
              <a:t>In 1999, the U.S. Supreme Court rendered a decision in </a:t>
            </a:r>
            <a:r>
              <a:rPr lang="en-US" sz="4000" i="1" dirty="0"/>
              <a:t>Olmstead v. L.C., </a:t>
            </a:r>
            <a:r>
              <a:rPr lang="en-US" sz="4000" dirty="0"/>
              <a:t>527 U.S. 581 (1999), indicating that states have a legal obligation to administer programs and activities in the most integrated setting appropriate to the needs of qualified individuals with disabilities. </a:t>
            </a:r>
          </a:p>
          <a:p>
            <a:pPr marL="457200" indent="-457200">
              <a:buFont typeface="Arial" panose="020B0604020202020204" pitchFamily="34" charset="0"/>
              <a:buChar char="•"/>
            </a:pPr>
            <a:endParaRPr lang="en-US" sz="4000" dirty="0"/>
          </a:p>
          <a:p>
            <a:pPr marL="457200" indent="-457200">
              <a:buFont typeface="Arial" panose="020B0604020202020204" pitchFamily="34" charset="0"/>
              <a:buChar char="•"/>
            </a:pPr>
            <a:r>
              <a:rPr lang="en-US" sz="4000" dirty="0"/>
              <a:t>The </a:t>
            </a:r>
            <a:r>
              <a:rPr lang="en-US" sz="4000" i="1" dirty="0"/>
              <a:t>Olmstead</a:t>
            </a:r>
            <a:r>
              <a:rPr lang="en-US" sz="4000" dirty="0"/>
              <a:t> decision, and subsequent Department of Justice guidance, recognized that a state may satisfy this obligation through development of a comprehensive, effective working plan for placing qualified persons with disabilities in less restrictive settings.  </a:t>
            </a:r>
          </a:p>
          <a:p>
            <a:pPr marL="285750" indent="-285750">
              <a:buFont typeface="Arial" panose="020B0604020202020204" pitchFamily="34" charset="0"/>
              <a:buChar char="•"/>
            </a:pPr>
            <a:endParaRPr lang="en-US" sz="4000" dirty="0"/>
          </a:p>
          <a:p>
            <a:pPr marL="457200" indent="-457200">
              <a:buFont typeface="Arial" panose="020B0604020202020204" pitchFamily="34" charset="0"/>
              <a:buChar char="•"/>
            </a:pPr>
            <a:r>
              <a:rPr lang="en-US" sz="4000" dirty="0"/>
              <a:t>These plans are known as Olmstead Plans and should serve as a guiding principle for local community planning. </a:t>
            </a:r>
          </a:p>
          <a:p>
            <a:pPr marL="685800" indent="-685800">
              <a:buFont typeface="Arial" panose="020B0604020202020204" pitchFamily="34" charset="0"/>
              <a:buChar char="•"/>
            </a:pPr>
            <a:endParaRPr lang="en-US" sz="6600" dirty="0"/>
          </a:p>
          <a:p>
            <a:pPr marL="571500" indent="-571500">
              <a:buFont typeface="Wingdings" panose="05000000000000000000" pitchFamily="2" charset="2"/>
              <a:buChar char="§"/>
            </a:pPr>
            <a:endParaRPr lang="en-US" sz="2000" b="1" spc="300" dirty="0">
              <a:solidFill>
                <a:schemeClr val="tx2"/>
              </a:solidFill>
              <a:ea typeface="Nunito" charset="0"/>
              <a:cs typeface="Nunito" charset="0"/>
            </a:endParaRPr>
          </a:p>
          <a:p>
            <a:pPr marL="571500" indent="-571500">
              <a:buFont typeface="Wingdings" panose="05000000000000000000" pitchFamily="2" charset="2"/>
              <a:buChar char="§"/>
            </a:pPr>
            <a:endParaRPr lang="en-US" sz="2000" b="1" spc="300" dirty="0">
              <a:solidFill>
                <a:schemeClr val="tx2"/>
              </a:solidFill>
              <a:ea typeface="Nunito" charset="0"/>
              <a:cs typeface="Nunito" charset="0"/>
            </a:endParaRPr>
          </a:p>
          <a:p>
            <a:pPr marL="571500" indent="-571500">
              <a:buFont typeface="Wingdings" panose="05000000000000000000" pitchFamily="2" charset="2"/>
              <a:buChar char="§"/>
            </a:pPr>
            <a:endParaRPr lang="en-US" sz="2000" b="1" spc="300" dirty="0">
              <a:solidFill>
                <a:schemeClr val="tx2"/>
              </a:solidFill>
              <a:ea typeface="Nunito" charset="0"/>
              <a:cs typeface="Nunito" charset="0"/>
            </a:endParaRPr>
          </a:p>
        </p:txBody>
      </p:sp>
      <p:sp>
        <p:nvSpPr>
          <p:cNvPr id="11" name="TextBox 10"/>
          <p:cNvSpPr txBox="1"/>
          <p:nvPr/>
        </p:nvSpPr>
        <p:spPr>
          <a:xfrm>
            <a:off x="1339472" y="740828"/>
            <a:ext cx="21327925" cy="1719125"/>
          </a:xfrm>
          <a:prstGeom prst="rect">
            <a:avLst/>
          </a:prstGeom>
          <a:noFill/>
        </p:spPr>
        <p:txBody>
          <a:bodyPr wrap="square" rtlCol="0">
            <a:spAutoFit/>
          </a:bodyPr>
          <a:lstStyle/>
          <a:p>
            <a:pPr algn="ctr">
              <a:lnSpc>
                <a:spcPts val="14004"/>
              </a:lnSpc>
            </a:pPr>
            <a:r>
              <a:rPr lang="en-US" sz="9600" b="1" dirty="0"/>
              <a:t>Olmstead Decision </a:t>
            </a:r>
          </a:p>
        </p:txBody>
      </p:sp>
      <p:grpSp>
        <p:nvGrpSpPr>
          <p:cNvPr id="2" name="Group 1"/>
          <p:cNvGrpSpPr/>
          <p:nvPr/>
        </p:nvGrpSpPr>
        <p:grpSpPr>
          <a:xfrm>
            <a:off x="-986916" y="2932718"/>
            <a:ext cx="4093436" cy="4234164"/>
            <a:chOff x="-858390" y="4477832"/>
            <a:chExt cx="4092370" cy="4233061"/>
          </a:xfrm>
        </p:grpSpPr>
        <p:sp>
          <p:nvSpPr>
            <p:cNvPr id="6" name="Freeform 5"/>
            <p:cNvSpPr>
              <a:spLocks noChangeArrowheads="1"/>
            </p:cNvSpPr>
            <p:nvPr/>
          </p:nvSpPr>
          <p:spPr bwMode="auto">
            <a:xfrm>
              <a:off x="2099658" y="6974920"/>
              <a:ext cx="1134322" cy="1716691"/>
            </a:xfrm>
            <a:custGeom>
              <a:avLst/>
              <a:gdLst>
                <a:gd name="T0" fmla="*/ 0 w 1152"/>
                <a:gd name="T1" fmla="*/ 1739 h 1740"/>
                <a:gd name="T2" fmla="*/ 1151 w 1152"/>
                <a:gd name="T3" fmla="*/ 918 h 1740"/>
                <a:gd name="T4" fmla="*/ 1151 w 1152"/>
                <a:gd name="T5" fmla="*/ 0 h 1740"/>
                <a:gd name="T6" fmla="*/ 0 w 1152"/>
                <a:gd name="T7" fmla="*/ 1739 h 1740"/>
              </a:gdLst>
              <a:ahLst/>
              <a:cxnLst>
                <a:cxn ang="0">
                  <a:pos x="T0" y="T1"/>
                </a:cxn>
                <a:cxn ang="0">
                  <a:pos x="T2" y="T3"/>
                </a:cxn>
                <a:cxn ang="0">
                  <a:pos x="T4" y="T5"/>
                </a:cxn>
                <a:cxn ang="0">
                  <a:pos x="T6" y="T7"/>
                </a:cxn>
              </a:cxnLst>
              <a:rect l="0" t="0" r="r" b="b"/>
              <a:pathLst>
                <a:path w="1152" h="1740">
                  <a:moveTo>
                    <a:pt x="0" y="1739"/>
                  </a:moveTo>
                  <a:lnTo>
                    <a:pt x="1151" y="918"/>
                  </a:lnTo>
                  <a:lnTo>
                    <a:pt x="1151" y="0"/>
                  </a:lnTo>
                  <a:lnTo>
                    <a:pt x="0" y="1739"/>
                  </a:lnTo>
                </a:path>
              </a:pathLst>
            </a:custGeom>
            <a:solidFill>
              <a:schemeClr val="accent3"/>
            </a:solidFill>
            <a:ln>
              <a:noFill/>
            </a:ln>
            <a:effectLst/>
          </p:spPr>
          <p:txBody>
            <a:bodyPr wrap="none" anchor="ctr"/>
            <a:lstStyle/>
            <a:p>
              <a:endParaRPr lang="en-US" sz="7199" dirty="0">
                <a:latin typeface="Nunito Light" charset="0"/>
              </a:endParaRPr>
            </a:p>
          </p:txBody>
        </p:sp>
        <p:sp>
          <p:nvSpPr>
            <p:cNvPr id="7" name="Freeform 6"/>
            <p:cNvSpPr>
              <a:spLocks noChangeArrowheads="1"/>
            </p:cNvSpPr>
            <p:nvPr/>
          </p:nvSpPr>
          <p:spPr bwMode="auto">
            <a:xfrm>
              <a:off x="1777142" y="4477832"/>
              <a:ext cx="1455931" cy="4233061"/>
            </a:xfrm>
            <a:custGeom>
              <a:avLst/>
              <a:gdLst>
                <a:gd name="T0" fmla="*/ 0 w 1479"/>
                <a:gd name="T1" fmla="*/ 0 h 4296"/>
                <a:gd name="T2" fmla="*/ 327 w 1479"/>
                <a:gd name="T3" fmla="*/ 4295 h 4296"/>
                <a:gd name="T4" fmla="*/ 1478 w 1479"/>
                <a:gd name="T5" fmla="*/ 2556 h 4296"/>
                <a:gd name="T6" fmla="*/ 1478 w 1479"/>
                <a:gd name="T7" fmla="*/ 0 h 4296"/>
                <a:gd name="T8" fmla="*/ 0 w 1479"/>
                <a:gd name="T9" fmla="*/ 0 h 4296"/>
              </a:gdLst>
              <a:ahLst/>
              <a:cxnLst>
                <a:cxn ang="0">
                  <a:pos x="T0" y="T1"/>
                </a:cxn>
                <a:cxn ang="0">
                  <a:pos x="T2" y="T3"/>
                </a:cxn>
                <a:cxn ang="0">
                  <a:pos x="T4" y="T5"/>
                </a:cxn>
                <a:cxn ang="0">
                  <a:pos x="T6" y="T7"/>
                </a:cxn>
                <a:cxn ang="0">
                  <a:pos x="T8" y="T9"/>
                </a:cxn>
              </a:cxnLst>
              <a:rect l="0" t="0" r="r" b="b"/>
              <a:pathLst>
                <a:path w="1479" h="4296">
                  <a:moveTo>
                    <a:pt x="0" y="0"/>
                  </a:moveTo>
                  <a:lnTo>
                    <a:pt x="327" y="4295"/>
                  </a:lnTo>
                  <a:lnTo>
                    <a:pt x="1478" y="2556"/>
                  </a:lnTo>
                  <a:lnTo>
                    <a:pt x="1478" y="0"/>
                  </a:lnTo>
                  <a:lnTo>
                    <a:pt x="0" y="0"/>
                  </a:lnTo>
                </a:path>
              </a:pathLst>
            </a:custGeom>
            <a:solidFill>
              <a:schemeClr val="accent3">
                <a:lumMod val="60000"/>
                <a:lumOff val="40000"/>
              </a:schemeClr>
            </a:solidFill>
            <a:ln>
              <a:noFill/>
            </a:ln>
            <a:effectLst/>
          </p:spPr>
          <p:txBody>
            <a:bodyPr wrap="none" anchor="ctr"/>
            <a:lstStyle/>
            <a:p>
              <a:endParaRPr lang="en-US" sz="7199" dirty="0">
                <a:latin typeface="Nunito Light" charset="0"/>
              </a:endParaRPr>
            </a:p>
          </p:txBody>
        </p:sp>
        <p:sp>
          <p:nvSpPr>
            <p:cNvPr id="8" name="Freeform 7"/>
            <p:cNvSpPr>
              <a:spLocks noChangeArrowheads="1"/>
            </p:cNvSpPr>
            <p:nvPr/>
          </p:nvSpPr>
          <p:spPr bwMode="auto">
            <a:xfrm>
              <a:off x="-525459" y="4477832"/>
              <a:ext cx="2646748" cy="4233061"/>
            </a:xfrm>
            <a:custGeom>
              <a:avLst/>
              <a:gdLst>
                <a:gd name="T0" fmla="*/ 0 w 2687"/>
                <a:gd name="T1" fmla="*/ 0 h 4296"/>
                <a:gd name="T2" fmla="*/ 2686 w 2687"/>
                <a:gd name="T3" fmla="*/ 4295 h 4296"/>
                <a:gd name="T4" fmla="*/ 2359 w 2687"/>
                <a:gd name="T5" fmla="*/ 0 h 4296"/>
                <a:gd name="T6" fmla="*/ 0 w 2687"/>
                <a:gd name="T7" fmla="*/ 0 h 4296"/>
              </a:gdLst>
              <a:ahLst/>
              <a:cxnLst>
                <a:cxn ang="0">
                  <a:pos x="T0" y="T1"/>
                </a:cxn>
                <a:cxn ang="0">
                  <a:pos x="T2" y="T3"/>
                </a:cxn>
                <a:cxn ang="0">
                  <a:pos x="T4" y="T5"/>
                </a:cxn>
                <a:cxn ang="0">
                  <a:pos x="T6" y="T7"/>
                </a:cxn>
              </a:cxnLst>
              <a:rect l="0" t="0" r="r" b="b"/>
              <a:pathLst>
                <a:path w="2687" h="4296">
                  <a:moveTo>
                    <a:pt x="0" y="0"/>
                  </a:moveTo>
                  <a:lnTo>
                    <a:pt x="2686" y="4295"/>
                  </a:lnTo>
                  <a:lnTo>
                    <a:pt x="2359" y="0"/>
                  </a:lnTo>
                  <a:lnTo>
                    <a:pt x="0" y="0"/>
                  </a:lnTo>
                </a:path>
              </a:pathLst>
            </a:custGeom>
            <a:solidFill>
              <a:schemeClr val="accent3"/>
            </a:solidFill>
            <a:ln>
              <a:noFill/>
            </a:ln>
            <a:effectLst/>
          </p:spPr>
          <p:txBody>
            <a:bodyPr wrap="none" anchor="ctr"/>
            <a:lstStyle/>
            <a:p>
              <a:endParaRPr lang="en-US" sz="7199" dirty="0">
                <a:latin typeface="Nunito Light" charset="0"/>
              </a:endParaRPr>
            </a:p>
          </p:txBody>
        </p:sp>
        <p:sp>
          <p:nvSpPr>
            <p:cNvPr id="9" name="Freeform 8"/>
            <p:cNvSpPr>
              <a:spLocks noChangeArrowheads="1"/>
            </p:cNvSpPr>
            <p:nvPr/>
          </p:nvSpPr>
          <p:spPr bwMode="auto">
            <a:xfrm>
              <a:off x="-858390" y="4477832"/>
              <a:ext cx="3003125" cy="4233061"/>
            </a:xfrm>
            <a:custGeom>
              <a:avLst/>
              <a:gdLst>
                <a:gd name="T0" fmla="*/ 0 w 3049"/>
                <a:gd name="T1" fmla="*/ 0 h 4296"/>
                <a:gd name="T2" fmla="*/ 43 w 3049"/>
                <a:gd name="T3" fmla="*/ 3187 h 4296"/>
                <a:gd name="T4" fmla="*/ 3048 w 3049"/>
                <a:gd name="T5" fmla="*/ 4295 h 4296"/>
                <a:gd name="T6" fmla="*/ 362 w 3049"/>
                <a:gd name="T7" fmla="*/ 0 h 4296"/>
                <a:gd name="T8" fmla="*/ 0 w 3049"/>
                <a:gd name="T9" fmla="*/ 0 h 4296"/>
              </a:gdLst>
              <a:ahLst/>
              <a:cxnLst>
                <a:cxn ang="0">
                  <a:pos x="T0" y="T1"/>
                </a:cxn>
                <a:cxn ang="0">
                  <a:pos x="T2" y="T3"/>
                </a:cxn>
                <a:cxn ang="0">
                  <a:pos x="T4" y="T5"/>
                </a:cxn>
                <a:cxn ang="0">
                  <a:pos x="T6" y="T7"/>
                </a:cxn>
                <a:cxn ang="0">
                  <a:pos x="T8" y="T9"/>
                </a:cxn>
              </a:cxnLst>
              <a:rect l="0" t="0" r="r" b="b"/>
              <a:pathLst>
                <a:path w="3049" h="4296">
                  <a:moveTo>
                    <a:pt x="0" y="0"/>
                  </a:moveTo>
                  <a:lnTo>
                    <a:pt x="43" y="3187"/>
                  </a:lnTo>
                  <a:lnTo>
                    <a:pt x="3048" y="4295"/>
                  </a:lnTo>
                  <a:lnTo>
                    <a:pt x="362" y="0"/>
                  </a:lnTo>
                  <a:lnTo>
                    <a:pt x="0" y="0"/>
                  </a:lnTo>
                </a:path>
              </a:pathLst>
            </a:custGeom>
            <a:solidFill>
              <a:schemeClr val="accent3">
                <a:lumMod val="60000"/>
                <a:lumOff val="40000"/>
              </a:schemeClr>
            </a:solidFill>
            <a:ln>
              <a:noFill/>
            </a:ln>
            <a:effectLst/>
          </p:spPr>
          <p:txBody>
            <a:bodyPr wrap="none" anchor="ctr"/>
            <a:lstStyle/>
            <a:p>
              <a:endParaRPr lang="en-US" sz="7199" dirty="0">
                <a:latin typeface="Nunito Light" charset="0"/>
              </a:endParaRPr>
            </a:p>
          </p:txBody>
        </p:sp>
      </p:grpSp>
      <p:pic>
        <p:nvPicPr>
          <p:cNvPr id="12" name="Picture 2">
            <a:extLst>
              <a:ext uri="{FF2B5EF4-FFF2-40B4-BE49-F238E27FC236}">
                <a16:creationId xmlns:a16="http://schemas.microsoft.com/office/drawing/2014/main" id="{9B8C8A32-953F-4C8B-8172-2DB4A657B1F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460686" y="10079665"/>
            <a:ext cx="6923314" cy="395030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86212404"/>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9" name="Rectangle 18">
            <a:extLst>
              <a:ext uri="{FF2B5EF4-FFF2-40B4-BE49-F238E27FC236}">
                <a16:creationId xmlns:a16="http://schemas.microsoft.com/office/drawing/2014/main" id="{934F1179-B481-4F9E-BCA3-AFB972070F8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24384000" cy="13716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Right Triangle 20">
            <a:extLst>
              <a:ext uri="{FF2B5EF4-FFF2-40B4-BE49-F238E27FC236}">
                <a16:creationId xmlns:a16="http://schemas.microsoft.com/office/drawing/2014/main" id="{827DC2C4-B485-428A-BF4A-472D2967F47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7153440" y="6671734"/>
            <a:ext cx="6583680" cy="6400800"/>
          </a:xfrm>
          <a:prstGeom prst="r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Rectangle 22">
            <a:extLst>
              <a:ext uri="{FF2B5EF4-FFF2-40B4-BE49-F238E27FC236}">
                <a16:creationId xmlns:a16="http://schemas.microsoft.com/office/drawing/2014/main" id="{EE04B5EB-F158-4507-90DD-BD23620C7CC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283548" y="1246550"/>
            <a:ext cx="21810106" cy="11215764"/>
          </a:xfrm>
          <a:prstGeom prst="rect">
            <a:avLst/>
          </a:prstGeom>
          <a:noFill/>
          <a:ln w="1905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075DF274-CF29-4191-9ACE-5746862FBD0D}"/>
              </a:ext>
            </a:extLst>
          </p:cNvPr>
          <p:cNvSpPr>
            <a:spLocks noGrp="1"/>
          </p:cNvSpPr>
          <p:nvPr>
            <p:ph type="title"/>
          </p:nvPr>
        </p:nvSpPr>
        <p:spPr>
          <a:xfrm>
            <a:off x="2087217" y="1490872"/>
            <a:ext cx="18985841" cy="7573619"/>
          </a:xfrm>
        </p:spPr>
        <p:txBody>
          <a:bodyPr vert="horz" lIns="91440" tIns="45720" rIns="91440" bIns="45720" rtlCol="0" anchor="b">
            <a:normAutofit/>
          </a:bodyPr>
          <a:lstStyle/>
          <a:p>
            <a:pPr algn="ctr" defTabSz="914400"/>
            <a:r>
              <a:rPr lang="en-US" sz="16100" kern="1200" dirty="0">
                <a:solidFill>
                  <a:schemeClr val="tx1"/>
                </a:solidFill>
                <a:latin typeface="+mj-lt"/>
                <a:ea typeface="+mj-ea"/>
                <a:cs typeface="+mj-cs"/>
              </a:rPr>
              <a:t>Local Government Requirements</a:t>
            </a:r>
          </a:p>
        </p:txBody>
      </p:sp>
    </p:spTree>
    <p:extLst>
      <p:ext uri="{BB962C8B-B14F-4D97-AF65-F5344CB8AC3E}">
        <p14:creationId xmlns:p14="http://schemas.microsoft.com/office/powerpoint/2010/main" val="3059746056"/>
      </p:ext>
    </p:extLst>
  </p:cSld>
  <p:clrMapOvr>
    <a:masterClrMapping/>
  </p:clrMapOvr>
  <p:transition advClick="0"/>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p:cNvSpPr txBox="1"/>
          <p:nvPr/>
        </p:nvSpPr>
        <p:spPr>
          <a:xfrm>
            <a:off x="3207241" y="2702870"/>
            <a:ext cx="19964752" cy="9694962"/>
          </a:xfrm>
          <a:prstGeom prst="rect">
            <a:avLst/>
          </a:prstGeom>
          <a:noFill/>
        </p:spPr>
        <p:txBody>
          <a:bodyPr wrap="square" rtlCol="0">
            <a:spAutoFit/>
          </a:bodyPr>
          <a:lstStyle/>
          <a:p>
            <a:r>
              <a:rPr lang="en-US" sz="6000" dirty="0"/>
              <a:t>Title I, Section 106, of the Housing and Community Development Act of 1974 requires:</a:t>
            </a:r>
          </a:p>
          <a:p>
            <a:endParaRPr lang="en-US" sz="6000" dirty="0"/>
          </a:p>
          <a:p>
            <a:pPr marL="857250" indent="-857250">
              <a:buFont typeface="Arial" panose="020B0604020202020204" pitchFamily="34" charset="0"/>
              <a:buChar char="•"/>
            </a:pPr>
            <a:r>
              <a:rPr lang="en-US" sz="6000" dirty="0"/>
              <a:t>No [funding] may be distributed by the State under the CDBG program to any unit of general local government in a non-entitlement area unless such unit of general local government certifies that it will comply with the Fair Housing Act. </a:t>
            </a:r>
          </a:p>
          <a:p>
            <a:pPr marL="571500" indent="-571500">
              <a:buFont typeface="Wingdings" panose="05000000000000000000" pitchFamily="2" charset="2"/>
              <a:buChar char="§"/>
            </a:pPr>
            <a:endParaRPr lang="en-US" sz="4400" b="1" spc="300" dirty="0">
              <a:solidFill>
                <a:schemeClr val="tx2"/>
              </a:solidFill>
              <a:ea typeface="Nunito" charset="0"/>
              <a:cs typeface="Nunito" charset="0"/>
            </a:endParaRPr>
          </a:p>
          <a:p>
            <a:pPr marL="571500" indent="-571500">
              <a:buFont typeface="Wingdings" panose="05000000000000000000" pitchFamily="2" charset="2"/>
              <a:buChar char="§"/>
            </a:pPr>
            <a:endParaRPr lang="en-US" sz="4400" b="1" spc="300" dirty="0">
              <a:solidFill>
                <a:schemeClr val="tx2"/>
              </a:solidFill>
              <a:ea typeface="Nunito" charset="0"/>
              <a:cs typeface="Nunito" charset="0"/>
            </a:endParaRPr>
          </a:p>
          <a:p>
            <a:pPr marL="571500" indent="-571500">
              <a:buFont typeface="Wingdings" panose="05000000000000000000" pitchFamily="2" charset="2"/>
              <a:buChar char="§"/>
            </a:pPr>
            <a:endParaRPr lang="en-US" sz="4400" b="1" spc="300" dirty="0">
              <a:solidFill>
                <a:schemeClr val="tx2"/>
              </a:solidFill>
              <a:ea typeface="Nunito" charset="0"/>
              <a:cs typeface="Nunito" charset="0"/>
            </a:endParaRPr>
          </a:p>
        </p:txBody>
      </p:sp>
      <p:sp>
        <p:nvSpPr>
          <p:cNvPr id="11" name="TextBox 10"/>
          <p:cNvSpPr txBox="1"/>
          <p:nvPr/>
        </p:nvSpPr>
        <p:spPr>
          <a:xfrm>
            <a:off x="2188561" y="535335"/>
            <a:ext cx="21327925" cy="1727524"/>
          </a:xfrm>
          <a:prstGeom prst="rect">
            <a:avLst/>
          </a:prstGeom>
          <a:noFill/>
        </p:spPr>
        <p:txBody>
          <a:bodyPr wrap="square" rtlCol="0">
            <a:spAutoFit/>
          </a:bodyPr>
          <a:lstStyle/>
          <a:p>
            <a:pPr algn="ctr">
              <a:lnSpc>
                <a:spcPts val="14004"/>
              </a:lnSpc>
            </a:pPr>
            <a:r>
              <a:rPr lang="en-US" sz="8800" b="1" dirty="0"/>
              <a:t>Local Government Requirements</a:t>
            </a:r>
            <a:endParaRPr lang="en-US" sz="31100" b="1" spc="600" dirty="0">
              <a:solidFill>
                <a:schemeClr val="tx2"/>
              </a:solidFill>
              <a:latin typeface="+mj-lt"/>
              <a:ea typeface="Nunito" charset="0"/>
              <a:cs typeface="Nunito" charset="0"/>
            </a:endParaRPr>
          </a:p>
        </p:txBody>
      </p:sp>
      <p:grpSp>
        <p:nvGrpSpPr>
          <p:cNvPr id="2" name="Group 1"/>
          <p:cNvGrpSpPr/>
          <p:nvPr/>
        </p:nvGrpSpPr>
        <p:grpSpPr>
          <a:xfrm>
            <a:off x="-986916" y="2932718"/>
            <a:ext cx="4093436" cy="4234164"/>
            <a:chOff x="-858390" y="4477832"/>
            <a:chExt cx="4092370" cy="4233061"/>
          </a:xfrm>
        </p:grpSpPr>
        <p:sp>
          <p:nvSpPr>
            <p:cNvPr id="6" name="Freeform 5"/>
            <p:cNvSpPr>
              <a:spLocks noChangeArrowheads="1"/>
            </p:cNvSpPr>
            <p:nvPr/>
          </p:nvSpPr>
          <p:spPr bwMode="auto">
            <a:xfrm>
              <a:off x="2099658" y="6974920"/>
              <a:ext cx="1134322" cy="1716691"/>
            </a:xfrm>
            <a:custGeom>
              <a:avLst/>
              <a:gdLst>
                <a:gd name="T0" fmla="*/ 0 w 1152"/>
                <a:gd name="T1" fmla="*/ 1739 h 1740"/>
                <a:gd name="T2" fmla="*/ 1151 w 1152"/>
                <a:gd name="T3" fmla="*/ 918 h 1740"/>
                <a:gd name="T4" fmla="*/ 1151 w 1152"/>
                <a:gd name="T5" fmla="*/ 0 h 1740"/>
                <a:gd name="T6" fmla="*/ 0 w 1152"/>
                <a:gd name="T7" fmla="*/ 1739 h 1740"/>
              </a:gdLst>
              <a:ahLst/>
              <a:cxnLst>
                <a:cxn ang="0">
                  <a:pos x="T0" y="T1"/>
                </a:cxn>
                <a:cxn ang="0">
                  <a:pos x="T2" y="T3"/>
                </a:cxn>
                <a:cxn ang="0">
                  <a:pos x="T4" y="T5"/>
                </a:cxn>
                <a:cxn ang="0">
                  <a:pos x="T6" y="T7"/>
                </a:cxn>
              </a:cxnLst>
              <a:rect l="0" t="0" r="r" b="b"/>
              <a:pathLst>
                <a:path w="1152" h="1740">
                  <a:moveTo>
                    <a:pt x="0" y="1739"/>
                  </a:moveTo>
                  <a:lnTo>
                    <a:pt x="1151" y="918"/>
                  </a:lnTo>
                  <a:lnTo>
                    <a:pt x="1151" y="0"/>
                  </a:lnTo>
                  <a:lnTo>
                    <a:pt x="0" y="1739"/>
                  </a:lnTo>
                </a:path>
              </a:pathLst>
            </a:custGeom>
            <a:solidFill>
              <a:schemeClr val="accent3"/>
            </a:solidFill>
            <a:ln>
              <a:noFill/>
            </a:ln>
            <a:effectLst/>
          </p:spPr>
          <p:txBody>
            <a:bodyPr wrap="none" anchor="ctr"/>
            <a:lstStyle/>
            <a:p>
              <a:endParaRPr lang="en-US" sz="7199" dirty="0">
                <a:latin typeface="Nunito Light" charset="0"/>
              </a:endParaRPr>
            </a:p>
          </p:txBody>
        </p:sp>
        <p:sp>
          <p:nvSpPr>
            <p:cNvPr id="7" name="Freeform 6"/>
            <p:cNvSpPr>
              <a:spLocks noChangeArrowheads="1"/>
            </p:cNvSpPr>
            <p:nvPr/>
          </p:nvSpPr>
          <p:spPr bwMode="auto">
            <a:xfrm>
              <a:off x="1777142" y="4477832"/>
              <a:ext cx="1455931" cy="4233061"/>
            </a:xfrm>
            <a:custGeom>
              <a:avLst/>
              <a:gdLst>
                <a:gd name="T0" fmla="*/ 0 w 1479"/>
                <a:gd name="T1" fmla="*/ 0 h 4296"/>
                <a:gd name="T2" fmla="*/ 327 w 1479"/>
                <a:gd name="T3" fmla="*/ 4295 h 4296"/>
                <a:gd name="T4" fmla="*/ 1478 w 1479"/>
                <a:gd name="T5" fmla="*/ 2556 h 4296"/>
                <a:gd name="T6" fmla="*/ 1478 w 1479"/>
                <a:gd name="T7" fmla="*/ 0 h 4296"/>
                <a:gd name="T8" fmla="*/ 0 w 1479"/>
                <a:gd name="T9" fmla="*/ 0 h 4296"/>
              </a:gdLst>
              <a:ahLst/>
              <a:cxnLst>
                <a:cxn ang="0">
                  <a:pos x="T0" y="T1"/>
                </a:cxn>
                <a:cxn ang="0">
                  <a:pos x="T2" y="T3"/>
                </a:cxn>
                <a:cxn ang="0">
                  <a:pos x="T4" y="T5"/>
                </a:cxn>
                <a:cxn ang="0">
                  <a:pos x="T6" y="T7"/>
                </a:cxn>
                <a:cxn ang="0">
                  <a:pos x="T8" y="T9"/>
                </a:cxn>
              </a:cxnLst>
              <a:rect l="0" t="0" r="r" b="b"/>
              <a:pathLst>
                <a:path w="1479" h="4296">
                  <a:moveTo>
                    <a:pt x="0" y="0"/>
                  </a:moveTo>
                  <a:lnTo>
                    <a:pt x="327" y="4295"/>
                  </a:lnTo>
                  <a:lnTo>
                    <a:pt x="1478" y="2556"/>
                  </a:lnTo>
                  <a:lnTo>
                    <a:pt x="1478" y="0"/>
                  </a:lnTo>
                  <a:lnTo>
                    <a:pt x="0" y="0"/>
                  </a:lnTo>
                </a:path>
              </a:pathLst>
            </a:custGeom>
            <a:solidFill>
              <a:schemeClr val="accent3">
                <a:lumMod val="60000"/>
                <a:lumOff val="40000"/>
              </a:schemeClr>
            </a:solidFill>
            <a:ln>
              <a:noFill/>
            </a:ln>
            <a:effectLst/>
          </p:spPr>
          <p:txBody>
            <a:bodyPr wrap="none" anchor="ctr"/>
            <a:lstStyle/>
            <a:p>
              <a:endParaRPr lang="en-US" sz="7199" dirty="0">
                <a:latin typeface="Nunito Light" charset="0"/>
              </a:endParaRPr>
            </a:p>
          </p:txBody>
        </p:sp>
        <p:sp>
          <p:nvSpPr>
            <p:cNvPr id="8" name="Freeform 7"/>
            <p:cNvSpPr>
              <a:spLocks noChangeArrowheads="1"/>
            </p:cNvSpPr>
            <p:nvPr/>
          </p:nvSpPr>
          <p:spPr bwMode="auto">
            <a:xfrm>
              <a:off x="-525459" y="4477832"/>
              <a:ext cx="2646748" cy="4233061"/>
            </a:xfrm>
            <a:custGeom>
              <a:avLst/>
              <a:gdLst>
                <a:gd name="T0" fmla="*/ 0 w 2687"/>
                <a:gd name="T1" fmla="*/ 0 h 4296"/>
                <a:gd name="T2" fmla="*/ 2686 w 2687"/>
                <a:gd name="T3" fmla="*/ 4295 h 4296"/>
                <a:gd name="T4" fmla="*/ 2359 w 2687"/>
                <a:gd name="T5" fmla="*/ 0 h 4296"/>
                <a:gd name="T6" fmla="*/ 0 w 2687"/>
                <a:gd name="T7" fmla="*/ 0 h 4296"/>
              </a:gdLst>
              <a:ahLst/>
              <a:cxnLst>
                <a:cxn ang="0">
                  <a:pos x="T0" y="T1"/>
                </a:cxn>
                <a:cxn ang="0">
                  <a:pos x="T2" y="T3"/>
                </a:cxn>
                <a:cxn ang="0">
                  <a:pos x="T4" y="T5"/>
                </a:cxn>
                <a:cxn ang="0">
                  <a:pos x="T6" y="T7"/>
                </a:cxn>
              </a:cxnLst>
              <a:rect l="0" t="0" r="r" b="b"/>
              <a:pathLst>
                <a:path w="2687" h="4296">
                  <a:moveTo>
                    <a:pt x="0" y="0"/>
                  </a:moveTo>
                  <a:lnTo>
                    <a:pt x="2686" y="4295"/>
                  </a:lnTo>
                  <a:lnTo>
                    <a:pt x="2359" y="0"/>
                  </a:lnTo>
                  <a:lnTo>
                    <a:pt x="0" y="0"/>
                  </a:lnTo>
                </a:path>
              </a:pathLst>
            </a:custGeom>
            <a:solidFill>
              <a:schemeClr val="accent3"/>
            </a:solidFill>
            <a:ln>
              <a:noFill/>
            </a:ln>
            <a:effectLst/>
          </p:spPr>
          <p:txBody>
            <a:bodyPr wrap="none" anchor="ctr"/>
            <a:lstStyle/>
            <a:p>
              <a:endParaRPr lang="en-US" sz="7199" dirty="0">
                <a:latin typeface="Nunito Light" charset="0"/>
              </a:endParaRPr>
            </a:p>
          </p:txBody>
        </p:sp>
        <p:sp>
          <p:nvSpPr>
            <p:cNvPr id="9" name="Freeform 8"/>
            <p:cNvSpPr>
              <a:spLocks noChangeArrowheads="1"/>
            </p:cNvSpPr>
            <p:nvPr/>
          </p:nvSpPr>
          <p:spPr bwMode="auto">
            <a:xfrm>
              <a:off x="-858390" y="4477832"/>
              <a:ext cx="3003125" cy="4233061"/>
            </a:xfrm>
            <a:custGeom>
              <a:avLst/>
              <a:gdLst>
                <a:gd name="T0" fmla="*/ 0 w 3049"/>
                <a:gd name="T1" fmla="*/ 0 h 4296"/>
                <a:gd name="T2" fmla="*/ 43 w 3049"/>
                <a:gd name="T3" fmla="*/ 3187 h 4296"/>
                <a:gd name="T4" fmla="*/ 3048 w 3049"/>
                <a:gd name="T5" fmla="*/ 4295 h 4296"/>
                <a:gd name="T6" fmla="*/ 362 w 3049"/>
                <a:gd name="T7" fmla="*/ 0 h 4296"/>
                <a:gd name="T8" fmla="*/ 0 w 3049"/>
                <a:gd name="T9" fmla="*/ 0 h 4296"/>
              </a:gdLst>
              <a:ahLst/>
              <a:cxnLst>
                <a:cxn ang="0">
                  <a:pos x="T0" y="T1"/>
                </a:cxn>
                <a:cxn ang="0">
                  <a:pos x="T2" y="T3"/>
                </a:cxn>
                <a:cxn ang="0">
                  <a:pos x="T4" y="T5"/>
                </a:cxn>
                <a:cxn ang="0">
                  <a:pos x="T6" y="T7"/>
                </a:cxn>
                <a:cxn ang="0">
                  <a:pos x="T8" y="T9"/>
                </a:cxn>
              </a:cxnLst>
              <a:rect l="0" t="0" r="r" b="b"/>
              <a:pathLst>
                <a:path w="3049" h="4296">
                  <a:moveTo>
                    <a:pt x="0" y="0"/>
                  </a:moveTo>
                  <a:lnTo>
                    <a:pt x="43" y="3187"/>
                  </a:lnTo>
                  <a:lnTo>
                    <a:pt x="3048" y="4295"/>
                  </a:lnTo>
                  <a:lnTo>
                    <a:pt x="362" y="0"/>
                  </a:lnTo>
                  <a:lnTo>
                    <a:pt x="0" y="0"/>
                  </a:lnTo>
                </a:path>
              </a:pathLst>
            </a:custGeom>
            <a:solidFill>
              <a:schemeClr val="accent3">
                <a:lumMod val="60000"/>
                <a:lumOff val="40000"/>
              </a:schemeClr>
            </a:solidFill>
            <a:ln>
              <a:noFill/>
            </a:ln>
            <a:effectLst/>
          </p:spPr>
          <p:txBody>
            <a:bodyPr wrap="none" anchor="ctr"/>
            <a:lstStyle/>
            <a:p>
              <a:endParaRPr lang="en-US" sz="7199" dirty="0">
                <a:latin typeface="Nunito Light" charset="0"/>
              </a:endParaRPr>
            </a:p>
          </p:txBody>
        </p:sp>
      </p:grpSp>
      <p:pic>
        <p:nvPicPr>
          <p:cNvPr id="12" name="Picture 2">
            <a:extLst>
              <a:ext uri="{FF2B5EF4-FFF2-40B4-BE49-F238E27FC236}">
                <a16:creationId xmlns:a16="http://schemas.microsoft.com/office/drawing/2014/main" id="{AA530E33-ACFA-4311-85FB-FA3773F6129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678399" y="10547498"/>
            <a:ext cx="6879771" cy="434538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55838503"/>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Box 10"/>
          <p:cNvSpPr txBox="1"/>
          <p:nvPr/>
        </p:nvSpPr>
        <p:spPr>
          <a:xfrm>
            <a:off x="1700977" y="506913"/>
            <a:ext cx="21327925" cy="1695721"/>
          </a:xfrm>
          <a:prstGeom prst="rect">
            <a:avLst/>
          </a:prstGeom>
          <a:noFill/>
        </p:spPr>
        <p:txBody>
          <a:bodyPr wrap="square" rtlCol="0">
            <a:spAutoFit/>
          </a:bodyPr>
          <a:lstStyle/>
          <a:p>
            <a:pPr algn="ctr">
              <a:lnSpc>
                <a:spcPts val="14004"/>
              </a:lnSpc>
            </a:pPr>
            <a:r>
              <a:rPr lang="en-US" sz="8800" b="1" dirty="0"/>
              <a:t>Local Government Requirements</a:t>
            </a:r>
            <a:endParaRPr lang="en-US" sz="8800" dirty="0"/>
          </a:p>
        </p:txBody>
      </p:sp>
      <p:grpSp>
        <p:nvGrpSpPr>
          <p:cNvPr id="2" name="Group 1"/>
          <p:cNvGrpSpPr/>
          <p:nvPr/>
        </p:nvGrpSpPr>
        <p:grpSpPr>
          <a:xfrm>
            <a:off x="-986916" y="2932718"/>
            <a:ext cx="4093436" cy="4234164"/>
            <a:chOff x="-858390" y="4477832"/>
            <a:chExt cx="4092370" cy="4233061"/>
          </a:xfrm>
        </p:grpSpPr>
        <p:sp>
          <p:nvSpPr>
            <p:cNvPr id="6" name="Freeform 5"/>
            <p:cNvSpPr>
              <a:spLocks noChangeArrowheads="1"/>
            </p:cNvSpPr>
            <p:nvPr/>
          </p:nvSpPr>
          <p:spPr bwMode="auto">
            <a:xfrm>
              <a:off x="2099658" y="6974920"/>
              <a:ext cx="1134322" cy="1716691"/>
            </a:xfrm>
            <a:custGeom>
              <a:avLst/>
              <a:gdLst>
                <a:gd name="T0" fmla="*/ 0 w 1152"/>
                <a:gd name="T1" fmla="*/ 1739 h 1740"/>
                <a:gd name="T2" fmla="*/ 1151 w 1152"/>
                <a:gd name="T3" fmla="*/ 918 h 1740"/>
                <a:gd name="T4" fmla="*/ 1151 w 1152"/>
                <a:gd name="T5" fmla="*/ 0 h 1740"/>
                <a:gd name="T6" fmla="*/ 0 w 1152"/>
                <a:gd name="T7" fmla="*/ 1739 h 1740"/>
              </a:gdLst>
              <a:ahLst/>
              <a:cxnLst>
                <a:cxn ang="0">
                  <a:pos x="T0" y="T1"/>
                </a:cxn>
                <a:cxn ang="0">
                  <a:pos x="T2" y="T3"/>
                </a:cxn>
                <a:cxn ang="0">
                  <a:pos x="T4" y="T5"/>
                </a:cxn>
                <a:cxn ang="0">
                  <a:pos x="T6" y="T7"/>
                </a:cxn>
              </a:cxnLst>
              <a:rect l="0" t="0" r="r" b="b"/>
              <a:pathLst>
                <a:path w="1152" h="1740">
                  <a:moveTo>
                    <a:pt x="0" y="1739"/>
                  </a:moveTo>
                  <a:lnTo>
                    <a:pt x="1151" y="918"/>
                  </a:lnTo>
                  <a:lnTo>
                    <a:pt x="1151" y="0"/>
                  </a:lnTo>
                  <a:lnTo>
                    <a:pt x="0" y="1739"/>
                  </a:lnTo>
                </a:path>
              </a:pathLst>
            </a:custGeom>
            <a:solidFill>
              <a:schemeClr val="accent3"/>
            </a:solidFill>
            <a:ln>
              <a:noFill/>
            </a:ln>
            <a:effectLst/>
          </p:spPr>
          <p:txBody>
            <a:bodyPr wrap="none" anchor="ctr"/>
            <a:lstStyle/>
            <a:p>
              <a:endParaRPr lang="en-US" sz="7199" dirty="0">
                <a:latin typeface="Nunito Light" charset="0"/>
              </a:endParaRPr>
            </a:p>
          </p:txBody>
        </p:sp>
        <p:sp>
          <p:nvSpPr>
            <p:cNvPr id="7" name="Freeform 6"/>
            <p:cNvSpPr>
              <a:spLocks noChangeArrowheads="1"/>
            </p:cNvSpPr>
            <p:nvPr/>
          </p:nvSpPr>
          <p:spPr bwMode="auto">
            <a:xfrm>
              <a:off x="1777142" y="4477832"/>
              <a:ext cx="1455931" cy="4233061"/>
            </a:xfrm>
            <a:custGeom>
              <a:avLst/>
              <a:gdLst>
                <a:gd name="T0" fmla="*/ 0 w 1479"/>
                <a:gd name="T1" fmla="*/ 0 h 4296"/>
                <a:gd name="T2" fmla="*/ 327 w 1479"/>
                <a:gd name="T3" fmla="*/ 4295 h 4296"/>
                <a:gd name="T4" fmla="*/ 1478 w 1479"/>
                <a:gd name="T5" fmla="*/ 2556 h 4296"/>
                <a:gd name="T6" fmla="*/ 1478 w 1479"/>
                <a:gd name="T7" fmla="*/ 0 h 4296"/>
                <a:gd name="T8" fmla="*/ 0 w 1479"/>
                <a:gd name="T9" fmla="*/ 0 h 4296"/>
              </a:gdLst>
              <a:ahLst/>
              <a:cxnLst>
                <a:cxn ang="0">
                  <a:pos x="T0" y="T1"/>
                </a:cxn>
                <a:cxn ang="0">
                  <a:pos x="T2" y="T3"/>
                </a:cxn>
                <a:cxn ang="0">
                  <a:pos x="T4" y="T5"/>
                </a:cxn>
                <a:cxn ang="0">
                  <a:pos x="T6" y="T7"/>
                </a:cxn>
                <a:cxn ang="0">
                  <a:pos x="T8" y="T9"/>
                </a:cxn>
              </a:cxnLst>
              <a:rect l="0" t="0" r="r" b="b"/>
              <a:pathLst>
                <a:path w="1479" h="4296">
                  <a:moveTo>
                    <a:pt x="0" y="0"/>
                  </a:moveTo>
                  <a:lnTo>
                    <a:pt x="327" y="4295"/>
                  </a:lnTo>
                  <a:lnTo>
                    <a:pt x="1478" y="2556"/>
                  </a:lnTo>
                  <a:lnTo>
                    <a:pt x="1478" y="0"/>
                  </a:lnTo>
                  <a:lnTo>
                    <a:pt x="0" y="0"/>
                  </a:lnTo>
                </a:path>
              </a:pathLst>
            </a:custGeom>
            <a:solidFill>
              <a:schemeClr val="accent3">
                <a:lumMod val="60000"/>
                <a:lumOff val="40000"/>
              </a:schemeClr>
            </a:solidFill>
            <a:ln>
              <a:noFill/>
            </a:ln>
            <a:effectLst/>
          </p:spPr>
          <p:txBody>
            <a:bodyPr wrap="none" anchor="ctr"/>
            <a:lstStyle/>
            <a:p>
              <a:endParaRPr lang="en-US" sz="7199" dirty="0">
                <a:latin typeface="Nunito Light" charset="0"/>
              </a:endParaRPr>
            </a:p>
          </p:txBody>
        </p:sp>
        <p:sp>
          <p:nvSpPr>
            <p:cNvPr id="8" name="Freeform 7"/>
            <p:cNvSpPr>
              <a:spLocks noChangeArrowheads="1"/>
            </p:cNvSpPr>
            <p:nvPr/>
          </p:nvSpPr>
          <p:spPr bwMode="auto">
            <a:xfrm>
              <a:off x="-525459" y="4477832"/>
              <a:ext cx="2646748" cy="4233061"/>
            </a:xfrm>
            <a:custGeom>
              <a:avLst/>
              <a:gdLst>
                <a:gd name="T0" fmla="*/ 0 w 2687"/>
                <a:gd name="T1" fmla="*/ 0 h 4296"/>
                <a:gd name="T2" fmla="*/ 2686 w 2687"/>
                <a:gd name="T3" fmla="*/ 4295 h 4296"/>
                <a:gd name="T4" fmla="*/ 2359 w 2687"/>
                <a:gd name="T5" fmla="*/ 0 h 4296"/>
                <a:gd name="T6" fmla="*/ 0 w 2687"/>
                <a:gd name="T7" fmla="*/ 0 h 4296"/>
              </a:gdLst>
              <a:ahLst/>
              <a:cxnLst>
                <a:cxn ang="0">
                  <a:pos x="T0" y="T1"/>
                </a:cxn>
                <a:cxn ang="0">
                  <a:pos x="T2" y="T3"/>
                </a:cxn>
                <a:cxn ang="0">
                  <a:pos x="T4" y="T5"/>
                </a:cxn>
                <a:cxn ang="0">
                  <a:pos x="T6" y="T7"/>
                </a:cxn>
              </a:cxnLst>
              <a:rect l="0" t="0" r="r" b="b"/>
              <a:pathLst>
                <a:path w="2687" h="4296">
                  <a:moveTo>
                    <a:pt x="0" y="0"/>
                  </a:moveTo>
                  <a:lnTo>
                    <a:pt x="2686" y="4295"/>
                  </a:lnTo>
                  <a:lnTo>
                    <a:pt x="2359" y="0"/>
                  </a:lnTo>
                  <a:lnTo>
                    <a:pt x="0" y="0"/>
                  </a:lnTo>
                </a:path>
              </a:pathLst>
            </a:custGeom>
            <a:solidFill>
              <a:schemeClr val="accent3"/>
            </a:solidFill>
            <a:ln>
              <a:noFill/>
            </a:ln>
            <a:effectLst/>
          </p:spPr>
          <p:txBody>
            <a:bodyPr wrap="none" anchor="ctr"/>
            <a:lstStyle/>
            <a:p>
              <a:endParaRPr lang="en-US" sz="7199" dirty="0">
                <a:latin typeface="Nunito Light" charset="0"/>
              </a:endParaRPr>
            </a:p>
          </p:txBody>
        </p:sp>
        <p:sp>
          <p:nvSpPr>
            <p:cNvPr id="9" name="Freeform 8"/>
            <p:cNvSpPr>
              <a:spLocks noChangeArrowheads="1"/>
            </p:cNvSpPr>
            <p:nvPr/>
          </p:nvSpPr>
          <p:spPr bwMode="auto">
            <a:xfrm>
              <a:off x="-858390" y="4477832"/>
              <a:ext cx="3003125" cy="4233061"/>
            </a:xfrm>
            <a:custGeom>
              <a:avLst/>
              <a:gdLst>
                <a:gd name="T0" fmla="*/ 0 w 3049"/>
                <a:gd name="T1" fmla="*/ 0 h 4296"/>
                <a:gd name="T2" fmla="*/ 43 w 3049"/>
                <a:gd name="T3" fmla="*/ 3187 h 4296"/>
                <a:gd name="T4" fmla="*/ 3048 w 3049"/>
                <a:gd name="T5" fmla="*/ 4295 h 4296"/>
                <a:gd name="T6" fmla="*/ 362 w 3049"/>
                <a:gd name="T7" fmla="*/ 0 h 4296"/>
                <a:gd name="T8" fmla="*/ 0 w 3049"/>
                <a:gd name="T9" fmla="*/ 0 h 4296"/>
              </a:gdLst>
              <a:ahLst/>
              <a:cxnLst>
                <a:cxn ang="0">
                  <a:pos x="T0" y="T1"/>
                </a:cxn>
                <a:cxn ang="0">
                  <a:pos x="T2" y="T3"/>
                </a:cxn>
                <a:cxn ang="0">
                  <a:pos x="T4" y="T5"/>
                </a:cxn>
                <a:cxn ang="0">
                  <a:pos x="T6" y="T7"/>
                </a:cxn>
                <a:cxn ang="0">
                  <a:pos x="T8" y="T9"/>
                </a:cxn>
              </a:cxnLst>
              <a:rect l="0" t="0" r="r" b="b"/>
              <a:pathLst>
                <a:path w="3049" h="4296">
                  <a:moveTo>
                    <a:pt x="0" y="0"/>
                  </a:moveTo>
                  <a:lnTo>
                    <a:pt x="43" y="3187"/>
                  </a:lnTo>
                  <a:lnTo>
                    <a:pt x="3048" y="4295"/>
                  </a:lnTo>
                  <a:lnTo>
                    <a:pt x="362" y="0"/>
                  </a:lnTo>
                  <a:lnTo>
                    <a:pt x="0" y="0"/>
                  </a:lnTo>
                </a:path>
              </a:pathLst>
            </a:custGeom>
            <a:solidFill>
              <a:schemeClr val="accent3">
                <a:lumMod val="60000"/>
                <a:lumOff val="40000"/>
              </a:schemeClr>
            </a:solidFill>
            <a:ln>
              <a:noFill/>
            </a:ln>
            <a:effectLst/>
          </p:spPr>
          <p:txBody>
            <a:bodyPr wrap="none" anchor="ctr"/>
            <a:lstStyle/>
            <a:p>
              <a:endParaRPr lang="en-US" sz="7199" dirty="0">
                <a:latin typeface="Nunito Light" charset="0"/>
              </a:endParaRPr>
            </a:p>
          </p:txBody>
        </p:sp>
      </p:grpSp>
      <p:sp>
        <p:nvSpPr>
          <p:cNvPr id="10" name="Content Placeholder 2">
            <a:extLst>
              <a:ext uri="{FF2B5EF4-FFF2-40B4-BE49-F238E27FC236}">
                <a16:creationId xmlns:a16="http://schemas.microsoft.com/office/drawing/2014/main" id="{B23EFFC0-9717-4CCF-B242-99FC70B1A922}"/>
              </a:ext>
            </a:extLst>
          </p:cNvPr>
          <p:cNvSpPr txBox="1">
            <a:spLocks/>
          </p:cNvSpPr>
          <p:nvPr/>
        </p:nvSpPr>
        <p:spPr>
          <a:xfrm>
            <a:off x="3199301" y="2757672"/>
            <a:ext cx="20247429" cy="7826559"/>
          </a:xfrm>
          <a:prstGeom prst="rect">
            <a:avLst/>
          </a:prstGeom>
        </p:spPr>
        <p:txBody>
          <a:bodyPr>
            <a:normAutofit fontScale="85000" lnSpcReduction="20000"/>
          </a:bodyPr>
          <a:lstStyle>
            <a:lvl1pPr marL="457200" indent="-457200" algn="l" defTabSz="1828800" rtl="0" eaLnBrk="1" latinLnBrk="0" hangingPunct="1">
              <a:lnSpc>
                <a:spcPct val="90000"/>
              </a:lnSpc>
              <a:spcBef>
                <a:spcPts val="2000"/>
              </a:spcBef>
              <a:buFont typeface="Arial" panose="020B0604020202020204" pitchFamily="34" charset="0"/>
              <a:buChar char="•"/>
              <a:defRPr sz="5600" kern="1200">
                <a:solidFill>
                  <a:schemeClr val="tx1"/>
                </a:solidFill>
                <a:latin typeface="+mn-lt"/>
                <a:ea typeface="+mn-ea"/>
                <a:cs typeface="+mn-cs"/>
              </a:defRPr>
            </a:lvl1pPr>
            <a:lvl2pPr marL="13716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mn-lt"/>
                <a:ea typeface="+mn-ea"/>
                <a:cs typeface="+mn-cs"/>
              </a:defRPr>
            </a:lvl2pPr>
            <a:lvl3pPr marL="2286000" indent="-457200" algn="l" defTabSz="1828800" rtl="0" eaLnBrk="1" latinLnBrk="0" hangingPunct="1">
              <a:lnSpc>
                <a:spcPct val="90000"/>
              </a:lnSpc>
              <a:spcBef>
                <a:spcPts val="1000"/>
              </a:spcBef>
              <a:buFont typeface="Arial" panose="020B0604020202020204" pitchFamily="34" charset="0"/>
              <a:buChar char="•"/>
              <a:defRPr sz="4000" kern="1200">
                <a:solidFill>
                  <a:schemeClr val="tx1"/>
                </a:solidFill>
                <a:latin typeface="+mn-lt"/>
                <a:ea typeface="+mn-ea"/>
                <a:cs typeface="+mn-cs"/>
              </a:defRPr>
            </a:lvl3pPr>
            <a:lvl4pPr marL="32004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4pPr>
            <a:lvl5pPr marL="41148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5pPr>
            <a:lvl6pPr marL="50292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6pPr>
            <a:lvl7pPr marL="59436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7pPr>
            <a:lvl8pPr marL="68580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8pPr>
            <a:lvl9pPr marL="77724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9pPr>
          </a:lstStyle>
          <a:p>
            <a:pPr marL="0" indent="0">
              <a:buFont typeface="Arial" panose="020B0604020202020204" pitchFamily="34" charset="0"/>
              <a:buNone/>
            </a:pPr>
            <a:r>
              <a:rPr lang="en-US" sz="5800" b="1" dirty="0"/>
              <a:t>Each community is required to:</a:t>
            </a:r>
          </a:p>
          <a:p>
            <a:pPr marL="219456" indent="0">
              <a:buFont typeface="Arial" panose="020B0604020202020204" pitchFamily="34" charset="0"/>
              <a:buNone/>
            </a:pPr>
            <a:endParaRPr lang="en-US" sz="4700" dirty="0"/>
          </a:p>
          <a:p>
            <a:pPr lvl="1"/>
            <a:r>
              <a:rPr lang="en-US" sz="4200" dirty="0"/>
              <a:t>Publish a phone number for residents to call who with fair housing questions or complaints  </a:t>
            </a:r>
          </a:p>
          <a:p>
            <a:pPr lvl="1"/>
            <a:endParaRPr lang="en-US" sz="4200" dirty="0"/>
          </a:p>
          <a:p>
            <a:pPr lvl="1"/>
            <a:r>
              <a:rPr lang="en-US" sz="4200" dirty="0"/>
              <a:t>Designate an employee of the unit of local government, to act as the Fair Housing Contact,  who will generally be accessible Monday through Friday during regular business hours to receive phone calls and inquiries</a:t>
            </a:r>
          </a:p>
          <a:p>
            <a:pPr lvl="1"/>
            <a:endParaRPr lang="en-US" sz="4200" dirty="0"/>
          </a:p>
          <a:p>
            <a:pPr lvl="1"/>
            <a:r>
              <a:rPr lang="en-US" sz="4200" dirty="0"/>
              <a:t>Establish a system to record the nature of the calls, the action taken and result of the action taken.</a:t>
            </a:r>
          </a:p>
          <a:p>
            <a:pPr marL="914400" lvl="1" indent="0">
              <a:buNone/>
            </a:pPr>
            <a:endParaRPr lang="en-US" sz="4200" dirty="0"/>
          </a:p>
          <a:p>
            <a:pPr lvl="1"/>
            <a:r>
              <a:rPr lang="en-US" sz="4200" dirty="0"/>
              <a:t>Establish and implement a process to receive fair housing complaints and forward the complaints to the Georgia Commission on Equal Opportunity, which is charged with investigation and enforcement. Records must describe the type of referral, copies of housing discrimination complaint records, date of the referral, and any follow-up action. </a:t>
            </a:r>
          </a:p>
          <a:p>
            <a:endParaRPr lang="en-US" dirty="0"/>
          </a:p>
        </p:txBody>
      </p:sp>
      <p:pic>
        <p:nvPicPr>
          <p:cNvPr id="12" name="Picture 2">
            <a:extLst>
              <a:ext uri="{FF2B5EF4-FFF2-40B4-BE49-F238E27FC236}">
                <a16:creationId xmlns:a16="http://schemas.microsoft.com/office/drawing/2014/main" id="{90DABAD8-34A6-42D5-B4C5-9ECD71D892E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518836" y="9909544"/>
            <a:ext cx="7971182" cy="456715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72985542"/>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Box 10"/>
          <p:cNvSpPr txBox="1"/>
          <p:nvPr/>
        </p:nvSpPr>
        <p:spPr>
          <a:xfrm>
            <a:off x="1528037" y="494894"/>
            <a:ext cx="21327925" cy="1695721"/>
          </a:xfrm>
          <a:prstGeom prst="rect">
            <a:avLst/>
          </a:prstGeom>
          <a:noFill/>
        </p:spPr>
        <p:txBody>
          <a:bodyPr wrap="square" rtlCol="0">
            <a:spAutoFit/>
          </a:bodyPr>
          <a:lstStyle/>
          <a:p>
            <a:pPr algn="ctr">
              <a:lnSpc>
                <a:spcPts val="14004"/>
              </a:lnSpc>
            </a:pPr>
            <a:r>
              <a:rPr lang="en-US" sz="8800" b="1" dirty="0"/>
              <a:t>Local Government Requirements</a:t>
            </a:r>
          </a:p>
        </p:txBody>
      </p:sp>
      <p:grpSp>
        <p:nvGrpSpPr>
          <p:cNvPr id="2" name="Group 1"/>
          <p:cNvGrpSpPr/>
          <p:nvPr/>
        </p:nvGrpSpPr>
        <p:grpSpPr>
          <a:xfrm>
            <a:off x="-986916" y="2932718"/>
            <a:ext cx="4093436" cy="4234164"/>
            <a:chOff x="-858390" y="4477832"/>
            <a:chExt cx="4092370" cy="4233061"/>
          </a:xfrm>
        </p:grpSpPr>
        <p:sp>
          <p:nvSpPr>
            <p:cNvPr id="6" name="Freeform 5"/>
            <p:cNvSpPr>
              <a:spLocks noChangeArrowheads="1"/>
            </p:cNvSpPr>
            <p:nvPr/>
          </p:nvSpPr>
          <p:spPr bwMode="auto">
            <a:xfrm>
              <a:off x="2099658" y="6974920"/>
              <a:ext cx="1134322" cy="1716691"/>
            </a:xfrm>
            <a:custGeom>
              <a:avLst/>
              <a:gdLst>
                <a:gd name="T0" fmla="*/ 0 w 1152"/>
                <a:gd name="T1" fmla="*/ 1739 h 1740"/>
                <a:gd name="T2" fmla="*/ 1151 w 1152"/>
                <a:gd name="T3" fmla="*/ 918 h 1740"/>
                <a:gd name="T4" fmla="*/ 1151 w 1152"/>
                <a:gd name="T5" fmla="*/ 0 h 1740"/>
                <a:gd name="T6" fmla="*/ 0 w 1152"/>
                <a:gd name="T7" fmla="*/ 1739 h 1740"/>
              </a:gdLst>
              <a:ahLst/>
              <a:cxnLst>
                <a:cxn ang="0">
                  <a:pos x="T0" y="T1"/>
                </a:cxn>
                <a:cxn ang="0">
                  <a:pos x="T2" y="T3"/>
                </a:cxn>
                <a:cxn ang="0">
                  <a:pos x="T4" y="T5"/>
                </a:cxn>
                <a:cxn ang="0">
                  <a:pos x="T6" y="T7"/>
                </a:cxn>
              </a:cxnLst>
              <a:rect l="0" t="0" r="r" b="b"/>
              <a:pathLst>
                <a:path w="1152" h="1740">
                  <a:moveTo>
                    <a:pt x="0" y="1739"/>
                  </a:moveTo>
                  <a:lnTo>
                    <a:pt x="1151" y="918"/>
                  </a:lnTo>
                  <a:lnTo>
                    <a:pt x="1151" y="0"/>
                  </a:lnTo>
                  <a:lnTo>
                    <a:pt x="0" y="1739"/>
                  </a:lnTo>
                </a:path>
              </a:pathLst>
            </a:custGeom>
            <a:solidFill>
              <a:schemeClr val="accent3"/>
            </a:solidFill>
            <a:ln>
              <a:noFill/>
            </a:ln>
            <a:effectLst/>
          </p:spPr>
          <p:txBody>
            <a:bodyPr wrap="none" anchor="ctr"/>
            <a:lstStyle/>
            <a:p>
              <a:endParaRPr lang="en-US" sz="7199" dirty="0">
                <a:latin typeface="Nunito Light" charset="0"/>
              </a:endParaRPr>
            </a:p>
          </p:txBody>
        </p:sp>
        <p:sp>
          <p:nvSpPr>
            <p:cNvPr id="7" name="Freeform 6"/>
            <p:cNvSpPr>
              <a:spLocks noChangeArrowheads="1"/>
            </p:cNvSpPr>
            <p:nvPr/>
          </p:nvSpPr>
          <p:spPr bwMode="auto">
            <a:xfrm>
              <a:off x="1777142" y="4477832"/>
              <a:ext cx="1455931" cy="4233061"/>
            </a:xfrm>
            <a:custGeom>
              <a:avLst/>
              <a:gdLst>
                <a:gd name="T0" fmla="*/ 0 w 1479"/>
                <a:gd name="T1" fmla="*/ 0 h 4296"/>
                <a:gd name="T2" fmla="*/ 327 w 1479"/>
                <a:gd name="T3" fmla="*/ 4295 h 4296"/>
                <a:gd name="T4" fmla="*/ 1478 w 1479"/>
                <a:gd name="T5" fmla="*/ 2556 h 4296"/>
                <a:gd name="T6" fmla="*/ 1478 w 1479"/>
                <a:gd name="T7" fmla="*/ 0 h 4296"/>
                <a:gd name="T8" fmla="*/ 0 w 1479"/>
                <a:gd name="T9" fmla="*/ 0 h 4296"/>
              </a:gdLst>
              <a:ahLst/>
              <a:cxnLst>
                <a:cxn ang="0">
                  <a:pos x="T0" y="T1"/>
                </a:cxn>
                <a:cxn ang="0">
                  <a:pos x="T2" y="T3"/>
                </a:cxn>
                <a:cxn ang="0">
                  <a:pos x="T4" y="T5"/>
                </a:cxn>
                <a:cxn ang="0">
                  <a:pos x="T6" y="T7"/>
                </a:cxn>
                <a:cxn ang="0">
                  <a:pos x="T8" y="T9"/>
                </a:cxn>
              </a:cxnLst>
              <a:rect l="0" t="0" r="r" b="b"/>
              <a:pathLst>
                <a:path w="1479" h="4296">
                  <a:moveTo>
                    <a:pt x="0" y="0"/>
                  </a:moveTo>
                  <a:lnTo>
                    <a:pt x="327" y="4295"/>
                  </a:lnTo>
                  <a:lnTo>
                    <a:pt x="1478" y="2556"/>
                  </a:lnTo>
                  <a:lnTo>
                    <a:pt x="1478" y="0"/>
                  </a:lnTo>
                  <a:lnTo>
                    <a:pt x="0" y="0"/>
                  </a:lnTo>
                </a:path>
              </a:pathLst>
            </a:custGeom>
            <a:solidFill>
              <a:schemeClr val="accent3">
                <a:lumMod val="60000"/>
                <a:lumOff val="40000"/>
              </a:schemeClr>
            </a:solidFill>
            <a:ln>
              <a:noFill/>
            </a:ln>
            <a:effectLst/>
          </p:spPr>
          <p:txBody>
            <a:bodyPr wrap="none" anchor="ctr"/>
            <a:lstStyle/>
            <a:p>
              <a:endParaRPr lang="en-US" sz="7199" dirty="0">
                <a:latin typeface="Nunito Light" charset="0"/>
              </a:endParaRPr>
            </a:p>
          </p:txBody>
        </p:sp>
        <p:sp>
          <p:nvSpPr>
            <p:cNvPr id="8" name="Freeform 7"/>
            <p:cNvSpPr>
              <a:spLocks noChangeArrowheads="1"/>
            </p:cNvSpPr>
            <p:nvPr/>
          </p:nvSpPr>
          <p:spPr bwMode="auto">
            <a:xfrm>
              <a:off x="-525459" y="4477832"/>
              <a:ext cx="2646748" cy="4233061"/>
            </a:xfrm>
            <a:custGeom>
              <a:avLst/>
              <a:gdLst>
                <a:gd name="T0" fmla="*/ 0 w 2687"/>
                <a:gd name="T1" fmla="*/ 0 h 4296"/>
                <a:gd name="T2" fmla="*/ 2686 w 2687"/>
                <a:gd name="T3" fmla="*/ 4295 h 4296"/>
                <a:gd name="T4" fmla="*/ 2359 w 2687"/>
                <a:gd name="T5" fmla="*/ 0 h 4296"/>
                <a:gd name="T6" fmla="*/ 0 w 2687"/>
                <a:gd name="T7" fmla="*/ 0 h 4296"/>
              </a:gdLst>
              <a:ahLst/>
              <a:cxnLst>
                <a:cxn ang="0">
                  <a:pos x="T0" y="T1"/>
                </a:cxn>
                <a:cxn ang="0">
                  <a:pos x="T2" y="T3"/>
                </a:cxn>
                <a:cxn ang="0">
                  <a:pos x="T4" y="T5"/>
                </a:cxn>
                <a:cxn ang="0">
                  <a:pos x="T6" y="T7"/>
                </a:cxn>
              </a:cxnLst>
              <a:rect l="0" t="0" r="r" b="b"/>
              <a:pathLst>
                <a:path w="2687" h="4296">
                  <a:moveTo>
                    <a:pt x="0" y="0"/>
                  </a:moveTo>
                  <a:lnTo>
                    <a:pt x="2686" y="4295"/>
                  </a:lnTo>
                  <a:lnTo>
                    <a:pt x="2359" y="0"/>
                  </a:lnTo>
                  <a:lnTo>
                    <a:pt x="0" y="0"/>
                  </a:lnTo>
                </a:path>
              </a:pathLst>
            </a:custGeom>
            <a:solidFill>
              <a:schemeClr val="accent3"/>
            </a:solidFill>
            <a:ln>
              <a:noFill/>
            </a:ln>
            <a:effectLst/>
          </p:spPr>
          <p:txBody>
            <a:bodyPr wrap="none" anchor="ctr"/>
            <a:lstStyle/>
            <a:p>
              <a:endParaRPr lang="en-US" sz="7199" dirty="0">
                <a:latin typeface="Nunito Light" charset="0"/>
              </a:endParaRPr>
            </a:p>
          </p:txBody>
        </p:sp>
        <p:sp>
          <p:nvSpPr>
            <p:cNvPr id="9" name="Freeform 8"/>
            <p:cNvSpPr>
              <a:spLocks noChangeArrowheads="1"/>
            </p:cNvSpPr>
            <p:nvPr/>
          </p:nvSpPr>
          <p:spPr bwMode="auto">
            <a:xfrm>
              <a:off x="-858390" y="4477832"/>
              <a:ext cx="3003125" cy="4233061"/>
            </a:xfrm>
            <a:custGeom>
              <a:avLst/>
              <a:gdLst>
                <a:gd name="T0" fmla="*/ 0 w 3049"/>
                <a:gd name="T1" fmla="*/ 0 h 4296"/>
                <a:gd name="T2" fmla="*/ 43 w 3049"/>
                <a:gd name="T3" fmla="*/ 3187 h 4296"/>
                <a:gd name="T4" fmla="*/ 3048 w 3049"/>
                <a:gd name="T5" fmla="*/ 4295 h 4296"/>
                <a:gd name="T6" fmla="*/ 362 w 3049"/>
                <a:gd name="T7" fmla="*/ 0 h 4296"/>
                <a:gd name="T8" fmla="*/ 0 w 3049"/>
                <a:gd name="T9" fmla="*/ 0 h 4296"/>
              </a:gdLst>
              <a:ahLst/>
              <a:cxnLst>
                <a:cxn ang="0">
                  <a:pos x="T0" y="T1"/>
                </a:cxn>
                <a:cxn ang="0">
                  <a:pos x="T2" y="T3"/>
                </a:cxn>
                <a:cxn ang="0">
                  <a:pos x="T4" y="T5"/>
                </a:cxn>
                <a:cxn ang="0">
                  <a:pos x="T6" y="T7"/>
                </a:cxn>
                <a:cxn ang="0">
                  <a:pos x="T8" y="T9"/>
                </a:cxn>
              </a:cxnLst>
              <a:rect l="0" t="0" r="r" b="b"/>
              <a:pathLst>
                <a:path w="3049" h="4296">
                  <a:moveTo>
                    <a:pt x="0" y="0"/>
                  </a:moveTo>
                  <a:lnTo>
                    <a:pt x="43" y="3187"/>
                  </a:lnTo>
                  <a:lnTo>
                    <a:pt x="3048" y="4295"/>
                  </a:lnTo>
                  <a:lnTo>
                    <a:pt x="362" y="0"/>
                  </a:lnTo>
                  <a:lnTo>
                    <a:pt x="0" y="0"/>
                  </a:lnTo>
                </a:path>
              </a:pathLst>
            </a:custGeom>
            <a:solidFill>
              <a:schemeClr val="accent3">
                <a:lumMod val="60000"/>
                <a:lumOff val="40000"/>
              </a:schemeClr>
            </a:solidFill>
            <a:ln>
              <a:noFill/>
            </a:ln>
            <a:effectLst/>
          </p:spPr>
          <p:txBody>
            <a:bodyPr wrap="none" anchor="ctr"/>
            <a:lstStyle/>
            <a:p>
              <a:endParaRPr lang="en-US" sz="7199" dirty="0">
                <a:latin typeface="Nunito Light" charset="0"/>
              </a:endParaRPr>
            </a:p>
          </p:txBody>
        </p:sp>
      </p:grpSp>
      <p:sp>
        <p:nvSpPr>
          <p:cNvPr id="12" name="Content Placeholder 2">
            <a:extLst>
              <a:ext uri="{FF2B5EF4-FFF2-40B4-BE49-F238E27FC236}">
                <a16:creationId xmlns:a16="http://schemas.microsoft.com/office/drawing/2014/main" id="{86FBD527-2429-4E84-A414-3CAEBD0F77A5}"/>
              </a:ext>
            </a:extLst>
          </p:cNvPr>
          <p:cNvSpPr txBox="1">
            <a:spLocks/>
          </p:cNvSpPr>
          <p:nvPr/>
        </p:nvSpPr>
        <p:spPr>
          <a:xfrm>
            <a:off x="3402925" y="2200699"/>
            <a:ext cx="19158857" cy="9469090"/>
          </a:xfrm>
          <a:prstGeom prst="rect">
            <a:avLst/>
          </a:prstGeom>
        </p:spPr>
        <p:txBody>
          <a:bodyPr>
            <a:normAutofit/>
          </a:bodyPr>
          <a:lstStyle>
            <a:lvl1pPr marL="457200" indent="-457200" algn="l" defTabSz="1828800" rtl="0" eaLnBrk="1" latinLnBrk="0" hangingPunct="1">
              <a:lnSpc>
                <a:spcPct val="90000"/>
              </a:lnSpc>
              <a:spcBef>
                <a:spcPts val="2000"/>
              </a:spcBef>
              <a:buFont typeface="Arial" panose="020B0604020202020204" pitchFamily="34" charset="0"/>
              <a:buChar char="•"/>
              <a:defRPr sz="5600" kern="1200">
                <a:solidFill>
                  <a:schemeClr val="tx1"/>
                </a:solidFill>
                <a:latin typeface="+mn-lt"/>
                <a:ea typeface="+mn-ea"/>
                <a:cs typeface="+mn-cs"/>
              </a:defRPr>
            </a:lvl1pPr>
            <a:lvl2pPr marL="13716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mn-lt"/>
                <a:ea typeface="+mn-ea"/>
                <a:cs typeface="+mn-cs"/>
              </a:defRPr>
            </a:lvl2pPr>
            <a:lvl3pPr marL="2286000" indent="-457200" algn="l" defTabSz="1828800" rtl="0" eaLnBrk="1" latinLnBrk="0" hangingPunct="1">
              <a:lnSpc>
                <a:spcPct val="90000"/>
              </a:lnSpc>
              <a:spcBef>
                <a:spcPts val="1000"/>
              </a:spcBef>
              <a:buFont typeface="Arial" panose="020B0604020202020204" pitchFamily="34" charset="0"/>
              <a:buChar char="•"/>
              <a:defRPr sz="4000" kern="1200">
                <a:solidFill>
                  <a:schemeClr val="tx1"/>
                </a:solidFill>
                <a:latin typeface="+mn-lt"/>
                <a:ea typeface="+mn-ea"/>
                <a:cs typeface="+mn-cs"/>
              </a:defRPr>
            </a:lvl3pPr>
            <a:lvl4pPr marL="32004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4pPr>
            <a:lvl5pPr marL="41148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5pPr>
            <a:lvl6pPr marL="50292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6pPr>
            <a:lvl7pPr marL="59436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7pPr>
            <a:lvl8pPr marL="68580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8pPr>
            <a:lvl9pPr marL="77724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9pPr>
          </a:lstStyle>
          <a:p>
            <a:endParaRPr lang="en-US" sz="2600" dirty="0"/>
          </a:p>
          <a:p>
            <a:pPr marL="0" indent="0">
              <a:buFont typeface="Arial" panose="020B0604020202020204" pitchFamily="34" charset="0"/>
              <a:buNone/>
            </a:pPr>
            <a:r>
              <a:rPr lang="en-US" sz="5200" b="1" dirty="0"/>
              <a:t>Communities are required to conduct training and provide education materials to</a:t>
            </a:r>
            <a:r>
              <a:rPr lang="en-US" sz="5200" dirty="0"/>
              <a:t>:  </a:t>
            </a:r>
          </a:p>
          <a:p>
            <a:pPr lvl="1"/>
            <a:r>
              <a:rPr lang="en-US" sz="4000" dirty="0"/>
              <a:t>Residents of areas in which CDBG or HOME activities are being undertaken; or to special populations affected by the activities; and to three  additional civic groups, organizations or schools. </a:t>
            </a:r>
          </a:p>
          <a:p>
            <a:pPr marL="914400" lvl="1" indent="0">
              <a:buNone/>
            </a:pPr>
            <a:endParaRPr lang="en-US" sz="4000" dirty="0"/>
          </a:p>
          <a:p>
            <a:pPr lvl="1"/>
            <a:r>
              <a:rPr lang="en-US" sz="4000" dirty="0"/>
              <a:t>Training should address identified impediments to fair housing, if possible.</a:t>
            </a:r>
          </a:p>
          <a:p>
            <a:pPr marL="914400" lvl="1" indent="0">
              <a:buNone/>
            </a:pPr>
            <a:endParaRPr lang="en-US" sz="4000" dirty="0"/>
          </a:p>
          <a:p>
            <a:pPr lvl="1"/>
            <a:r>
              <a:rPr lang="en-US" sz="4000" dirty="0"/>
              <a:t>Records must include an agenda, sign-in sheets or a description of the audience, marketing or promotional materials, meeting minutes, copy of training materials and any follow-up for each training</a:t>
            </a:r>
            <a:r>
              <a:rPr lang="en-US" sz="2400" dirty="0"/>
              <a:t>. </a:t>
            </a:r>
            <a:endParaRPr lang="en-US" sz="4000" dirty="0"/>
          </a:p>
          <a:p>
            <a:pPr marL="0" indent="0">
              <a:buFont typeface="Arial" panose="020B0604020202020204" pitchFamily="34" charset="0"/>
              <a:buNone/>
            </a:pPr>
            <a:endParaRPr lang="en-US" sz="4000" dirty="0"/>
          </a:p>
        </p:txBody>
      </p:sp>
      <p:pic>
        <p:nvPicPr>
          <p:cNvPr id="13" name="Picture 2">
            <a:extLst>
              <a:ext uri="{FF2B5EF4-FFF2-40B4-BE49-F238E27FC236}">
                <a16:creationId xmlns:a16="http://schemas.microsoft.com/office/drawing/2014/main" id="{9A9C6401-5DEA-40A0-A86A-2A1709D4AFE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678400" y="10080170"/>
            <a:ext cx="6923314" cy="479788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59510849"/>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Box 10"/>
          <p:cNvSpPr txBox="1"/>
          <p:nvPr/>
        </p:nvSpPr>
        <p:spPr>
          <a:xfrm>
            <a:off x="1955697" y="466324"/>
            <a:ext cx="21327925" cy="1695721"/>
          </a:xfrm>
          <a:prstGeom prst="rect">
            <a:avLst/>
          </a:prstGeom>
          <a:noFill/>
        </p:spPr>
        <p:txBody>
          <a:bodyPr wrap="square" rtlCol="0">
            <a:spAutoFit/>
          </a:bodyPr>
          <a:lstStyle/>
          <a:p>
            <a:pPr algn="ctr">
              <a:lnSpc>
                <a:spcPts val="14004"/>
              </a:lnSpc>
            </a:pPr>
            <a:r>
              <a:rPr lang="en-US" sz="8800" b="1" dirty="0"/>
              <a:t>Local Government Requirements</a:t>
            </a:r>
          </a:p>
        </p:txBody>
      </p:sp>
      <p:grpSp>
        <p:nvGrpSpPr>
          <p:cNvPr id="2" name="Group 1"/>
          <p:cNvGrpSpPr/>
          <p:nvPr/>
        </p:nvGrpSpPr>
        <p:grpSpPr>
          <a:xfrm>
            <a:off x="-986916" y="2932718"/>
            <a:ext cx="4093436" cy="4234164"/>
            <a:chOff x="-858390" y="4477832"/>
            <a:chExt cx="4092370" cy="4233061"/>
          </a:xfrm>
        </p:grpSpPr>
        <p:sp>
          <p:nvSpPr>
            <p:cNvPr id="6" name="Freeform 5"/>
            <p:cNvSpPr>
              <a:spLocks noChangeArrowheads="1"/>
            </p:cNvSpPr>
            <p:nvPr/>
          </p:nvSpPr>
          <p:spPr bwMode="auto">
            <a:xfrm>
              <a:off x="2099658" y="6974920"/>
              <a:ext cx="1134322" cy="1716691"/>
            </a:xfrm>
            <a:custGeom>
              <a:avLst/>
              <a:gdLst>
                <a:gd name="T0" fmla="*/ 0 w 1152"/>
                <a:gd name="T1" fmla="*/ 1739 h 1740"/>
                <a:gd name="T2" fmla="*/ 1151 w 1152"/>
                <a:gd name="T3" fmla="*/ 918 h 1740"/>
                <a:gd name="T4" fmla="*/ 1151 w 1152"/>
                <a:gd name="T5" fmla="*/ 0 h 1740"/>
                <a:gd name="T6" fmla="*/ 0 w 1152"/>
                <a:gd name="T7" fmla="*/ 1739 h 1740"/>
              </a:gdLst>
              <a:ahLst/>
              <a:cxnLst>
                <a:cxn ang="0">
                  <a:pos x="T0" y="T1"/>
                </a:cxn>
                <a:cxn ang="0">
                  <a:pos x="T2" y="T3"/>
                </a:cxn>
                <a:cxn ang="0">
                  <a:pos x="T4" y="T5"/>
                </a:cxn>
                <a:cxn ang="0">
                  <a:pos x="T6" y="T7"/>
                </a:cxn>
              </a:cxnLst>
              <a:rect l="0" t="0" r="r" b="b"/>
              <a:pathLst>
                <a:path w="1152" h="1740">
                  <a:moveTo>
                    <a:pt x="0" y="1739"/>
                  </a:moveTo>
                  <a:lnTo>
                    <a:pt x="1151" y="918"/>
                  </a:lnTo>
                  <a:lnTo>
                    <a:pt x="1151" y="0"/>
                  </a:lnTo>
                  <a:lnTo>
                    <a:pt x="0" y="1739"/>
                  </a:lnTo>
                </a:path>
              </a:pathLst>
            </a:custGeom>
            <a:solidFill>
              <a:schemeClr val="accent3"/>
            </a:solidFill>
            <a:ln>
              <a:noFill/>
            </a:ln>
            <a:effectLst/>
          </p:spPr>
          <p:txBody>
            <a:bodyPr wrap="none" anchor="ctr"/>
            <a:lstStyle/>
            <a:p>
              <a:endParaRPr lang="en-US" sz="7199" dirty="0">
                <a:latin typeface="Nunito Light" charset="0"/>
              </a:endParaRPr>
            </a:p>
          </p:txBody>
        </p:sp>
        <p:sp>
          <p:nvSpPr>
            <p:cNvPr id="7" name="Freeform 6"/>
            <p:cNvSpPr>
              <a:spLocks noChangeArrowheads="1"/>
            </p:cNvSpPr>
            <p:nvPr/>
          </p:nvSpPr>
          <p:spPr bwMode="auto">
            <a:xfrm>
              <a:off x="1777142" y="4477832"/>
              <a:ext cx="1455931" cy="4233061"/>
            </a:xfrm>
            <a:custGeom>
              <a:avLst/>
              <a:gdLst>
                <a:gd name="T0" fmla="*/ 0 w 1479"/>
                <a:gd name="T1" fmla="*/ 0 h 4296"/>
                <a:gd name="T2" fmla="*/ 327 w 1479"/>
                <a:gd name="T3" fmla="*/ 4295 h 4296"/>
                <a:gd name="T4" fmla="*/ 1478 w 1479"/>
                <a:gd name="T5" fmla="*/ 2556 h 4296"/>
                <a:gd name="T6" fmla="*/ 1478 w 1479"/>
                <a:gd name="T7" fmla="*/ 0 h 4296"/>
                <a:gd name="T8" fmla="*/ 0 w 1479"/>
                <a:gd name="T9" fmla="*/ 0 h 4296"/>
              </a:gdLst>
              <a:ahLst/>
              <a:cxnLst>
                <a:cxn ang="0">
                  <a:pos x="T0" y="T1"/>
                </a:cxn>
                <a:cxn ang="0">
                  <a:pos x="T2" y="T3"/>
                </a:cxn>
                <a:cxn ang="0">
                  <a:pos x="T4" y="T5"/>
                </a:cxn>
                <a:cxn ang="0">
                  <a:pos x="T6" y="T7"/>
                </a:cxn>
                <a:cxn ang="0">
                  <a:pos x="T8" y="T9"/>
                </a:cxn>
              </a:cxnLst>
              <a:rect l="0" t="0" r="r" b="b"/>
              <a:pathLst>
                <a:path w="1479" h="4296">
                  <a:moveTo>
                    <a:pt x="0" y="0"/>
                  </a:moveTo>
                  <a:lnTo>
                    <a:pt x="327" y="4295"/>
                  </a:lnTo>
                  <a:lnTo>
                    <a:pt x="1478" y="2556"/>
                  </a:lnTo>
                  <a:lnTo>
                    <a:pt x="1478" y="0"/>
                  </a:lnTo>
                  <a:lnTo>
                    <a:pt x="0" y="0"/>
                  </a:lnTo>
                </a:path>
              </a:pathLst>
            </a:custGeom>
            <a:solidFill>
              <a:schemeClr val="accent3">
                <a:lumMod val="60000"/>
                <a:lumOff val="40000"/>
              </a:schemeClr>
            </a:solidFill>
            <a:ln>
              <a:noFill/>
            </a:ln>
            <a:effectLst/>
          </p:spPr>
          <p:txBody>
            <a:bodyPr wrap="none" anchor="ctr"/>
            <a:lstStyle/>
            <a:p>
              <a:endParaRPr lang="en-US" sz="7199" dirty="0">
                <a:latin typeface="Nunito Light" charset="0"/>
              </a:endParaRPr>
            </a:p>
          </p:txBody>
        </p:sp>
        <p:sp>
          <p:nvSpPr>
            <p:cNvPr id="8" name="Freeform 7"/>
            <p:cNvSpPr>
              <a:spLocks noChangeArrowheads="1"/>
            </p:cNvSpPr>
            <p:nvPr/>
          </p:nvSpPr>
          <p:spPr bwMode="auto">
            <a:xfrm>
              <a:off x="-525459" y="4477832"/>
              <a:ext cx="2646748" cy="4233061"/>
            </a:xfrm>
            <a:custGeom>
              <a:avLst/>
              <a:gdLst>
                <a:gd name="T0" fmla="*/ 0 w 2687"/>
                <a:gd name="T1" fmla="*/ 0 h 4296"/>
                <a:gd name="T2" fmla="*/ 2686 w 2687"/>
                <a:gd name="T3" fmla="*/ 4295 h 4296"/>
                <a:gd name="T4" fmla="*/ 2359 w 2687"/>
                <a:gd name="T5" fmla="*/ 0 h 4296"/>
                <a:gd name="T6" fmla="*/ 0 w 2687"/>
                <a:gd name="T7" fmla="*/ 0 h 4296"/>
              </a:gdLst>
              <a:ahLst/>
              <a:cxnLst>
                <a:cxn ang="0">
                  <a:pos x="T0" y="T1"/>
                </a:cxn>
                <a:cxn ang="0">
                  <a:pos x="T2" y="T3"/>
                </a:cxn>
                <a:cxn ang="0">
                  <a:pos x="T4" y="T5"/>
                </a:cxn>
                <a:cxn ang="0">
                  <a:pos x="T6" y="T7"/>
                </a:cxn>
              </a:cxnLst>
              <a:rect l="0" t="0" r="r" b="b"/>
              <a:pathLst>
                <a:path w="2687" h="4296">
                  <a:moveTo>
                    <a:pt x="0" y="0"/>
                  </a:moveTo>
                  <a:lnTo>
                    <a:pt x="2686" y="4295"/>
                  </a:lnTo>
                  <a:lnTo>
                    <a:pt x="2359" y="0"/>
                  </a:lnTo>
                  <a:lnTo>
                    <a:pt x="0" y="0"/>
                  </a:lnTo>
                </a:path>
              </a:pathLst>
            </a:custGeom>
            <a:solidFill>
              <a:schemeClr val="accent3"/>
            </a:solidFill>
            <a:ln>
              <a:noFill/>
            </a:ln>
            <a:effectLst/>
          </p:spPr>
          <p:txBody>
            <a:bodyPr wrap="none" anchor="ctr"/>
            <a:lstStyle/>
            <a:p>
              <a:endParaRPr lang="en-US" sz="7199" dirty="0">
                <a:latin typeface="Nunito Light" charset="0"/>
              </a:endParaRPr>
            </a:p>
          </p:txBody>
        </p:sp>
        <p:sp>
          <p:nvSpPr>
            <p:cNvPr id="9" name="Freeform 8"/>
            <p:cNvSpPr>
              <a:spLocks noChangeArrowheads="1"/>
            </p:cNvSpPr>
            <p:nvPr/>
          </p:nvSpPr>
          <p:spPr bwMode="auto">
            <a:xfrm>
              <a:off x="-858390" y="4477832"/>
              <a:ext cx="3003125" cy="4233061"/>
            </a:xfrm>
            <a:custGeom>
              <a:avLst/>
              <a:gdLst>
                <a:gd name="T0" fmla="*/ 0 w 3049"/>
                <a:gd name="T1" fmla="*/ 0 h 4296"/>
                <a:gd name="T2" fmla="*/ 43 w 3049"/>
                <a:gd name="T3" fmla="*/ 3187 h 4296"/>
                <a:gd name="T4" fmla="*/ 3048 w 3049"/>
                <a:gd name="T5" fmla="*/ 4295 h 4296"/>
                <a:gd name="T6" fmla="*/ 362 w 3049"/>
                <a:gd name="T7" fmla="*/ 0 h 4296"/>
                <a:gd name="T8" fmla="*/ 0 w 3049"/>
                <a:gd name="T9" fmla="*/ 0 h 4296"/>
              </a:gdLst>
              <a:ahLst/>
              <a:cxnLst>
                <a:cxn ang="0">
                  <a:pos x="T0" y="T1"/>
                </a:cxn>
                <a:cxn ang="0">
                  <a:pos x="T2" y="T3"/>
                </a:cxn>
                <a:cxn ang="0">
                  <a:pos x="T4" y="T5"/>
                </a:cxn>
                <a:cxn ang="0">
                  <a:pos x="T6" y="T7"/>
                </a:cxn>
                <a:cxn ang="0">
                  <a:pos x="T8" y="T9"/>
                </a:cxn>
              </a:cxnLst>
              <a:rect l="0" t="0" r="r" b="b"/>
              <a:pathLst>
                <a:path w="3049" h="4296">
                  <a:moveTo>
                    <a:pt x="0" y="0"/>
                  </a:moveTo>
                  <a:lnTo>
                    <a:pt x="43" y="3187"/>
                  </a:lnTo>
                  <a:lnTo>
                    <a:pt x="3048" y="4295"/>
                  </a:lnTo>
                  <a:lnTo>
                    <a:pt x="362" y="0"/>
                  </a:lnTo>
                  <a:lnTo>
                    <a:pt x="0" y="0"/>
                  </a:lnTo>
                </a:path>
              </a:pathLst>
            </a:custGeom>
            <a:solidFill>
              <a:schemeClr val="accent3">
                <a:lumMod val="60000"/>
                <a:lumOff val="40000"/>
              </a:schemeClr>
            </a:solidFill>
            <a:ln>
              <a:noFill/>
            </a:ln>
            <a:effectLst/>
          </p:spPr>
          <p:txBody>
            <a:bodyPr wrap="none" anchor="ctr"/>
            <a:lstStyle/>
            <a:p>
              <a:endParaRPr lang="en-US" sz="7199" dirty="0">
                <a:latin typeface="Nunito Light" charset="0"/>
              </a:endParaRPr>
            </a:p>
          </p:txBody>
        </p:sp>
      </p:grpSp>
      <p:sp>
        <p:nvSpPr>
          <p:cNvPr id="10" name="Content Placeholder 2">
            <a:extLst>
              <a:ext uri="{FF2B5EF4-FFF2-40B4-BE49-F238E27FC236}">
                <a16:creationId xmlns:a16="http://schemas.microsoft.com/office/drawing/2014/main" id="{2F8FAF59-7D18-49EF-BC57-CBC4039950DC}"/>
              </a:ext>
            </a:extLst>
          </p:cNvPr>
          <p:cNvSpPr txBox="1">
            <a:spLocks/>
          </p:cNvSpPr>
          <p:nvPr/>
        </p:nvSpPr>
        <p:spPr>
          <a:xfrm>
            <a:off x="3106520" y="2568298"/>
            <a:ext cx="19899620" cy="8579404"/>
          </a:xfrm>
          <a:prstGeom prst="rect">
            <a:avLst/>
          </a:prstGeom>
        </p:spPr>
        <p:txBody>
          <a:bodyPr>
            <a:normAutofit lnSpcReduction="10000"/>
          </a:bodyPr>
          <a:lstStyle>
            <a:defPPr>
              <a:defRPr lang="en-US"/>
            </a:defPPr>
            <a:lvl1pPr marL="457200" indent="-457200" defTabSz="1828800">
              <a:lnSpc>
                <a:spcPct val="90000"/>
              </a:lnSpc>
              <a:spcBef>
                <a:spcPts val="2000"/>
              </a:spcBef>
              <a:buFont typeface="Arial" panose="020B0604020202020204" pitchFamily="34" charset="0"/>
              <a:buChar char="•"/>
              <a:defRPr sz="2600"/>
            </a:lvl1pPr>
            <a:lvl2pPr marL="1371600" indent="-457200" defTabSz="1828800">
              <a:lnSpc>
                <a:spcPct val="90000"/>
              </a:lnSpc>
              <a:spcBef>
                <a:spcPts val="1000"/>
              </a:spcBef>
              <a:buFont typeface="Arial" panose="020B0604020202020204" pitchFamily="34" charset="0"/>
              <a:buChar char="•"/>
              <a:defRPr sz="4800"/>
            </a:lvl2pPr>
            <a:lvl3pPr marL="2286000" indent="-457200" defTabSz="1828800">
              <a:lnSpc>
                <a:spcPct val="90000"/>
              </a:lnSpc>
              <a:spcBef>
                <a:spcPts val="1000"/>
              </a:spcBef>
              <a:buFont typeface="Arial" panose="020B0604020202020204" pitchFamily="34" charset="0"/>
              <a:buChar char="•"/>
              <a:defRPr sz="4000"/>
            </a:lvl3pPr>
            <a:lvl4pPr marL="3200400" indent="-457200" defTabSz="1828800">
              <a:lnSpc>
                <a:spcPct val="90000"/>
              </a:lnSpc>
              <a:spcBef>
                <a:spcPts val="1000"/>
              </a:spcBef>
              <a:buFont typeface="Arial" panose="020B0604020202020204" pitchFamily="34" charset="0"/>
              <a:buChar char="•"/>
              <a:defRPr sz="3600"/>
            </a:lvl4pPr>
            <a:lvl5pPr marL="4114800" indent="-457200" defTabSz="1828800">
              <a:lnSpc>
                <a:spcPct val="90000"/>
              </a:lnSpc>
              <a:spcBef>
                <a:spcPts val="1000"/>
              </a:spcBef>
              <a:buFont typeface="Arial" panose="020B0604020202020204" pitchFamily="34" charset="0"/>
              <a:buChar char="•"/>
              <a:defRPr sz="3600"/>
            </a:lvl5pPr>
            <a:lvl6pPr marL="5029200" indent="-457200" defTabSz="1828800">
              <a:lnSpc>
                <a:spcPct val="90000"/>
              </a:lnSpc>
              <a:spcBef>
                <a:spcPts val="1000"/>
              </a:spcBef>
              <a:buFont typeface="Arial" panose="020B0604020202020204" pitchFamily="34" charset="0"/>
              <a:buChar char="•"/>
              <a:defRPr sz="3600"/>
            </a:lvl6pPr>
            <a:lvl7pPr marL="5943600" indent="-457200" defTabSz="1828800">
              <a:lnSpc>
                <a:spcPct val="90000"/>
              </a:lnSpc>
              <a:spcBef>
                <a:spcPts val="1000"/>
              </a:spcBef>
              <a:buFont typeface="Arial" panose="020B0604020202020204" pitchFamily="34" charset="0"/>
              <a:buChar char="•"/>
              <a:defRPr sz="3600"/>
            </a:lvl7pPr>
            <a:lvl8pPr marL="6858000" indent="-457200" defTabSz="1828800">
              <a:lnSpc>
                <a:spcPct val="90000"/>
              </a:lnSpc>
              <a:spcBef>
                <a:spcPts val="1000"/>
              </a:spcBef>
              <a:buFont typeface="Arial" panose="020B0604020202020204" pitchFamily="34" charset="0"/>
              <a:buChar char="•"/>
              <a:defRPr sz="3600"/>
            </a:lvl8pPr>
            <a:lvl9pPr marL="7772400" indent="-457200" defTabSz="1828800">
              <a:lnSpc>
                <a:spcPct val="90000"/>
              </a:lnSpc>
              <a:spcBef>
                <a:spcPts val="1000"/>
              </a:spcBef>
              <a:buFont typeface="Arial" panose="020B0604020202020204" pitchFamily="34" charset="0"/>
              <a:buChar char="•"/>
              <a:defRPr sz="3600"/>
            </a:lvl9pPr>
          </a:lstStyle>
          <a:p>
            <a:pPr marL="0" indent="0">
              <a:buNone/>
            </a:pPr>
            <a:r>
              <a:rPr lang="en-US" sz="6000" b="1" dirty="0"/>
              <a:t>Communities are required to</a:t>
            </a:r>
            <a:r>
              <a:rPr lang="en-US" sz="6000" dirty="0"/>
              <a:t>:</a:t>
            </a:r>
          </a:p>
          <a:p>
            <a:pPr lvl="1"/>
            <a:r>
              <a:rPr lang="en-US" dirty="0"/>
              <a:t>Develop and distribute fair housing information and materials (posters, brochures, or materials) QUARTERLY to area agencies, organizations, or public events throughout program period. </a:t>
            </a:r>
          </a:p>
          <a:p>
            <a:pPr marL="914400" lvl="1" indent="0">
              <a:buNone/>
            </a:pPr>
            <a:endParaRPr lang="en-US" dirty="0"/>
          </a:p>
          <a:p>
            <a:pPr lvl="1"/>
            <a:r>
              <a:rPr lang="en-US" dirty="0"/>
              <a:t>The telephone number (including a telephone number for use by the hearing impaired) of the local fair housing contact must be included in this information or materials.   </a:t>
            </a:r>
          </a:p>
          <a:p>
            <a:pPr marL="914400" lvl="1" indent="0">
              <a:buNone/>
            </a:pPr>
            <a:endParaRPr lang="en-US" dirty="0"/>
          </a:p>
          <a:p>
            <a:pPr lvl="1"/>
            <a:r>
              <a:rPr lang="en-US" dirty="0"/>
              <a:t>A list of the places of distribution, proof of distribution, dates of distribution, and  quantities of material distributed must be maintained</a:t>
            </a:r>
            <a:r>
              <a:rPr lang="en-US" sz="3200" dirty="0"/>
              <a:t>. </a:t>
            </a:r>
          </a:p>
          <a:p>
            <a:endParaRPr lang="en-US" dirty="0"/>
          </a:p>
          <a:p>
            <a:endParaRPr lang="en-US" dirty="0"/>
          </a:p>
          <a:p>
            <a:endParaRPr lang="en-US" dirty="0"/>
          </a:p>
        </p:txBody>
      </p:sp>
      <p:pic>
        <p:nvPicPr>
          <p:cNvPr id="13" name="Picture 2">
            <a:extLst>
              <a:ext uri="{FF2B5EF4-FFF2-40B4-BE49-F238E27FC236}">
                <a16:creationId xmlns:a16="http://schemas.microsoft.com/office/drawing/2014/main" id="{D312E14E-C857-4C40-88C4-077DD830278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678400" y="10080170"/>
            <a:ext cx="6923314" cy="479788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53594664"/>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Box 10"/>
          <p:cNvSpPr txBox="1"/>
          <p:nvPr/>
        </p:nvSpPr>
        <p:spPr>
          <a:xfrm>
            <a:off x="283028" y="778282"/>
            <a:ext cx="22642284" cy="1569660"/>
          </a:xfrm>
          <a:prstGeom prst="rect">
            <a:avLst/>
          </a:prstGeom>
          <a:noFill/>
        </p:spPr>
        <p:txBody>
          <a:bodyPr wrap="square" rtlCol="0">
            <a:spAutoFit/>
          </a:bodyPr>
          <a:lstStyle/>
          <a:p>
            <a:pPr marL="3200400" algn="ctr"/>
            <a:r>
              <a:rPr lang="en-US" sz="9600" b="1" dirty="0"/>
              <a:t>Local Government Requirements</a:t>
            </a:r>
            <a:endParaRPr lang="en-US" sz="6600" b="1" dirty="0"/>
          </a:p>
        </p:txBody>
      </p:sp>
      <p:grpSp>
        <p:nvGrpSpPr>
          <p:cNvPr id="2" name="Group 1"/>
          <p:cNvGrpSpPr/>
          <p:nvPr/>
        </p:nvGrpSpPr>
        <p:grpSpPr>
          <a:xfrm>
            <a:off x="-986916" y="2932718"/>
            <a:ext cx="4093436" cy="4234164"/>
            <a:chOff x="-858390" y="4477832"/>
            <a:chExt cx="4092370" cy="4233061"/>
          </a:xfrm>
        </p:grpSpPr>
        <p:sp>
          <p:nvSpPr>
            <p:cNvPr id="6" name="Freeform 5"/>
            <p:cNvSpPr>
              <a:spLocks noChangeArrowheads="1"/>
            </p:cNvSpPr>
            <p:nvPr/>
          </p:nvSpPr>
          <p:spPr bwMode="auto">
            <a:xfrm>
              <a:off x="2099658" y="6974920"/>
              <a:ext cx="1134322" cy="1716691"/>
            </a:xfrm>
            <a:custGeom>
              <a:avLst/>
              <a:gdLst>
                <a:gd name="T0" fmla="*/ 0 w 1152"/>
                <a:gd name="T1" fmla="*/ 1739 h 1740"/>
                <a:gd name="T2" fmla="*/ 1151 w 1152"/>
                <a:gd name="T3" fmla="*/ 918 h 1740"/>
                <a:gd name="T4" fmla="*/ 1151 w 1152"/>
                <a:gd name="T5" fmla="*/ 0 h 1740"/>
                <a:gd name="T6" fmla="*/ 0 w 1152"/>
                <a:gd name="T7" fmla="*/ 1739 h 1740"/>
              </a:gdLst>
              <a:ahLst/>
              <a:cxnLst>
                <a:cxn ang="0">
                  <a:pos x="T0" y="T1"/>
                </a:cxn>
                <a:cxn ang="0">
                  <a:pos x="T2" y="T3"/>
                </a:cxn>
                <a:cxn ang="0">
                  <a:pos x="T4" y="T5"/>
                </a:cxn>
                <a:cxn ang="0">
                  <a:pos x="T6" y="T7"/>
                </a:cxn>
              </a:cxnLst>
              <a:rect l="0" t="0" r="r" b="b"/>
              <a:pathLst>
                <a:path w="1152" h="1740">
                  <a:moveTo>
                    <a:pt x="0" y="1739"/>
                  </a:moveTo>
                  <a:lnTo>
                    <a:pt x="1151" y="918"/>
                  </a:lnTo>
                  <a:lnTo>
                    <a:pt x="1151" y="0"/>
                  </a:lnTo>
                  <a:lnTo>
                    <a:pt x="0" y="1739"/>
                  </a:lnTo>
                </a:path>
              </a:pathLst>
            </a:custGeom>
            <a:solidFill>
              <a:schemeClr val="accent3"/>
            </a:solidFill>
            <a:ln>
              <a:noFill/>
            </a:ln>
            <a:effectLst/>
          </p:spPr>
          <p:txBody>
            <a:bodyPr wrap="none" anchor="ctr"/>
            <a:lstStyle/>
            <a:p>
              <a:endParaRPr lang="en-US" sz="7199" dirty="0">
                <a:latin typeface="Nunito Light" charset="0"/>
              </a:endParaRPr>
            </a:p>
          </p:txBody>
        </p:sp>
        <p:sp>
          <p:nvSpPr>
            <p:cNvPr id="7" name="Freeform 6"/>
            <p:cNvSpPr>
              <a:spLocks noChangeArrowheads="1"/>
            </p:cNvSpPr>
            <p:nvPr/>
          </p:nvSpPr>
          <p:spPr bwMode="auto">
            <a:xfrm>
              <a:off x="1777142" y="4477832"/>
              <a:ext cx="1455931" cy="4233061"/>
            </a:xfrm>
            <a:custGeom>
              <a:avLst/>
              <a:gdLst>
                <a:gd name="T0" fmla="*/ 0 w 1479"/>
                <a:gd name="T1" fmla="*/ 0 h 4296"/>
                <a:gd name="T2" fmla="*/ 327 w 1479"/>
                <a:gd name="T3" fmla="*/ 4295 h 4296"/>
                <a:gd name="T4" fmla="*/ 1478 w 1479"/>
                <a:gd name="T5" fmla="*/ 2556 h 4296"/>
                <a:gd name="T6" fmla="*/ 1478 w 1479"/>
                <a:gd name="T7" fmla="*/ 0 h 4296"/>
                <a:gd name="T8" fmla="*/ 0 w 1479"/>
                <a:gd name="T9" fmla="*/ 0 h 4296"/>
              </a:gdLst>
              <a:ahLst/>
              <a:cxnLst>
                <a:cxn ang="0">
                  <a:pos x="T0" y="T1"/>
                </a:cxn>
                <a:cxn ang="0">
                  <a:pos x="T2" y="T3"/>
                </a:cxn>
                <a:cxn ang="0">
                  <a:pos x="T4" y="T5"/>
                </a:cxn>
                <a:cxn ang="0">
                  <a:pos x="T6" y="T7"/>
                </a:cxn>
                <a:cxn ang="0">
                  <a:pos x="T8" y="T9"/>
                </a:cxn>
              </a:cxnLst>
              <a:rect l="0" t="0" r="r" b="b"/>
              <a:pathLst>
                <a:path w="1479" h="4296">
                  <a:moveTo>
                    <a:pt x="0" y="0"/>
                  </a:moveTo>
                  <a:lnTo>
                    <a:pt x="327" y="4295"/>
                  </a:lnTo>
                  <a:lnTo>
                    <a:pt x="1478" y="2556"/>
                  </a:lnTo>
                  <a:lnTo>
                    <a:pt x="1478" y="0"/>
                  </a:lnTo>
                  <a:lnTo>
                    <a:pt x="0" y="0"/>
                  </a:lnTo>
                </a:path>
              </a:pathLst>
            </a:custGeom>
            <a:solidFill>
              <a:schemeClr val="accent3">
                <a:lumMod val="60000"/>
                <a:lumOff val="40000"/>
              </a:schemeClr>
            </a:solidFill>
            <a:ln>
              <a:noFill/>
            </a:ln>
            <a:effectLst/>
          </p:spPr>
          <p:txBody>
            <a:bodyPr wrap="none" anchor="ctr"/>
            <a:lstStyle/>
            <a:p>
              <a:endParaRPr lang="en-US" sz="7199" dirty="0">
                <a:latin typeface="Nunito Light" charset="0"/>
              </a:endParaRPr>
            </a:p>
          </p:txBody>
        </p:sp>
        <p:sp>
          <p:nvSpPr>
            <p:cNvPr id="8" name="Freeform 7"/>
            <p:cNvSpPr>
              <a:spLocks noChangeArrowheads="1"/>
            </p:cNvSpPr>
            <p:nvPr/>
          </p:nvSpPr>
          <p:spPr bwMode="auto">
            <a:xfrm>
              <a:off x="-525459" y="4477832"/>
              <a:ext cx="2646748" cy="4233061"/>
            </a:xfrm>
            <a:custGeom>
              <a:avLst/>
              <a:gdLst>
                <a:gd name="T0" fmla="*/ 0 w 2687"/>
                <a:gd name="T1" fmla="*/ 0 h 4296"/>
                <a:gd name="T2" fmla="*/ 2686 w 2687"/>
                <a:gd name="T3" fmla="*/ 4295 h 4296"/>
                <a:gd name="T4" fmla="*/ 2359 w 2687"/>
                <a:gd name="T5" fmla="*/ 0 h 4296"/>
                <a:gd name="T6" fmla="*/ 0 w 2687"/>
                <a:gd name="T7" fmla="*/ 0 h 4296"/>
              </a:gdLst>
              <a:ahLst/>
              <a:cxnLst>
                <a:cxn ang="0">
                  <a:pos x="T0" y="T1"/>
                </a:cxn>
                <a:cxn ang="0">
                  <a:pos x="T2" y="T3"/>
                </a:cxn>
                <a:cxn ang="0">
                  <a:pos x="T4" y="T5"/>
                </a:cxn>
                <a:cxn ang="0">
                  <a:pos x="T6" y="T7"/>
                </a:cxn>
              </a:cxnLst>
              <a:rect l="0" t="0" r="r" b="b"/>
              <a:pathLst>
                <a:path w="2687" h="4296">
                  <a:moveTo>
                    <a:pt x="0" y="0"/>
                  </a:moveTo>
                  <a:lnTo>
                    <a:pt x="2686" y="4295"/>
                  </a:lnTo>
                  <a:lnTo>
                    <a:pt x="2359" y="0"/>
                  </a:lnTo>
                  <a:lnTo>
                    <a:pt x="0" y="0"/>
                  </a:lnTo>
                </a:path>
              </a:pathLst>
            </a:custGeom>
            <a:solidFill>
              <a:schemeClr val="accent3"/>
            </a:solidFill>
            <a:ln>
              <a:noFill/>
            </a:ln>
            <a:effectLst/>
          </p:spPr>
          <p:txBody>
            <a:bodyPr wrap="none" anchor="ctr"/>
            <a:lstStyle/>
            <a:p>
              <a:endParaRPr lang="en-US" sz="7199" dirty="0">
                <a:latin typeface="Nunito Light" charset="0"/>
              </a:endParaRPr>
            </a:p>
          </p:txBody>
        </p:sp>
        <p:sp>
          <p:nvSpPr>
            <p:cNvPr id="9" name="Freeform 8"/>
            <p:cNvSpPr>
              <a:spLocks noChangeArrowheads="1"/>
            </p:cNvSpPr>
            <p:nvPr/>
          </p:nvSpPr>
          <p:spPr bwMode="auto">
            <a:xfrm>
              <a:off x="-858390" y="4477832"/>
              <a:ext cx="3003125" cy="4233061"/>
            </a:xfrm>
            <a:custGeom>
              <a:avLst/>
              <a:gdLst>
                <a:gd name="T0" fmla="*/ 0 w 3049"/>
                <a:gd name="T1" fmla="*/ 0 h 4296"/>
                <a:gd name="T2" fmla="*/ 43 w 3049"/>
                <a:gd name="T3" fmla="*/ 3187 h 4296"/>
                <a:gd name="T4" fmla="*/ 3048 w 3049"/>
                <a:gd name="T5" fmla="*/ 4295 h 4296"/>
                <a:gd name="T6" fmla="*/ 362 w 3049"/>
                <a:gd name="T7" fmla="*/ 0 h 4296"/>
                <a:gd name="T8" fmla="*/ 0 w 3049"/>
                <a:gd name="T9" fmla="*/ 0 h 4296"/>
              </a:gdLst>
              <a:ahLst/>
              <a:cxnLst>
                <a:cxn ang="0">
                  <a:pos x="T0" y="T1"/>
                </a:cxn>
                <a:cxn ang="0">
                  <a:pos x="T2" y="T3"/>
                </a:cxn>
                <a:cxn ang="0">
                  <a:pos x="T4" y="T5"/>
                </a:cxn>
                <a:cxn ang="0">
                  <a:pos x="T6" y="T7"/>
                </a:cxn>
                <a:cxn ang="0">
                  <a:pos x="T8" y="T9"/>
                </a:cxn>
              </a:cxnLst>
              <a:rect l="0" t="0" r="r" b="b"/>
              <a:pathLst>
                <a:path w="3049" h="4296">
                  <a:moveTo>
                    <a:pt x="0" y="0"/>
                  </a:moveTo>
                  <a:lnTo>
                    <a:pt x="43" y="3187"/>
                  </a:lnTo>
                  <a:lnTo>
                    <a:pt x="3048" y="4295"/>
                  </a:lnTo>
                  <a:lnTo>
                    <a:pt x="362" y="0"/>
                  </a:lnTo>
                  <a:lnTo>
                    <a:pt x="0" y="0"/>
                  </a:lnTo>
                </a:path>
              </a:pathLst>
            </a:custGeom>
            <a:solidFill>
              <a:schemeClr val="accent3">
                <a:lumMod val="60000"/>
                <a:lumOff val="40000"/>
              </a:schemeClr>
            </a:solidFill>
            <a:ln>
              <a:noFill/>
            </a:ln>
            <a:effectLst/>
          </p:spPr>
          <p:txBody>
            <a:bodyPr wrap="none" anchor="ctr"/>
            <a:lstStyle/>
            <a:p>
              <a:endParaRPr lang="en-US" sz="7199" dirty="0">
                <a:latin typeface="Nunito Light" charset="0"/>
              </a:endParaRPr>
            </a:p>
          </p:txBody>
        </p:sp>
      </p:grpSp>
      <p:sp>
        <p:nvSpPr>
          <p:cNvPr id="10" name="Content Placeholder 2">
            <a:extLst>
              <a:ext uri="{FF2B5EF4-FFF2-40B4-BE49-F238E27FC236}">
                <a16:creationId xmlns:a16="http://schemas.microsoft.com/office/drawing/2014/main" id="{C659C439-E630-4046-B0D6-A6E99E3E0866}"/>
              </a:ext>
            </a:extLst>
          </p:cNvPr>
          <p:cNvSpPr txBox="1">
            <a:spLocks/>
          </p:cNvSpPr>
          <p:nvPr/>
        </p:nvSpPr>
        <p:spPr>
          <a:xfrm>
            <a:off x="3388244" y="2791756"/>
            <a:ext cx="18772297" cy="8604118"/>
          </a:xfrm>
          <a:prstGeom prst="rect">
            <a:avLst/>
          </a:prstGeom>
        </p:spPr>
        <p:txBody>
          <a:bodyPr/>
          <a:lstStyle>
            <a:lvl1pPr marL="457200" indent="-457200" algn="l" defTabSz="1828800" rtl="0" eaLnBrk="1" latinLnBrk="0" hangingPunct="1">
              <a:lnSpc>
                <a:spcPct val="90000"/>
              </a:lnSpc>
              <a:spcBef>
                <a:spcPts val="2000"/>
              </a:spcBef>
              <a:buFont typeface="Arial" panose="020B0604020202020204" pitchFamily="34" charset="0"/>
              <a:buChar char="•"/>
              <a:defRPr sz="5600" kern="1200">
                <a:solidFill>
                  <a:schemeClr val="tx1"/>
                </a:solidFill>
                <a:latin typeface="+mn-lt"/>
                <a:ea typeface="+mn-ea"/>
                <a:cs typeface="+mn-cs"/>
              </a:defRPr>
            </a:lvl1pPr>
            <a:lvl2pPr marL="13716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mn-lt"/>
                <a:ea typeface="+mn-ea"/>
                <a:cs typeface="+mn-cs"/>
              </a:defRPr>
            </a:lvl2pPr>
            <a:lvl3pPr marL="2286000" indent="-457200" algn="l" defTabSz="1828800" rtl="0" eaLnBrk="1" latinLnBrk="0" hangingPunct="1">
              <a:lnSpc>
                <a:spcPct val="90000"/>
              </a:lnSpc>
              <a:spcBef>
                <a:spcPts val="1000"/>
              </a:spcBef>
              <a:buFont typeface="Arial" panose="020B0604020202020204" pitchFamily="34" charset="0"/>
              <a:buChar char="•"/>
              <a:defRPr sz="4000" kern="1200">
                <a:solidFill>
                  <a:schemeClr val="tx1"/>
                </a:solidFill>
                <a:latin typeface="+mn-lt"/>
                <a:ea typeface="+mn-ea"/>
                <a:cs typeface="+mn-cs"/>
              </a:defRPr>
            </a:lvl3pPr>
            <a:lvl4pPr marL="32004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4pPr>
            <a:lvl5pPr marL="41148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5pPr>
            <a:lvl6pPr marL="50292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6pPr>
            <a:lvl7pPr marL="59436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7pPr>
            <a:lvl8pPr marL="68580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8pPr>
            <a:lvl9pPr marL="77724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9pPr>
          </a:lstStyle>
          <a:p>
            <a:pPr marL="0" indent="0">
              <a:buNone/>
            </a:pPr>
            <a:r>
              <a:rPr lang="en-US" b="1" dirty="0"/>
              <a:t>Communities must also</a:t>
            </a:r>
            <a:r>
              <a:rPr lang="en-US" dirty="0"/>
              <a:t>:</a:t>
            </a:r>
          </a:p>
          <a:p>
            <a:pPr lvl="1"/>
            <a:r>
              <a:rPr lang="en-US" sz="5400" dirty="0"/>
              <a:t>Have process to identify special needs of women, disabled persons, and minorities.</a:t>
            </a:r>
          </a:p>
          <a:p>
            <a:pPr marL="1133856" lvl="1" indent="0">
              <a:buNone/>
            </a:pPr>
            <a:endParaRPr lang="en-US" sz="5400" dirty="0"/>
          </a:p>
          <a:p>
            <a:pPr lvl="1"/>
            <a:r>
              <a:rPr lang="en-US" sz="5400" dirty="0"/>
              <a:t>Ensure disadvantaged groups are adequately represented on policy-making bodies</a:t>
            </a:r>
          </a:p>
          <a:p>
            <a:pPr marL="1133856" lvl="1" indent="0">
              <a:buNone/>
            </a:pPr>
            <a:endParaRPr lang="en-US" sz="5400" dirty="0"/>
          </a:p>
          <a:p>
            <a:pPr lvl="1"/>
            <a:r>
              <a:rPr lang="en-US" sz="5400" dirty="0"/>
              <a:t>Maintain information on households displaced by CDBG activities.</a:t>
            </a:r>
          </a:p>
        </p:txBody>
      </p:sp>
      <p:pic>
        <p:nvPicPr>
          <p:cNvPr id="13" name="Picture 2">
            <a:extLst>
              <a:ext uri="{FF2B5EF4-FFF2-40B4-BE49-F238E27FC236}">
                <a16:creationId xmlns:a16="http://schemas.microsoft.com/office/drawing/2014/main" id="{884F44DC-7BB3-435B-8D20-6C585FB62DC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678400" y="10080170"/>
            <a:ext cx="6923314" cy="479788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70469086"/>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Box 10"/>
          <p:cNvSpPr txBox="1"/>
          <p:nvPr/>
        </p:nvSpPr>
        <p:spPr>
          <a:xfrm>
            <a:off x="108100" y="345318"/>
            <a:ext cx="24300946" cy="2308324"/>
          </a:xfrm>
          <a:prstGeom prst="rect">
            <a:avLst/>
          </a:prstGeom>
          <a:noFill/>
        </p:spPr>
        <p:txBody>
          <a:bodyPr wrap="square" rtlCol="0">
            <a:spAutoFit/>
          </a:bodyPr>
          <a:lstStyle/>
          <a:p>
            <a:pPr algn="ctr"/>
            <a:r>
              <a:rPr lang="en-US" sz="7200" b="1" spc="600" dirty="0">
                <a:ea typeface="Nunito" charset="0"/>
                <a:cs typeface="Nunito" charset="0"/>
              </a:rPr>
              <a:t>GICH</a:t>
            </a:r>
          </a:p>
          <a:p>
            <a:pPr algn="ctr"/>
            <a:r>
              <a:rPr lang="en-US" sz="7200" b="1" dirty="0"/>
              <a:t>Participating Communities</a:t>
            </a:r>
          </a:p>
        </p:txBody>
      </p:sp>
      <p:grpSp>
        <p:nvGrpSpPr>
          <p:cNvPr id="2" name="Group 1"/>
          <p:cNvGrpSpPr/>
          <p:nvPr/>
        </p:nvGrpSpPr>
        <p:grpSpPr>
          <a:xfrm>
            <a:off x="-986916" y="2932718"/>
            <a:ext cx="4093436" cy="4234164"/>
            <a:chOff x="-858390" y="4477832"/>
            <a:chExt cx="4092370" cy="4233061"/>
          </a:xfrm>
        </p:grpSpPr>
        <p:sp>
          <p:nvSpPr>
            <p:cNvPr id="6" name="Freeform 5"/>
            <p:cNvSpPr>
              <a:spLocks noChangeArrowheads="1"/>
            </p:cNvSpPr>
            <p:nvPr/>
          </p:nvSpPr>
          <p:spPr bwMode="auto">
            <a:xfrm>
              <a:off x="2099658" y="6974920"/>
              <a:ext cx="1134322" cy="1716691"/>
            </a:xfrm>
            <a:custGeom>
              <a:avLst/>
              <a:gdLst>
                <a:gd name="T0" fmla="*/ 0 w 1152"/>
                <a:gd name="T1" fmla="*/ 1739 h 1740"/>
                <a:gd name="T2" fmla="*/ 1151 w 1152"/>
                <a:gd name="T3" fmla="*/ 918 h 1740"/>
                <a:gd name="T4" fmla="*/ 1151 w 1152"/>
                <a:gd name="T5" fmla="*/ 0 h 1740"/>
                <a:gd name="T6" fmla="*/ 0 w 1152"/>
                <a:gd name="T7" fmla="*/ 1739 h 1740"/>
              </a:gdLst>
              <a:ahLst/>
              <a:cxnLst>
                <a:cxn ang="0">
                  <a:pos x="T0" y="T1"/>
                </a:cxn>
                <a:cxn ang="0">
                  <a:pos x="T2" y="T3"/>
                </a:cxn>
                <a:cxn ang="0">
                  <a:pos x="T4" y="T5"/>
                </a:cxn>
                <a:cxn ang="0">
                  <a:pos x="T6" y="T7"/>
                </a:cxn>
              </a:cxnLst>
              <a:rect l="0" t="0" r="r" b="b"/>
              <a:pathLst>
                <a:path w="1152" h="1740">
                  <a:moveTo>
                    <a:pt x="0" y="1739"/>
                  </a:moveTo>
                  <a:lnTo>
                    <a:pt x="1151" y="918"/>
                  </a:lnTo>
                  <a:lnTo>
                    <a:pt x="1151" y="0"/>
                  </a:lnTo>
                  <a:lnTo>
                    <a:pt x="0" y="1739"/>
                  </a:lnTo>
                </a:path>
              </a:pathLst>
            </a:custGeom>
            <a:solidFill>
              <a:schemeClr val="accent3"/>
            </a:solidFill>
            <a:ln>
              <a:noFill/>
            </a:ln>
            <a:effectLst/>
          </p:spPr>
          <p:txBody>
            <a:bodyPr wrap="none" anchor="ctr"/>
            <a:lstStyle/>
            <a:p>
              <a:endParaRPr lang="en-US" sz="7199" dirty="0">
                <a:latin typeface="Nunito Light" charset="0"/>
              </a:endParaRPr>
            </a:p>
          </p:txBody>
        </p:sp>
        <p:sp>
          <p:nvSpPr>
            <p:cNvPr id="7" name="Freeform 6"/>
            <p:cNvSpPr>
              <a:spLocks noChangeArrowheads="1"/>
            </p:cNvSpPr>
            <p:nvPr/>
          </p:nvSpPr>
          <p:spPr bwMode="auto">
            <a:xfrm>
              <a:off x="1777142" y="4477832"/>
              <a:ext cx="1455931" cy="4233061"/>
            </a:xfrm>
            <a:custGeom>
              <a:avLst/>
              <a:gdLst>
                <a:gd name="T0" fmla="*/ 0 w 1479"/>
                <a:gd name="T1" fmla="*/ 0 h 4296"/>
                <a:gd name="T2" fmla="*/ 327 w 1479"/>
                <a:gd name="T3" fmla="*/ 4295 h 4296"/>
                <a:gd name="T4" fmla="*/ 1478 w 1479"/>
                <a:gd name="T5" fmla="*/ 2556 h 4296"/>
                <a:gd name="T6" fmla="*/ 1478 w 1479"/>
                <a:gd name="T7" fmla="*/ 0 h 4296"/>
                <a:gd name="T8" fmla="*/ 0 w 1479"/>
                <a:gd name="T9" fmla="*/ 0 h 4296"/>
              </a:gdLst>
              <a:ahLst/>
              <a:cxnLst>
                <a:cxn ang="0">
                  <a:pos x="T0" y="T1"/>
                </a:cxn>
                <a:cxn ang="0">
                  <a:pos x="T2" y="T3"/>
                </a:cxn>
                <a:cxn ang="0">
                  <a:pos x="T4" y="T5"/>
                </a:cxn>
                <a:cxn ang="0">
                  <a:pos x="T6" y="T7"/>
                </a:cxn>
                <a:cxn ang="0">
                  <a:pos x="T8" y="T9"/>
                </a:cxn>
              </a:cxnLst>
              <a:rect l="0" t="0" r="r" b="b"/>
              <a:pathLst>
                <a:path w="1479" h="4296">
                  <a:moveTo>
                    <a:pt x="0" y="0"/>
                  </a:moveTo>
                  <a:lnTo>
                    <a:pt x="327" y="4295"/>
                  </a:lnTo>
                  <a:lnTo>
                    <a:pt x="1478" y="2556"/>
                  </a:lnTo>
                  <a:lnTo>
                    <a:pt x="1478" y="0"/>
                  </a:lnTo>
                  <a:lnTo>
                    <a:pt x="0" y="0"/>
                  </a:lnTo>
                </a:path>
              </a:pathLst>
            </a:custGeom>
            <a:solidFill>
              <a:schemeClr val="accent3">
                <a:lumMod val="60000"/>
                <a:lumOff val="40000"/>
              </a:schemeClr>
            </a:solidFill>
            <a:ln>
              <a:noFill/>
            </a:ln>
            <a:effectLst/>
          </p:spPr>
          <p:txBody>
            <a:bodyPr wrap="none" anchor="ctr"/>
            <a:lstStyle/>
            <a:p>
              <a:endParaRPr lang="en-US" sz="7199" dirty="0">
                <a:latin typeface="Nunito Light" charset="0"/>
              </a:endParaRPr>
            </a:p>
          </p:txBody>
        </p:sp>
        <p:sp>
          <p:nvSpPr>
            <p:cNvPr id="8" name="Freeform 7"/>
            <p:cNvSpPr>
              <a:spLocks noChangeArrowheads="1"/>
            </p:cNvSpPr>
            <p:nvPr/>
          </p:nvSpPr>
          <p:spPr bwMode="auto">
            <a:xfrm>
              <a:off x="-525459" y="4477832"/>
              <a:ext cx="2646748" cy="4233061"/>
            </a:xfrm>
            <a:custGeom>
              <a:avLst/>
              <a:gdLst>
                <a:gd name="T0" fmla="*/ 0 w 2687"/>
                <a:gd name="T1" fmla="*/ 0 h 4296"/>
                <a:gd name="T2" fmla="*/ 2686 w 2687"/>
                <a:gd name="T3" fmla="*/ 4295 h 4296"/>
                <a:gd name="T4" fmla="*/ 2359 w 2687"/>
                <a:gd name="T5" fmla="*/ 0 h 4296"/>
                <a:gd name="T6" fmla="*/ 0 w 2687"/>
                <a:gd name="T7" fmla="*/ 0 h 4296"/>
              </a:gdLst>
              <a:ahLst/>
              <a:cxnLst>
                <a:cxn ang="0">
                  <a:pos x="T0" y="T1"/>
                </a:cxn>
                <a:cxn ang="0">
                  <a:pos x="T2" y="T3"/>
                </a:cxn>
                <a:cxn ang="0">
                  <a:pos x="T4" y="T5"/>
                </a:cxn>
                <a:cxn ang="0">
                  <a:pos x="T6" y="T7"/>
                </a:cxn>
              </a:cxnLst>
              <a:rect l="0" t="0" r="r" b="b"/>
              <a:pathLst>
                <a:path w="2687" h="4296">
                  <a:moveTo>
                    <a:pt x="0" y="0"/>
                  </a:moveTo>
                  <a:lnTo>
                    <a:pt x="2686" y="4295"/>
                  </a:lnTo>
                  <a:lnTo>
                    <a:pt x="2359" y="0"/>
                  </a:lnTo>
                  <a:lnTo>
                    <a:pt x="0" y="0"/>
                  </a:lnTo>
                </a:path>
              </a:pathLst>
            </a:custGeom>
            <a:solidFill>
              <a:schemeClr val="accent3"/>
            </a:solidFill>
            <a:ln>
              <a:noFill/>
            </a:ln>
            <a:effectLst/>
          </p:spPr>
          <p:txBody>
            <a:bodyPr wrap="none" anchor="ctr"/>
            <a:lstStyle/>
            <a:p>
              <a:endParaRPr lang="en-US" sz="7199" dirty="0">
                <a:latin typeface="Nunito Light" charset="0"/>
              </a:endParaRPr>
            </a:p>
          </p:txBody>
        </p:sp>
        <p:sp>
          <p:nvSpPr>
            <p:cNvPr id="9" name="Freeform 8"/>
            <p:cNvSpPr>
              <a:spLocks noChangeArrowheads="1"/>
            </p:cNvSpPr>
            <p:nvPr/>
          </p:nvSpPr>
          <p:spPr bwMode="auto">
            <a:xfrm>
              <a:off x="-858390" y="4477832"/>
              <a:ext cx="3003125" cy="4233061"/>
            </a:xfrm>
            <a:custGeom>
              <a:avLst/>
              <a:gdLst>
                <a:gd name="T0" fmla="*/ 0 w 3049"/>
                <a:gd name="T1" fmla="*/ 0 h 4296"/>
                <a:gd name="T2" fmla="*/ 43 w 3049"/>
                <a:gd name="T3" fmla="*/ 3187 h 4296"/>
                <a:gd name="T4" fmla="*/ 3048 w 3049"/>
                <a:gd name="T5" fmla="*/ 4295 h 4296"/>
                <a:gd name="T6" fmla="*/ 362 w 3049"/>
                <a:gd name="T7" fmla="*/ 0 h 4296"/>
                <a:gd name="T8" fmla="*/ 0 w 3049"/>
                <a:gd name="T9" fmla="*/ 0 h 4296"/>
              </a:gdLst>
              <a:ahLst/>
              <a:cxnLst>
                <a:cxn ang="0">
                  <a:pos x="T0" y="T1"/>
                </a:cxn>
                <a:cxn ang="0">
                  <a:pos x="T2" y="T3"/>
                </a:cxn>
                <a:cxn ang="0">
                  <a:pos x="T4" y="T5"/>
                </a:cxn>
                <a:cxn ang="0">
                  <a:pos x="T6" y="T7"/>
                </a:cxn>
                <a:cxn ang="0">
                  <a:pos x="T8" y="T9"/>
                </a:cxn>
              </a:cxnLst>
              <a:rect l="0" t="0" r="r" b="b"/>
              <a:pathLst>
                <a:path w="3049" h="4296">
                  <a:moveTo>
                    <a:pt x="0" y="0"/>
                  </a:moveTo>
                  <a:lnTo>
                    <a:pt x="43" y="3187"/>
                  </a:lnTo>
                  <a:lnTo>
                    <a:pt x="3048" y="4295"/>
                  </a:lnTo>
                  <a:lnTo>
                    <a:pt x="362" y="0"/>
                  </a:lnTo>
                  <a:lnTo>
                    <a:pt x="0" y="0"/>
                  </a:lnTo>
                </a:path>
              </a:pathLst>
            </a:custGeom>
            <a:solidFill>
              <a:schemeClr val="accent3">
                <a:lumMod val="60000"/>
                <a:lumOff val="40000"/>
              </a:schemeClr>
            </a:solidFill>
            <a:ln>
              <a:noFill/>
            </a:ln>
            <a:effectLst/>
          </p:spPr>
          <p:txBody>
            <a:bodyPr wrap="none" anchor="ctr"/>
            <a:lstStyle/>
            <a:p>
              <a:endParaRPr lang="en-US" sz="7199" dirty="0">
                <a:latin typeface="Nunito Light" charset="0"/>
              </a:endParaRPr>
            </a:p>
          </p:txBody>
        </p:sp>
      </p:grpSp>
      <p:graphicFrame>
        <p:nvGraphicFramePr>
          <p:cNvPr id="3" name="Table 3">
            <a:extLst>
              <a:ext uri="{FF2B5EF4-FFF2-40B4-BE49-F238E27FC236}">
                <a16:creationId xmlns:a16="http://schemas.microsoft.com/office/drawing/2014/main" id="{8F867BA3-8AA4-4EEB-963B-AC7B2D0F342B}"/>
              </a:ext>
            </a:extLst>
          </p:cNvPr>
          <p:cNvGraphicFramePr>
            <a:graphicFrameLocks noGrp="1"/>
          </p:cNvGraphicFramePr>
          <p:nvPr>
            <p:extLst>
              <p:ext uri="{D42A27DB-BD31-4B8C-83A1-F6EECF244321}">
                <p14:modId xmlns:p14="http://schemas.microsoft.com/office/powerpoint/2010/main" val="787158093"/>
              </p:ext>
            </p:extLst>
          </p:nvPr>
        </p:nvGraphicFramePr>
        <p:xfrm>
          <a:off x="3579981" y="2929922"/>
          <a:ext cx="19154715" cy="7150248"/>
        </p:xfrm>
        <a:graphic>
          <a:graphicData uri="http://schemas.openxmlformats.org/drawingml/2006/table">
            <a:tbl>
              <a:tblPr firstRow="1" bandRow="1">
                <a:tableStyleId>{5C22544A-7EE6-4342-B048-85BDC9FD1C3A}</a:tableStyleId>
              </a:tblPr>
              <a:tblGrid>
                <a:gridCol w="6384905">
                  <a:extLst>
                    <a:ext uri="{9D8B030D-6E8A-4147-A177-3AD203B41FA5}">
                      <a16:colId xmlns:a16="http://schemas.microsoft.com/office/drawing/2014/main" val="2198513001"/>
                    </a:ext>
                  </a:extLst>
                </a:gridCol>
                <a:gridCol w="6384905">
                  <a:extLst>
                    <a:ext uri="{9D8B030D-6E8A-4147-A177-3AD203B41FA5}">
                      <a16:colId xmlns:a16="http://schemas.microsoft.com/office/drawing/2014/main" val="2769259409"/>
                    </a:ext>
                  </a:extLst>
                </a:gridCol>
                <a:gridCol w="6384905">
                  <a:extLst>
                    <a:ext uri="{9D8B030D-6E8A-4147-A177-3AD203B41FA5}">
                      <a16:colId xmlns:a16="http://schemas.microsoft.com/office/drawing/2014/main" val="3075740224"/>
                    </a:ext>
                  </a:extLst>
                </a:gridCol>
              </a:tblGrid>
              <a:tr h="1191708">
                <a:tc>
                  <a:txBody>
                    <a:bodyPr/>
                    <a:lstStyle/>
                    <a:p>
                      <a:pPr algn="ctr"/>
                      <a:r>
                        <a:rPr lang="en-US" dirty="0"/>
                        <a:t>Freshmen</a:t>
                      </a:r>
                    </a:p>
                  </a:txBody>
                  <a:tcPr/>
                </a:tc>
                <a:tc>
                  <a:txBody>
                    <a:bodyPr/>
                    <a:lstStyle/>
                    <a:p>
                      <a:pPr algn="ctr"/>
                      <a:r>
                        <a:rPr lang="en-US" dirty="0"/>
                        <a:t>Sophomores</a:t>
                      </a:r>
                    </a:p>
                  </a:txBody>
                  <a:tcPr/>
                </a:tc>
                <a:tc>
                  <a:txBody>
                    <a:bodyPr/>
                    <a:lstStyle/>
                    <a:p>
                      <a:pPr algn="ctr"/>
                      <a:r>
                        <a:rPr lang="en-US" dirty="0"/>
                        <a:t>Juniors</a:t>
                      </a:r>
                    </a:p>
                  </a:txBody>
                  <a:tcPr/>
                </a:tc>
                <a:extLst>
                  <a:ext uri="{0D108BD9-81ED-4DB2-BD59-A6C34878D82A}">
                    <a16:rowId xmlns:a16="http://schemas.microsoft.com/office/drawing/2014/main" val="3809405417"/>
                  </a:ext>
                </a:extLst>
              </a:tr>
              <a:tr h="1191708">
                <a:tc>
                  <a:txBody>
                    <a:bodyPr/>
                    <a:lstStyle/>
                    <a:p>
                      <a:pPr algn="ctr"/>
                      <a:r>
                        <a:rPr lang="en-US" dirty="0"/>
                        <a:t>Blakely</a:t>
                      </a:r>
                    </a:p>
                  </a:txBody>
                  <a:tcPr/>
                </a:tc>
                <a:tc>
                  <a:txBody>
                    <a:bodyPr/>
                    <a:lstStyle/>
                    <a:p>
                      <a:pPr algn="ctr"/>
                      <a:r>
                        <a:rPr lang="en-US" dirty="0"/>
                        <a:t>Adel</a:t>
                      </a:r>
                    </a:p>
                  </a:txBody>
                  <a:tcPr/>
                </a:tc>
                <a:tc>
                  <a:txBody>
                    <a:bodyPr/>
                    <a:lstStyle/>
                    <a:p>
                      <a:pPr algn="ctr"/>
                      <a:r>
                        <a:rPr lang="en-US" dirty="0"/>
                        <a:t>Arlington</a:t>
                      </a:r>
                    </a:p>
                  </a:txBody>
                  <a:tcPr/>
                </a:tc>
                <a:extLst>
                  <a:ext uri="{0D108BD9-81ED-4DB2-BD59-A6C34878D82A}">
                    <a16:rowId xmlns:a16="http://schemas.microsoft.com/office/drawing/2014/main" val="2701164787"/>
                  </a:ext>
                </a:extLst>
              </a:tr>
              <a:tr h="1191708">
                <a:tc>
                  <a:txBody>
                    <a:bodyPr/>
                    <a:lstStyle/>
                    <a:p>
                      <a:pPr algn="ctr"/>
                      <a:r>
                        <a:rPr lang="en-US" dirty="0"/>
                        <a:t>Jonesboro</a:t>
                      </a:r>
                    </a:p>
                  </a:txBody>
                  <a:tcPr/>
                </a:tc>
                <a:tc>
                  <a:txBody>
                    <a:bodyPr/>
                    <a:lstStyle/>
                    <a:p>
                      <a:pPr algn="ctr"/>
                      <a:r>
                        <a:rPr lang="en-US" dirty="0"/>
                        <a:t>Hartwell</a:t>
                      </a:r>
                    </a:p>
                  </a:txBody>
                  <a:tcPr/>
                </a:tc>
                <a:tc>
                  <a:txBody>
                    <a:bodyPr/>
                    <a:lstStyle/>
                    <a:p>
                      <a:pPr algn="ctr"/>
                      <a:r>
                        <a:rPr lang="en-US" dirty="0"/>
                        <a:t>Centerville</a:t>
                      </a:r>
                    </a:p>
                  </a:txBody>
                  <a:tcPr/>
                </a:tc>
                <a:extLst>
                  <a:ext uri="{0D108BD9-81ED-4DB2-BD59-A6C34878D82A}">
                    <a16:rowId xmlns:a16="http://schemas.microsoft.com/office/drawing/2014/main" val="4152821738"/>
                  </a:ext>
                </a:extLst>
              </a:tr>
              <a:tr h="1191708">
                <a:tc>
                  <a:txBody>
                    <a:bodyPr/>
                    <a:lstStyle/>
                    <a:p>
                      <a:pPr algn="ctr"/>
                      <a:r>
                        <a:rPr lang="en-US" dirty="0"/>
                        <a:t>Calhoun</a:t>
                      </a:r>
                    </a:p>
                  </a:txBody>
                  <a:tcPr/>
                </a:tc>
                <a:tc>
                  <a:txBody>
                    <a:bodyPr/>
                    <a:lstStyle/>
                    <a:p>
                      <a:pPr algn="ctr"/>
                      <a:r>
                        <a:rPr lang="en-US" dirty="0"/>
                        <a:t>Ocilla</a:t>
                      </a:r>
                    </a:p>
                  </a:txBody>
                  <a:tcPr/>
                </a:tc>
                <a:tc>
                  <a:txBody>
                    <a:bodyPr/>
                    <a:lstStyle/>
                    <a:p>
                      <a:pPr algn="ctr"/>
                      <a:r>
                        <a:rPr lang="en-US" dirty="0"/>
                        <a:t>Conyers</a:t>
                      </a:r>
                    </a:p>
                  </a:txBody>
                  <a:tcPr/>
                </a:tc>
                <a:extLst>
                  <a:ext uri="{0D108BD9-81ED-4DB2-BD59-A6C34878D82A}">
                    <a16:rowId xmlns:a16="http://schemas.microsoft.com/office/drawing/2014/main" val="2327771578"/>
                  </a:ext>
                </a:extLst>
              </a:tr>
              <a:tr h="1191708">
                <a:tc>
                  <a:txBody>
                    <a:bodyPr/>
                    <a:lstStyle/>
                    <a:p>
                      <a:pPr algn="ctr"/>
                      <a:r>
                        <a:rPr lang="en-US" dirty="0"/>
                        <a:t>Covington</a:t>
                      </a:r>
                    </a:p>
                  </a:txBody>
                  <a:tcPr/>
                </a:tc>
                <a:tc>
                  <a:txBody>
                    <a:bodyPr/>
                    <a:lstStyle/>
                    <a:p>
                      <a:pPr algn="ctr"/>
                      <a:r>
                        <a:rPr lang="en-US" dirty="0"/>
                        <a:t>Rossville/LaFayette</a:t>
                      </a:r>
                    </a:p>
                  </a:txBody>
                  <a:tcPr/>
                </a:tc>
                <a:tc>
                  <a:txBody>
                    <a:bodyPr/>
                    <a:lstStyle/>
                    <a:p>
                      <a:pPr algn="ctr"/>
                      <a:r>
                        <a:rPr lang="en-US" dirty="0"/>
                        <a:t>Smyrna</a:t>
                      </a:r>
                    </a:p>
                  </a:txBody>
                  <a:tcPr/>
                </a:tc>
                <a:extLst>
                  <a:ext uri="{0D108BD9-81ED-4DB2-BD59-A6C34878D82A}">
                    <a16:rowId xmlns:a16="http://schemas.microsoft.com/office/drawing/2014/main" val="766669998"/>
                  </a:ext>
                </a:extLst>
              </a:tr>
              <a:tr h="1191708">
                <a:tc>
                  <a:txBody>
                    <a:bodyPr/>
                    <a:lstStyle/>
                    <a:p>
                      <a:pPr algn="ctr"/>
                      <a:r>
                        <a:rPr lang="en-US" dirty="0"/>
                        <a:t>East Point</a:t>
                      </a:r>
                    </a:p>
                  </a:txBody>
                  <a:tcPr/>
                </a:tc>
                <a:tc>
                  <a:txBody>
                    <a:bodyPr/>
                    <a:lstStyle/>
                    <a:p>
                      <a:pPr algn="ctr"/>
                      <a:r>
                        <a:rPr lang="en-US" dirty="0"/>
                        <a:t>Statesboro</a:t>
                      </a:r>
                    </a:p>
                  </a:txBody>
                  <a:tcPr/>
                </a:tc>
                <a:tc>
                  <a:txBody>
                    <a:bodyPr/>
                    <a:lstStyle/>
                    <a:p>
                      <a:pPr algn="ctr"/>
                      <a:r>
                        <a:rPr lang="en-US" dirty="0"/>
                        <a:t>Social Circle</a:t>
                      </a:r>
                    </a:p>
                  </a:txBody>
                  <a:tcPr/>
                </a:tc>
                <a:extLst>
                  <a:ext uri="{0D108BD9-81ED-4DB2-BD59-A6C34878D82A}">
                    <a16:rowId xmlns:a16="http://schemas.microsoft.com/office/drawing/2014/main" val="1926456643"/>
                  </a:ext>
                </a:extLst>
              </a:tr>
            </a:tbl>
          </a:graphicData>
        </a:graphic>
      </p:graphicFrame>
      <p:pic>
        <p:nvPicPr>
          <p:cNvPr id="12" name="Picture 2">
            <a:extLst>
              <a:ext uri="{FF2B5EF4-FFF2-40B4-BE49-F238E27FC236}">
                <a16:creationId xmlns:a16="http://schemas.microsoft.com/office/drawing/2014/main" id="{B5A3EBED-1B85-4824-B442-D02B7FF235C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678400" y="10080170"/>
            <a:ext cx="6787796" cy="479788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51604357"/>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Box 10"/>
          <p:cNvSpPr txBox="1"/>
          <p:nvPr/>
        </p:nvSpPr>
        <p:spPr>
          <a:xfrm>
            <a:off x="283028" y="778282"/>
            <a:ext cx="22642284" cy="1569660"/>
          </a:xfrm>
          <a:prstGeom prst="rect">
            <a:avLst/>
          </a:prstGeom>
          <a:noFill/>
        </p:spPr>
        <p:txBody>
          <a:bodyPr wrap="square" rtlCol="0">
            <a:spAutoFit/>
          </a:bodyPr>
          <a:lstStyle/>
          <a:p>
            <a:pPr marL="3200400" algn="ctr"/>
            <a:r>
              <a:rPr lang="en-US" sz="9600" b="1" dirty="0"/>
              <a:t>Records, Records, Records!!!</a:t>
            </a:r>
            <a:endParaRPr lang="en-US" sz="6600" b="1" dirty="0"/>
          </a:p>
        </p:txBody>
      </p:sp>
      <p:grpSp>
        <p:nvGrpSpPr>
          <p:cNvPr id="2" name="Group 1"/>
          <p:cNvGrpSpPr/>
          <p:nvPr/>
        </p:nvGrpSpPr>
        <p:grpSpPr>
          <a:xfrm>
            <a:off x="-986916" y="2932718"/>
            <a:ext cx="4093436" cy="4234164"/>
            <a:chOff x="-858390" y="4477832"/>
            <a:chExt cx="4092370" cy="4233061"/>
          </a:xfrm>
        </p:grpSpPr>
        <p:sp>
          <p:nvSpPr>
            <p:cNvPr id="6" name="Freeform 5"/>
            <p:cNvSpPr>
              <a:spLocks noChangeArrowheads="1"/>
            </p:cNvSpPr>
            <p:nvPr/>
          </p:nvSpPr>
          <p:spPr bwMode="auto">
            <a:xfrm>
              <a:off x="2099658" y="6974920"/>
              <a:ext cx="1134322" cy="1716691"/>
            </a:xfrm>
            <a:custGeom>
              <a:avLst/>
              <a:gdLst>
                <a:gd name="T0" fmla="*/ 0 w 1152"/>
                <a:gd name="T1" fmla="*/ 1739 h 1740"/>
                <a:gd name="T2" fmla="*/ 1151 w 1152"/>
                <a:gd name="T3" fmla="*/ 918 h 1740"/>
                <a:gd name="T4" fmla="*/ 1151 w 1152"/>
                <a:gd name="T5" fmla="*/ 0 h 1740"/>
                <a:gd name="T6" fmla="*/ 0 w 1152"/>
                <a:gd name="T7" fmla="*/ 1739 h 1740"/>
              </a:gdLst>
              <a:ahLst/>
              <a:cxnLst>
                <a:cxn ang="0">
                  <a:pos x="T0" y="T1"/>
                </a:cxn>
                <a:cxn ang="0">
                  <a:pos x="T2" y="T3"/>
                </a:cxn>
                <a:cxn ang="0">
                  <a:pos x="T4" y="T5"/>
                </a:cxn>
                <a:cxn ang="0">
                  <a:pos x="T6" y="T7"/>
                </a:cxn>
              </a:cxnLst>
              <a:rect l="0" t="0" r="r" b="b"/>
              <a:pathLst>
                <a:path w="1152" h="1740">
                  <a:moveTo>
                    <a:pt x="0" y="1739"/>
                  </a:moveTo>
                  <a:lnTo>
                    <a:pt x="1151" y="918"/>
                  </a:lnTo>
                  <a:lnTo>
                    <a:pt x="1151" y="0"/>
                  </a:lnTo>
                  <a:lnTo>
                    <a:pt x="0" y="1739"/>
                  </a:lnTo>
                </a:path>
              </a:pathLst>
            </a:custGeom>
            <a:solidFill>
              <a:schemeClr val="accent3"/>
            </a:solidFill>
            <a:ln>
              <a:noFill/>
            </a:ln>
            <a:effectLst/>
          </p:spPr>
          <p:txBody>
            <a:bodyPr wrap="none" anchor="ctr"/>
            <a:lstStyle/>
            <a:p>
              <a:endParaRPr lang="en-US" sz="7199" dirty="0">
                <a:latin typeface="Nunito Light" charset="0"/>
              </a:endParaRPr>
            </a:p>
          </p:txBody>
        </p:sp>
        <p:sp>
          <p:nvSpPr>
            <p:cNvPr id="7" name="Freeform 6"/>
            <p:cNvSpPr>
              <a:spLocks noChangeArrowheads="1"/>
            </p:cNvSpPr>
            <p:nvPr/>
          </p:nvSpPr>
          <p:spPr bwMode="auto">
            <a:xfrm>
              <a:off x="1777142" y="4477832"/>
              <a:ext cx="1455931" cy="4233061"/>
            </a:xfrm>
            <a:custGeom>
              <a:avLst/>
              <a:gdLst>
                <a:gd name="T0" fmla="*/ 0 w 1479"/>
                <a:gd name="T1" fmla="*/ 0 h 4296"/>
                <a:gd name="T2" fmla="*/ 327 w 1479"/>
                <a:gd name="T3" fmla="*/ 4295 h 4296"/>
                <a:gd name="T4" fmla="*/ 1478 w 1479"/>
                <a:gd name="T5" fmla="*/ 2556 h 4296"/>
                <a:gd name="T6" fmla="*/ 1478 w 1479"/>
                <a:gd name="T7" fmla="*/ 0 h 4296"/>
                <a:gd name="T8" fmla="*/ 0 w 1479"/>
                <a:gd name="T9" fmla="*/ 0 h 4296"/>
              </a:gdLst>
              <a:ahLst/>
              <a:cxnLst>
                <a:cxn ang="0">
                  <a:pos x="T0" y="T1"/>
                </a:cxn>
                <a:cxn ang="0">
                  <a:pos x="T2" y="T3"/>
                </a:cxn>
                <a:cxn ang="0">
                  <a:pos x="T4" y="T5"/>
                </a:cxn>
                <a:cxn ang="0">
                  <a:pos x="T6" y="T7"/>
                </a:cxn>
                <a:cxn ang="0">
                  <a:pos x="T8" y="T9"/>
                </a:cxn>
              </a:cxnLst>
              <a:rect l="0" t="0" r="r" b="b"/>
              <a:pathLst>
                <a:path w="1479" h="4296">
                  <a:moveTo>
                    <a:pt x="0" y="0"/>
                  </a:moveTo>
                  <a:lnTo>
                    <a:pt x="327" y="4295"/>
                  </a:lnTo>
                  <a:lnTo>
                    <a:pt x="1478" y="2556"/>
                  </a:lnTo>
                  <a:lnTo>
                    <a:pt x="1478" y="0"/>
                  </a:lnTo>
                  <a:lnTo>
                    <a:pt x="0" y="0"/>
                  </a:lnTo>
                </a:path>
              </a:pathLst>
            </a:custGeom>
            <a:solidFill>
              <a:schemeClr val="accent3">
                <a:lumMod val="60000"/>
                <a:lumOff val="40000"/>
              </a:schemeClr>
            </a:solidFill>
            <a:ln>
              <a:noFill/>
            </a:ln>
            <a:effectLst/>
          </p:spPr>
          <p:txBody>
            <a:bodyPr wrap="none" anchor="ctr"/>
            <a:lstStyle/>
            <a:p>
              <a:endParaRPr lang="en-US" sz="7199" dirty="0">
                <a:latin typeface="Nunito Light" charset="0"/>
              </a:endParaRPr>
            </a:p>
          </p:txBody>
        </p:sp>
        <p:sp>
          <p:nvSpPr>
            <p:cNvPr id="8" name="Freeform 7"/>
            <p:cNvSpPr>
              <a:spLocks noChangeArrowheads="1"/>
            </p:cNvSpPr>
            <p:nvPr/>
          </p:nvSpPr>
          <p:spPr bwMode="auto">
            <a:xfrm>
              <a:off x="-525459" y="4477832"/>
              <a:ext cx="2646748" cy="4233061"/>
            </a:xfrm>
            <a:custGeom>
              <a:avLst/>
              <a:gdLst>
                <a:gd name="T0" fmla="*/ 0 w 2687"/>
                <a:gd name="T1" fmla="*/ 0 h 4296"/>
                <a:gd name="T2" fmla="*/ 2686 w 2687"/>
                <a:gd name="T3" fmla="*/ 4295 h 4296"/>
                <a:gd name="T4" fmla="*/ 2359 w 2687"/>
                <a:gd name="T5" fmla="*/ 0 h 4296"/>
                <a:gd name="T6" fmla="*/ 0 w 2687"/>
                <a:gd name="T7" fmla="*/ 0 h 4296"/>
              </a:gdLst>
              <a:ahLst/>
              <a:cxnLst>
                <a:cxn ang="0">
                  <a:pos x="T0" y="T1"/>
                </a:cxn>
                <a:cxn ang="0">
                  <a:pos x="T2" y="T3"/>
                </a:cxn>
                <a:cxn ang="0">
                  <a:pos x="T4" y="T5"/>
                </a:cxn>
                <a:cxn ang="0">
                  <a:pos x="T6" y="T7"/>
                </a:cxn>
              </a:cxnLst>
              <a:rect l="0" t="0" r="r" b="b"/>
              <a:pathLst>
                <a:path w="2687" h="4296">
                  <a:moveTo>
                    <a:pt x="0" y="0"/>
                  </a:moveTo>
                  <a:lnTo>
                    <a:pt x="2686" y="4295"/>
                  </a:lnTo>
                  <a:lnTo>
                    <a:pt x="2359" y="0"/>
                  </a:lnTo>
                  <a:lnTo>
                    <a:pt x="0" y="0"/>
                  </a:lnTo>
                </a:path>
              </a:pathLst>
            </a:custGeom>
            <a:solidFill>
              <a:schemeClr val="accent3"/>
            </a:solidFill>
            <a:ln>
              <a:noFill/>
            </a:ln>
            <a:effectLst/>
          </p:spPr>
          <p:txBody>
            <a:bodyPr wrap="none" anchor="ctr"/>
            <a:lstStyle/>
            <a:p>
              <a:endParaRPr lang="en-US" sz="7199" dirty="0">
                <a:latin typeface="Nunito Light" charset="0"/>
              </a:endParaRPr>
            </a:p>
          </p:txBody>
        </p:sp>
        <p:sp>
          <p:nvSpPr>
            <p:cNvPr id="9" name="Freeform 8"/>
            <p:cNvSpPr>
              <a:spLocks noChangeArrowheads="1"/>
            </p:cNvSpPr>
            <p:nvPr/>
          </p:nvSpPr>
          <p:spPr bwMode="auto">
            <a:xfrm>
              <a:off x="-858390" y="4477832"/>
              <a:ext cx="3003125" cy="4233061"/>
            </a:xfrm>
            <a:custGeom>
              <a:avLst/>
              <a:gdLst>
                <a:gd name="T0" fmla="*/ 0 w 3049"/>
                <a:gd name="T1" fmla="*/ 0 h 4296"/>
                <a:gd name="T2" fmla="*/ 43 w 3049"/>
                <a:gd name="T3" fmla="*/ 3187 h 4296"/>
                <a:gd name="T4" fmla="*/ 3048 w 3049"/>
                <a:gd name="T5" fmla="*/ 4295 h 4296"/>
                <a:gd name="T6" fmla="*/ 362 w 3049"/>
                <a:gd name="T7" fmla="*/ 0 h 4296"/>
                <a:gd name="T8" fmla="*/ 0 w 3049"/>
                <a:gd name="T9" fmla="*/ 0 h 4296"/>
              </a:gdLst>
              <a:ahLst/>
              <a:cxnLst>
                <a:cxn ang="0">
                  <a:pos x="T0" y="T1"/>
                </a:cxn>
                <a:cxn ang="0">
                  <a:pos x="T2" y="T3"/>
                </a:cxn>
                <a:cxn ang="0">
                  <a:pos x="T4" y="T5"/>
                </a:cxn>
                <a:cxn ang="0">
                  <a:pos x="T6" y="T7"/>
                </a:cxn>
                <a:cxn ang="0">
                  <a:pos x="T8" y="T9"/>
                </a:cxn>
              </a:cxnLst>
              <a:rect l="0" t="0" r="r" b="b"/>
              <a:pathLst>
                <a:path w="3049" h="4296">
                  <a:moveTo>
                    <a:pt x="0" y="0"/>
                  </a:moveTo>
                  <a:lnTo>
                    <a:pt x="43" y="3187"/>
                  </a:lnTo>
                  <a:lnTo>
                    <a:pt x="3048" y="4295"/>
                  </a:lnTo>
                  <a:lnTo>
                    <a:pt x="362" y="0"/>
                  </a:lnTo>
                  <a:lnTo>
                    <a:pt x="0" y="0"/>
                  </a:lnTo>
                </a:path>
              </a:pathLst>
            </a:custGeom>
            <a:solidFill>
              <a:schemeClr val="accent3">
                <a:lumMod val="60000"/>
                <a:lumOff val="40000"/>
              </a:schemeClr>
            </a:solidFill>
            <a:ln>
              <a:noFill/>
            </a:ln>
            <a:effectLst/>
          </p:spPr>
          <p:txBody>
            <a:bodyPr wrap="none" anchor="ctr"/>
            <a:lstStyle/>
            <a:p>
              <a:endParaRPr lang="en-US" sz="7199" dirty="0">
                <a:latin typeface="Nunito Light" charset="0"/>
              </a:endParaRPr>
            </a:p>
          </p:txBody>
        </p:sp>
      </p:grpSp>
      <p:pic>
        <p:nvPicPr>
          <p:cNvPr id="12" name="Picture 2" descr="C:\Users\jhill\AppData\Local\Microsoft\Windows\Temporary Internet Files\Content.IE5\QFBP2KG0\MP900305765[1].jpg">
            <a:extLst>
              <a:ext uri="{FF2B5EF4-FFF2-40B4-BE49-F238E27FC236}">
                <a16:creationId xmlns:a16="http://schemas.microsoft.com/office/drawing/2014/main" id="{7E3AB33B-C09E-47D9-A8DC-4B587243458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908563" y="3033246"/>
            <a:ext cx="6566873" cy="6188930"/>
          </a:xfrm>
          <a:prstGeom prst="rect">
            <a:avLst/>
          </a:prstGeom>
          <a:noFill/>
          <a:extLst>
            <a:ext uri="{909E8E84-426E-40DD-AFC4-6F175D3DCCD1}">
              <a14:hiddenFill xmlns:a14="http://schemas.microsoft.com/office/drawing/2010/main">
                <a:solidFill>
                  <a:srgbClr val="FFFFFF"/>
                </a:solidFill>
              </a14:hiddenFill>
            </a:ext>
          </a:extLst>
        </p:spPr>
      </p:pic>
      <p:sp>
        <p:nvSpPr>
          <p:cNvPr id="13" name="TextBox 12">
            <a:extLst>
              <a:ext uri="{FF2B5EF4-FFF2-40B4-BE49-F238E27FC236}">
                <a16:creationId xmlns:a16="http://schemas.microsoft.com/office/drawing/2014/main" id="{88ECFC92-F1EF-4566-BA52-9C5276D4B6BC}"/>
              </a:ext>
            </a:extLst>
          </p:cNvPr>
          <p:cNvSpPr txBox="1"/>
          <p:nvPr/>
        </p:nvSpPr>
        <p:spPr>
          <a:xfrm>
            <a:off x="4572004" y="9525612"/>
            <a:ext cx="16072340" cy="646331"/>
          </a:xfrm>
          <a:prstGeom prst="rect">
            <a:avLst/>
          </a:prstGeom>
          <a:noFill/>
        </p:spPr>
        <p:txBody>
          <a:bodyPr wrap="square" rtlCol="0">
            <a:spAutoFit/>
          </a:bodyPr>
          <a:lstStyle/>
          <a:p>
            <a:pPr algn="ctr"/>
            <a:r>
              <a:rPr lang="en-US" sz="3600" dirty="0"/>
              <a:t>Please document your Fair Housing and Non-discrimination actions.</a:t>
            </a:r>
          </a:p>
        </p:txBody>
      </p:sp>
      <p:pic>
        <p:nvPicPr>
          <p:cNvPr id="14" name="Picture 2">
            <a:extLst>
              <a:ext uri="{FF2B5EF4-FFF2-40B4-BE49-F238E27FC236}">
                <a16:creationId xmlns:a16="http://schemas.microsoft.com/office/drawing/2014/main" id="{5222E336-753A-42F5-B5EE-C086CD3F45B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7678400" y="10167254"/>
            <a:ext cx="6923314" cy="479788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20384864"/>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Box 10"/>
          <p:cNvSpPr txBox="1"/>
          <p:nvPr/>
        </p:nvSpPr>
        <p:spPr>
          <a:xfrm>
            <a:off x="-1404359" y="498714"/>
            <a:ext cx="23643772" cy="1569660"/>
          </a:xfrm>
          <a:prstGeom prst="rect">
            <a:avLst/>
          </a:prstGeom>
          <a:noFill/>
        </p:spPr>
        <p:txBody>
          <a:bodyPr wrap="square" rtlCol="0">
            <a:spAutoFit/>
          </a:bodyPr>
          <a:lstStyle/>
          <a:p>
            <a:pPr marL="3200400" algn="ctr"/>
            <a:r>
              <a:rPr lang="en-US" sz="9600" b="1" dirty="0"/>
              <a:t>Fair Housing Records</a:t>
            </a:r>
            <a:endParaRPr lang="en-US" sz="6600" b="1" dirty="0"/>
          </a:p>
        </p:txBody>
      </p:sp>
      <p:grpSp>
        <p:nvGrpSpPr>
          <p:cNvPr id="2" name="Group 1"/>
          <p:cNvGrpSpPr/>
          <p:nvPr/>
        </p:nvGrpSpPr>
        <p:grpSpPr>
          <a:xfrm>
            <a:off x="-986916" y="2932718"/>
            <a:ext cx="4093436" cy="4234164"/>
            <a:chOff x="-858390" y="4477832"/>
            <a:chExt cx="4092370" cy="4233061"/>
          </a:xfrm>
        </p:grpSpPr>
        <p:sp>
          <p:nvSpPr>
            <p:cNvPr id="6" name="Freeform 5"/>
            <p:cNvSpPr>
              <a:spLocks noChangeArrowheads="1"/>
            </p:cNvSpPr>
            <p:nvPr/>
          </p:nvSpPr>
          <p:spPr bwMode="auto">
            <a:xfrm>
              <a:off x="2099658" y="6974920"/>
              <a:ext cx="1134322" cy="1716691"/>
            </a:xfrm>
            <a:custGeom>
              <a:avLst/>
              <a:gdLst>
                <a:gd name="T0" fmla="*/ 0 w 1152"/>
                <a:gd name="T1" fmla="*/ 1739 h 1740"/>
                <a:gd name="T2" fmla="*/ 1151 w 1152"/>
                <a:gd name="T3" fmla="*/ 918 h 1740"/>
                <a:gd name="T4" fmla="*/ 1151 w 1152"/>
                <a:gd name="T5" fmla="*/ 0 h 1740"/>
                <a:gd name="T6" fmla="*/ 0 w 1152"/>
                <a:gd name="T7" fmla="*/ 1739 h 1740"/>
              </a:gdLst>
              <a:ahLst/>
              <a:cxnLst>
                <a:cxn ang="0">
                  <a:pos x="T0" y="T1"/>
                </a:cxn>
                <a:cxn ang="0">
                  <a:pos x="T2" y="T3"/>
                </a:cxn>
                <a:cxn ang="0">
                  <a:pos x="T4" y="T5"/>
                </a:cxn>
                <a:cxn ang="0">
                  <a:pos x="T6" y="T7"/>
                </a:cxn>
              </a:cxnLst>
              <a:rect l="0" t="0" r="r" b="b"/>
              <a:pathLst>
                <a:path w="1152" h="1740">
                  <a:moveTo>
                    <a:pt x="0" y="1739"/>
                  </a:moveTo>
                  <a:lnTo>
                    <a:pt x="1151" y="918"/>
                  </a:lnTo>
                  <a:lnTo>
                    <a:pt x="1151" y="0"/>
                  </a:lnTo>
                  <a:lnTo>
                    <a:pt x="0" y="1739"/>
                  </a:lnTo>
                </a:path>
              </a:pathLst>
            </a:custGeom>
            <a:solidFill>
              <a:schemeClr val="accent3"/>
            </a:solidFill>
            <a:ln>
              <a:noFill/>
            </a:ln>
            <a:effectLst/>
          </p:spPr>
          <p:txBody>
            <a:bodyPr wrap="none" anchor="ctr"/>
            <a:lstStyle/>
            <a:p>
              <a:endParaRPr lang="en-US" sz="7199" dirty="0">
                <a:latin typeface="Nunito Light" charset="0"/>
              </a:endParaRPr>
            </a:p>
          </p:txBody>
        </p:sp>
        <p:sp>
          <p:nvSpPr>
            <p:cNvPr id="7" name="Freeform 6"/>
            <p:cNvSpPr>
              <a:spLocks noChangeArrowheads="1"/>
            </p:cNvSpPr>
            <p:nvPr/>
          </p:nvSpPr>
          <p:spPr bwMode="auto">
            <a:xfrm>
              <a:off x="1777142" y="4477832"/>
              <a:ext cx="1455931" cy="4233061"/>
            </a:xfrm>
            <a:custGeom>
              <a:avLst/>
              <a:gdLst>
                <a:gd name="T0" fmla="*/ 0 w 1479"/>
                <a:gd name="T1" fmla="*/ 0 h 4296"/>
                <a:gd name="T2" fmla="*/ 327 w 1479"/>
                <a:gd name="T3" fmla="*/ 4295 h 4296"/>
                <a:gd name="T4" fmla="*/ 1478 w 1479"/>
                <a:gd name="T5" fmla="*/ 2556 h 4296"/>
                <a:gd name="T6" fmla="*/ 1478 w 1479"/>
                <a:gd name="T7" fmla="*/ 0 h 4296"/>
                <a:gd name="T8" fmla="*/ 0 w 1479"/>
                <a:gd name="T9" fmla="*/ 0 h 4296"/>
              </a:gdLst>
              <a:ahLst/>
              <a:cxnLst>
                <a:cxn ang="0">
                  <a:pos x="T0" y="T1"/>
                </a:cxn>
                <a:cxn ang="0">
                  <a:pos x="T2" y="T3"/>
                </a:cxn>
                <a:cxn ang="0">
                  <a:pos x="T4" y="T5"/>
                </a:cxn>
                <a:cxn ang="0">
                  <a:pos x="T6" y="T7"/>
                </a:cxn>
                <a:cxn ang="0">
                  <a:pos x="T8" y="T9"/>
                </a:cxn>
              </a:cxnLst>
              <a:rect l="0" t="0" r="r" b="b"/>
              <a:pathLst>
                <a:path w="1479" h="4296">
                  <a:moveTo>
                    <a:pt x="0" y="0"/>
                  </a:moveTo>
                  <a:lnTo>
                    <a:pt x="327" y="4295"/>
                  </a:lnTo>
                  <a:lnTo>
                    <a:pt x="1478" y="2556"/>
                  </a:lnTo>
                  <a:lnTo>
                    <a:pt x="1478" y="0"/>
                  </a:lnTo>
                  <a:lnTo>
                    <a:pt x="0" y="0"/>
                  </a:lnTo>
                </a:path>
              </a:pathLst>
            </a:custGeom>
            <a:solidFill>
              <a:schemeClr val="accent3">
                <a:lumMod val="60000"/>
                <a:lumOff val="40000"/>
              </a:schemeClr>
            </a:solidFill>
            <a:ln>
              <a:noFill/>
            </a:ln>
            <a:effectLst/>
          </p:spPr>
          <p:txBody>
            <a:bodyPr wrap="none" anchor="ctr"/>
            <a:lstStyle/>
            <a:p>
              <a:endParaRPr lang="en-US" sz="7199" dirty="0">
                <a:latin typeface="Nunito Light" charset="0"/>
              </a:endParaRPr>
            </a:p>
          </p:txBody>
        </p:sp>
        <p:sp>
          <p:nvSpPr>
            <p:cNvPr id="8" name="Freeform 7"/>
            <p:cNvSpPr>
              <a:spLocks noChangeArrowheads="1"/>
            </p:cNvSpPr>
            <p:nvPr/>
          </p:nvSpPr>
          <p:spPr bwMode="auto">
            <a:xfrm>
              <a:off x="-525459" y="4477832"/>
              <a:ext cx="2646748" cy="4233061"/>
            </a:xfrm>
            <a:custGeom>
              <a:avLst/>
              <a:gdLst>
                <a:gd name="T0" fmla="*/ 0 w 2687"/>
                <a:gd name="T1" fmla="*/ 0 h 4296"/>
                <a:gd name="T2" fmla="*/ 2686 w 2687"/>
                <a:gd name="T3" fmla="*/ 4295 h 4296"/>
                <a:gd name="T4" fmla="*/ 2359 w 2687"/>
                <a:gd name="T5" fmla="*/ 0 h 4296"/>
                <a:gd name="T6" fmla="*/ 0 w 2687"/>
                <a:gd name="T7" fmla="*/ 0 h 4296"/>
              </a:gdLst>
              <a:ahLst/>
              <a:cxnLst>
                <a:cxn ang="0">
                  <a:pos x="T0" y="T1"/>
                </a:cxn>
                <a:cxn ang="0">
                  <a:pos x="T2" y="T3"/>
                </a:cxn>
                <a:cxn ang="0">
                  <a:pos x="T4" y="T5"/>
                </a:cxn>
                <a:cxn ang="0">
                  <a:pos x="T6" y="T7"/>
                </a:cxn>
              </a:cxnLst>
              <a:rect l="0" t="0" r="r" b="b"/>
              <a:pathLst>
                <a:path w="2687" h="4296">
                  <a:moveTo>
                    <a:pt x="0" y="0"/>
                  </a:moveTo>
                  <a:lnTo>
                    <a:pt x="2686" y="4295"/>
                  </a:lnTo>
                  <a:lnTo>
                    <a:pt x="2359" y="0"/>
                  </a:lnTo>
                  <a:lnTo>
                    <a:pt x="0" y="0"/>
                  </a:lnTo>
                </a:path>
              </a:pathLst>
            </a:custGeom>
            <a:solidFill>
              <a:schemeClr val="accent3"/>
            </a:solidFill>
            <a:ln>
              <a:noFill/>
            </a:ln>
            <a:effectLst/>
          </p:spPr>
          <p:txBody>
            <a:bodyPr wrap="none" anchor="ctr"/>
            <a:lstStyle/>
            <a:p>
              <a:endParaRPr lang="en-US" sz="7199" dirty="0">
                <a:latin typeface="Nunito Light" charset="0"/>
              </a:endParaRPr>
            </a:p>
          </p:txBody>
        </p:sp>
        <p:sp>
          <p:nvSpPr>
            <p:cNvPr id="9" name="Freeform 8"/>
            <p:cNvSpPr>
              <a:spLocks noChangeArrowheads="1"/>
            </p:cNvSpPr>
            <p:nvPr/>
          </p:nvSpPr>
          <p:spPr bwMode="auto">
            <a:xfrm>
              <a:off x="-858390" y="4477832"/>
              <a:ext cx="3003125" cy="4233061"/>
            </a:xfrm>
            <a:custGeom>
              <a:avLst/>
              <a:gdLst>
                <a:gd name="T0" fmla="*/ 0 w 3049"/>
                <a:gd name="T1" fmla="*/ 0 h 4296"/>
                <a:gd name="T2" fmla="*/ 43 w 3049"/>
                <a:gd name="T3" fmla="*/ 3187 h 4296"/>
                <a:gd name="T4" fmla="*/ 3048 w 3049"/>
                <a:gd name="T5" fmla="*/ 4295 h 4296"/>
                <a:gd name="T6" fmla="*/ 362 w 3049"/>
                <a:gd name="T7" fmla="*/ 0 h 4296"/>
                <a:gd name="T8" fmla="*/ 0 w 3049"/>
                <a:gd name="T9" fmla="*/ 0 h 4296"/>
              </a:gdLst>
              <a:ahLst/>
              <a:cxnLst>
                <a:cxn ang="0">
                  <a:pos x="T0" y="T1"/>
                </a:cxn>
                <a:cxn ang="0">
                  <a:pos x="T2" y="T3"/>
                </a:cxn>
                <a:cxn ang="0">
                  <a:pos x="T4" y="T5"/>
                </a:cxn>
                <a:cxn ang="0">
                  <a:pos x="T6" y="T7"/>
                </a:cxn>
                <a:cxn ang="0">
                  <a:pos x="T8" y="T9"/>
                </a:cxn>
              </a:cxnLst>
              <a:rect l="0" t="0" r="r" b="b"/>
              <a:pathLst>
                <a:path w="3049" h="4296">
                  <a:moveTo>
                    <a:pt x="0" y="0"/>
                  </a:moveTo>
                  <a:lnTo>
                    <a:pt x="43" y="3187"/>
                  </a:lnTo>
                  <a:lnTo>
                    <a:pt x="3048" y="4295"/>
                  </a:lnTo>
                  <a:lnTo>
                    <a:pt x="362" y="0"/>
                  </a:lnTo>
                  <a:lnTo>
                    <a:pt x="0" y="0"/>
                  </a:lnTo>
                </a:path>
              </a:pathLst>
            </a:custGeom>
            <a:solidFill>
              <a:schemeClr val="accent3">
                <a:lumMod val="60000"/>
                <a:lumOff val="40000"/>
              </a:schemeClr>
            </a:solidFill>
            <a:ln>
              <a:noFill/>
            </a:ln>
            <a:effectLst/>
          </p:spPr>
          <p:txBody>
            <a:bodyPr wrap="none" anchor="ctr"/>
            <a:lstStyle/>
            <a:p>
              <a:endParaRPr lang="en-US" sz="7199" dirty="0">
                <a:latin typeface="Nunito Light" charset="0"/>
              </a:endParaRPr>
            </a:p>
          </p:txBody>
        </p:sp>
      </p:grpSp>
      <p:pic>
        <p:nvPicPr>
          <p:cNvPr id="13" name="Picture 2">
            <a:extLst>
              <a:ext uri="{FF2B5EF4-FFF2-40B4-BE49-F238E27FC236}">
                <a16:creationId xmlns:a16="http://schemas.microsoft.com/office/drawing/2014/main" id="{884F44DC-7BB3-435B-8D20-6C585FB62DC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678400" y="10080170"/>
            <a:ext cx="6923314" cy="4797880"/>
          </a:xfrm>
          <a:prstGeom prst="rect">
            <a:avLst/>
          </a:prstGeom>
          <a:noFill/>
          <a:extLst>
            <a:ext uri="{909E8E84-426E-40DD-AFC4-6F175D3DCCD1}">
              <a14:hiddenFill xmlns:a14="http://schemas.microsoft.com/office/drawing/2010/main">
                <a:solidFill>
                  <a:srgbClr val="FFFFFF"/>
                </a:solidFill>
              </a14:hiddenFill>
            </a:ext>
          </a:extLst>
        </p:spPr>
      </p:pic>
      <p:sp>
        <p:nvSpPr>
          <p:cNvPr id="12" name="Content Placeholder 2">
            <a:extLst>
              <a:ext uri="{FF2B5EF4-FFF2-40B4-BE49-F238E27FC236}">
                <a16:creationId xmlns:a16="http://schemas.microsoft.com/office/drawing/2014/main" id="{FE169584-2AC8-4191-B853-38494064AEA4}"/>
              </a:ext>
            </a:extLst>
          </p:cNvPr>
          <p:cNvSpPr txBox="1">
            <a:spLocks/>
          </p:cNvSpPr>
          <p:nvPr/>
        </p:nvSpPr>
        <p:spPr>
          <a:xfrm>
            <a:off x="3128772" y="2932718"/>
            <a:ext cx="20498587" cy="8806940"/>
          </a:xfrm>
          <a:prstGeom prst="rect">
            <a:avLst/>
          </a:prstGeom>
        </p:spPr>
        <p:txBody>
          <a:bodyPr/>
          <a:lstStyle>
            <a:defPPr>
              <a:defRPr lang="en-US"/>
            </a:defPPr>
            <a:lvl1pPr marL="457200" indent="-457200" defTabSz="1828800">
              <a:lnSpc>
                <a:spcPct val="90000"/>
              </a:lnSpc>
              <a:spcBef>
                <a:spcPts val="2000"/>
              </a:spcBef>
              <a:buFont typeface="Arial" panose="020B0604020202020204" pitchFamily="34" charset="0"/>
              <a:buChar char="•"/>
              <a:defRPr sz="5600"/>
            </a:lvl1pPr>
            <a:lvl2pPr marL="1371600" indent="-457200" defTabSz="1828800">
              <a:lnSpc>
                <a:spcPct val="90000"/>
              </a:lnSpc>
              <a:spcBef>
                <a:spcPts val="1000"/>
              </a:spcBef>
              <a:buFont typeface="Arial" panose="020B0604020202020204" pitchFamily="34" charset="0"/>
              <a:buChar char="•"/>
              <a:defRPr sz="4800"/>
            </a:lvl2pPr>
            <a:lvl3pPr marL="2286000" indent="-457200" defTabSz="1828800">
              <a:lnSpc>
                <a:spcPct val="90000"/>
              </a:lnSpc>
              <a:spcBef>
                <a:spcPts val="1000"/>
              </a:spcBef>
              <a:buFont typeface="Arial" panose="020B0604020202020204" pitchFamily="34" charset="0"/>
              <a:buChar char="•"/>
              <a:defRPr sz="4000"/>
            </a:lvl3pPr>
            <a:lvl4pPr marL="3200400" indent="-457200" defTabSz="1828800">
              <a:lnSpc>
                <a:spcPct val="90000"/>
              </a:lnSpc>
              <a:spcBef>
                <a:spcPts val="1000"/>
              </a:spcBef>
              <a:buFont typeface="Arial" panose="020B0604020202020204" pitchFamily="34" charset="0"/>
              <a:buChar char="•"/>
              <a:defRPr sz="3600"/>
            </a:lvl4pPr>
            <a:lvl5pPr marL="4114800" indent="-457200" defTabSz="1828800">
              <a:lnSpc>
                <a:spcPct val="90000"/>
              </a:lnSpc>
              <a:spcBef>
                <a:spcPts val="1000"/>
              </a:spcBef>
              <a:buFont typeface="Arial" panose="020B0604020202020204" pitchFamily="34" charset="0"/>
              <a:buChar char="•"/>
              <a:defRPr sz="3600"/>
            </a:lvl5pPr>
            <a:lvl6pPr marL="5029200" indent="-457200" defTabSz="1828800">
              <a:lnSpc>
                <a:spcPct val="90000"/>
              </a:lnSpc>
              <a:spcBef>
                <a:spcPts val="1000"/>
              </a:spcBef>
              <a:buFont typeface="Arial" panose="020B0604020202020204" pitchFamily="34" charset="0"/>
              <a:buChar char="•"/>
              <a:defRPr sz="3600"/>
            </a:lvl6pPr>
            <a:lvl7pPr marL="5943600" indent="-457200" defTabSz="1828800">
              <a:lnSpc>
                <a:spcPct val="90000"/>
              </a:lnSpc>
              <a:spcBef>
                <a:spcPts val="1000"/>
              </a:spcBef>
              <a:buFont typeface="Arial" panose="020B0604020202020204" pitchFamily="34" charset="0"/>
              <a:buChar char="•"/>
              <a:defRPr sz="3600"/>
            </a:lvl7pPr>
            <a:lvl8pPr marL="6858000" indent="-457200" defTabSz="1828800">
              <a:lnSpc>
                <a:spcPct val="90000"/>
              </a:lnSpc>
              <a:spcBef>
                <a:spcPts val="1000"/>
              </a:spcBef>
              <a:buFont typeface="Arial" panose="020B0604020202020204" pitchFamily="34" charset="0"/>
              <a:buChar char="•"/>
              <a:defRPr sz="3600"/>
            </a:lvl8pPr>
            <a:lvl9pPr marL="7772400" indent="-457200" defTabSz="1828800">
              <a:lnSpc>
                <a:spcPct val="90000"/>
              </a:lnSpc>
              <a:spcBef>
                <a:spcPts val="1000"/>
              </a:spcBef>
              <a:buFont typeface="Arial" panose="020B0604020202020204" pitchFamily="34" charset="0"/>
              <a:buChar char="•"/>
              <a:defRPr sz="3600"/>
            </a:lvl9pPr>
          </a:lstStyle>
          <a:p>
            <a:pPr marL="0" indent="0">
              <a:buNone/>
            </a:pPr>
            <a:r>
              <a:rPr lang="en-US" sz="4400" b="1" dirty="0"/>
              <a:t>Fair Housing Records include</a:t>
            </a:r>
            <a:r>
              <a:rPr lang="en-US" sz="4400" dirty="0"/>
              <a:t>:</a:t>
            </a:r>
          </a:p>
          <a:p>
            <a:pPr lvl="1"/>
            <a:r>
              <a:rPr lang="en-US" sz="4000" dirty="0"/>
              <a:t>Analysis of Impediments to Fair Housing (AI) including:</a:t>
            </a:r>
          </a:p>
          <a:p>
            <a:pPr lvl="1"/>
            <a:r>
              <a:rPr lang="en-US" sz="4000" dirty="0"/>
              <a:t>Action Plan and Evidence of Implementation;</a:t>
            </a:r>
          </a:p>
          <a:p>
            <a:pPr lvl="1"/>
            <a:r>
              <a:rPr lang="en-US" sz="4000" dirty="0"/>
              <a:t>Implementation of Annual Fair Housing Program:</a:t>
            </a:r>
          </a:p>
          <a:p>
            <a:pPr lvl="2"/>
            <a:r>
              <a:rPr lang="en-US" sz="3200" dirty="0"/>
              <a:t>Record of complaints and  action taken or resolution;</a:t>
            </a:r>
          </a:p>
          <a:p>
            <a:pPr lvl="2"/>
            <a:r>
              <a:rPr lang="en-US" sz="3200" dirty="0"/>
              <a:t>Administrative Contract, if applicable;</a:t>
            </a:r>
          </a:p>
          <a:p>
            <a:pPr lvl="2"/>
            <a:r>
              <a:rPr lang="en-US" sz="3200" dirty="0"/>
              <a:t>Training documentation – includes sign-in sheet, agenda, minutes, copy of materials used and marketing information for each training; and</a:t>
            </a:r>
          </a:p>
          <a:p>
            <a:pPr lvl="2"/>
            <a:r>
              <a:rPr lang="en-US" sz="3200" dirty="0"/>
              <a:t>Outreach documentation – evidence of quarterly distribution and copy of written educational materials used.</a:t>
            </a:r>
          </a:p>
          <a:p>
            <a:pPr lvl="2"/>
            <a:endParaRPr lang="en-US" sz="3200" dirty="0"/>
          </a:p>
          <a:p>
            <a:pPr lvl="1"/>
            <a:r>
              <a:rPr lang="en-US" sz="4000" dirty="0"/>
              <a:t>A Copy of the local Fair Housing Resolution or Ordinance, news articles, etc. should also be in file.</a:t>
            </a:r>
          </a:p>
          <a:p>
            <a:endParaRPr lang="en-US" sz="3600" dirty="0"/>
          </a:p>
        </p:txBody>
      </p:sp>
      <p:pic>
        <p:nvPicPr>
          <p:cNvPr id="14" name="Picture 4" descr="http://www.fairhousing.com/include/media/images/black_house.gif">
            <a:extLst>
              <a:ext uri="{FF2B5EF4-FFF2-40B4-BE49-F238E27FC236}">
                <a16:creationId xmlns:a16="http://schemas.microsoft.com/office/drawing/2014/main" id="{BFF96330-372D-46C4-BEA8-E08035CA7C74}"/>
              </a:ext>
            </a:extLst>
          </p:cNvPr>
          <p:cNvPicPr>
            <a:picLocks noChangeAspect="1" noChangeArrowheads="1"/>
          </p:cNvPicPr>
          <p:nvPr/>
        </p:nvPicPr>
        <p:blipFill>
          <a:blip r:embed="rId4" cstate="email">
            <a:extLst>
              <a:ext uri="{28A0092B-C50C-407E-A947-70E740481C1C}">
                <a14:useLocalDpi xmlns:a14="http://schemas.microsoft.com/office/drawing/2010/main" val="0"/>
              </a:ext>
            </a:extLst>
          </a:blip>
          <a:srcRect/>
          <a:stretch>
            <a:fillRect/>
          </a:stretch>
        </p:blipFill>
        <p:spPr bwMode="auto">
          <a:xfrm>
            <a:off x="18470695" y="2087661"/>
            <a:ext cx="4838616" cy="4074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683381525"/>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Box 10"/>
          <p:cNvSpPr txBox="1"/>
          <p:nvPr/>
        </p:nvSpPr>
        <p:spPr>
          <a:xfrm>
            <a:off x="-653898" y="778282"/>
            <a:ext cx="23579210" cy="1569660"/>
          </a:xfrm>
          <a:prstGeom prst="rect">
            <a:avLst/>
          </a:prstGeom>
          <a:noFill/>
        </p:spPr>
        <p:txBody>
          <a:bodyPr wrap="square" rtlCol="0">
            <a:spAutoFit/>
          </a:bodyPr>
          <a:lstStyle/>
          <a:p>
            <a:pPr marL="3200400" algn="ctr"/>
            <a:r>
              <a:rPr lang="en-US" sz="9600" b="1" dirty="0"/>
              <a:t>Limited-English Proficiency (LEP)</a:t>
            </a:r>
            <a:endParaRPr lang="en-US" sz="5400" b="1" dirty="0"/>
          </a:p>
        </p:txBody>
      </p:sp>
      <p:grpSp>
        <p:nvGrpSpPr>
          <p:cNvPr id="2" name="Group 1"/>
          <p:cNvGrpSpPr/>
          <p:nvPr/>
        </p:nvGrpSpPr>
        <p:grpSpPr>
          <a:xfrm>
            <a:off x="-986916" y="2932718"/>
            <a:ext cx="4093436" cy="4234164"/>
            <a:chOff x="-858390" y="4477832"/>
            <a:chExt cx="4092370" cy="4233061"/>
          </a:xfrm>
        </p:grpSpPr>
        <p:sp>
          <p:nvSpPr>
            <p:cNvPr id="6" name="Freeform 5"/>
            <p:cNvSpPr>
              <a:spLocks noChangeArrowheads="1"/>
            </p:cNvSpPr>
            <p:nvPr/>
          </p:nvSpPr>
          <p:spPr bwMode="auto">
            <a:xfrm>
              <a:off x="2099658" y="6974920"/>
              <a:ext cx="1134322" cy="1716691"/>
            </a:xfrm>
            <a:custGeom>
              <a:avLst/>
              <a:gdLst>
                <a:gd name="T0" fmla="*/ 0 w 1152"/>
                <a:gd name="T1" fmla="*/ 1739 h 1740"/>
                <a:gd name="T2" fmla="*/ 1151 w 1152"/>
                <a:gd name="T3" fmla="*/ 918 h 1740"/>
                <a:gd name="T4" fmla="*/ 1151 w 1152"/>
                <a:gd name="T5" fmla="*/ 0 h 1740"/>
                <a:gd name="T6" fmla="*/ 0 w 1152"/>
                <a:gd name="T7" fmla="*/ 1739 h 1740"/>
              </a:gdLst>
              <a:ahLst/>
              <a:cxnLst>
                <a:cxn ang="0">
                  <a:pos x="T0" y="T1"/>
                </a:cxn>
                <a:cxn ang="0">
                  <a:pos x="T2" y="T3"/>
                </a:cxn>
                <a:cxn ang="0">
                  <a:pos x="T4" y="T5"/>
                </a:cxn>
                <a:cxn ang="0">
                  <a:pos x="T6" y="T7"/>
                </a:cxn>
              </a:cxnLst>
              <a:rect l="0" t="0" r="r" b="b"/>
              <a:pathLst>
                <a:path w="1152" h="1740">
                  <a:moveTo>
                    <a:pt x="0" y="1739"/>
                  </a:moveTo>
                  <a:lnTo>
                    <a:pt x="1151" y="918"/>
                  </a:lnTo>
                  <a:lnTo>
                    <a:pt x="1151" y="0"/>
                  </a:lnTo>
                  <a:lnTo>
                    <a:pt x="0" y="1739"/>
                  </a:lnTo>
                </a:path>
              </a:pathLst>
            </a:custGeom>
            <a:solidFill>
              <a:schemeClr val="accent3"/>
            </a:solidFill>
            <a:ln>
              <a:noFill/>
            </a:ln>
            <a:effectLst/>
          </p:spPr>
          <p:txBody>
            <a:bodyPr wrap="none" anchor="ctr"/>
            <a:lstStyle/>
            <a:p>
              <a:endParaRPr lang="en-US" sz="7199" dirty="0">
                <a:latin typeface="Nunito Light" charset="0"/>
              </a:endParaRPr>
            </a:p>
          </p:txBody>
        </p:sp>
        <p:sp>
          <p:nvSpPr>
            <p:cNvPr id="7" name="Freeform 6"/>
            <p:cNvSpPr>
              <a:spLocks noChangeArrowheads="1"/>
            </p:cNvSpPr>
            <p:nvPr/>
          </p:nvSpPr>
          <p:spPr bwMode="auto">
            <a:xfrm>
              <a:off x="1777142" y="4477832"/>
              <a:ext cx="1455931" cy="4233061"/>
            </a:xfrm>
            <a:custGeom>
              <a:avLst/>
              <a:gdLst>
                <a:gd name="T0" fmla="*/ 0 w 1479"/>
                <a:gd name="T1" fmla="*/ 0 h 4296"/>
                <a:gd name="T2" fmla="*/ 327 w 1479"/>
                <a:gd name="T3" fmla="*/ 4295 h 4296"/>
                <a:gd name="T4" fmla="*/ 1478 w 1479"/>
                <a:gd name="T5" fmla="*/ 2556 h 4296"/>
                <a:gd name="T6" fmla="*/ 1478 w 1479"/>
                <a:gd name="T7" fmla="*/ 0 h 4296"/>
                <a:gd name="T8" fmla="*/ 0 w 1479"/>
                <a:gd name="T9" fmla="*/ 0 h 4296"/>
              </a:gdLst>
              <a:ahLst/>
              <a:cxnLst>
                <a:cxn ang="0">
                  <a:pos x="T0" y="T1"/>
                </a:cxn>
                <a:cxn ang="0">
                  <a:pos x="T2" y="T3"/>
                </a:cxn>
                <a:cxn ang="0">
                  <a:pos x="T4" y="T5"/>
                </a:cxn>
                <a:cxn ang="0">
                  <a:pos x="T6" y="T7"/>
                </a:cxn>
                <a:cxn ang="0">
                  <a:pos x="T8" y="T9"/>
                </a:cxn>
              </a:cxnLst>
              <a:rect l="0" t="0" r="r" b="b"/>
              <a:pathLst>
                <a:path w="1479" h="4296">
                  <a:moveTo>
                    <a:pt x="0" y="0"/>
                  </a:moveTo>
                  <a:lnTo>
                    <a:pt x="327" y="4295"/>
                  </a:lnTo>
                  <a:lnTo>
                    <a:pt x="1478" y="2556"/>
                  </a:lnTo>
                  <a:lnTo>
                    <a:pt x="1478" y="0"/>
                  </a:lnTo>
                  <a:lnTo>
                    <a:pt x="0" y="0"/>
                  </a:lnTo>
                </a:path>
              </a:pathLst>
            </a:custGeom>
            <a:solidFill>
              <a:schemeClr val="accent3">
                <a:lumMod val="60000"/>
                <a:lumOff val="40000"/>
              </a:schemeClr>
            </a:solidFill>
            <a:ln>
              <a:noFill/>
            </a:ln>
            <a:effectLst/>
          </p:spPr>
          <p:txBody>
            <a:bodyPr wrap="none" anchor="ctr"/>
            <a:lstStyle/>
            <a:p>
              <a:endParaRPr lang="en-US" sz="7199" dirty="0">
                <a:latin typeface="Nunito Light" charset="0"/>
              </a:endParaRPr>
            </a:p>
          </p:txBody>
        </p:sp>
        <p:sp>
          <p:nvSpPr>
            <p:cNvPr id="8" name="Freeform 7"/>
            <p:cNvSpPr>
              <a:spLocks noChangeArrowheads="1"/>
            </p:cNvSpPr>
            <p:nvPr/>
          </p:nvSpPr>
          <p:spPr bwMode="auto">
            <a:xfrm>
              <a:off x="-525459" y="4477832"/>
              <a:ext cx="2646748" cy="4233061"/>
            </a:xfrm>
            <a:custGeom>
              <a:avLst/>
              <a:gdLst>
                <a:gd name="T0" fmla="*/ 0 w 2687"/>
                <a:gd name="T1" fmla="*/ 0 h 4296"/>
                <a:gd name="T2" fmla="*/ 2686 w 2687"/>
                <a:gd name="T3" fmla="*/ 4295 h 4296"/>
                <a:gd name="T4" fmla="*/ 2359 w 2687"/>
                <a:gd name="T5" fmla="*/ 0 h 4296"/>
                <a:gd name="T6" fmla="*/ 0 w 2687"/>
                <a:gd name="T7" fmla="*/ 0 h 4296"/>
              </a:gdLst>
              <a:ahLst/>
              <a:cxnLst>
                <a:cxn ang="0">
                  <a:pos x="T0" y="T1"/>
                </a:cxn>
                <a:cxn ang="0">
                  <a:pos x="T2" y="T3"/>
                </a:cxn>
                <a:cxn ang="0">
                  <a:pos x="T4" y="T5"/>
                </a:cxn>
                <a:cxn ang="0">
                  <a:pos x="T6" y="T7"/>
                </a:cxn>
              </a:cxnLst>
              <a:rect l="0" t="0" r="r" b="b"/>
              <a:pathLst>
                <a:path w="2687" h="4296">
                  <a:moveTo>
                    <a:pt x="0" y="0"/>
                  </a:moveTo>
                  <a:lnTo>
                    <a:pt x="2686" y="4295"/>
                  </a:lnTo>
                  <a:lnTo>
                    <a:pt x="2359" y="0"/>
                  </a:lnTo>
                  <a:lnTo>
                    <a:pt x="0" y="0"/>
                  </a:lnTo>
                </a:path>
              </a:pathLst>
            </a:custGeom>
            <a:solidFill>
              <a:schemeClr val="accent3"/>
            </a:solidFill>
            <a:ln>
              <a:noFill/>
            </a:ln>
            <a:effectLst/>
          </p:spPr>
          <p:txBody>
            <a:bodyPr wrap="none" anchor="ctr"/>
            <a:lstStyle/>
            <a:p>
              <a:endParaRPr lang="en-US" sz="7199" dirty="0">
                <a:latin typeface="Nunito Light" charset="0"/>
              </a:endParaRPr>
            </a:p>
          </p:txBody>
        </p:sp>
        <p:sp>
          <p:nvSpPr>
            <p:cNvPr id="9" name="Freeform 8"/>
            <p:cNvSpPr>
              <a:spLocks noChangeArrowheads="1"/>
            </p:cNvSpPr>
            <p:nvPr/>
          </p:nvSpPr>
          <p:spPr bwMode="auto">
            <a:xfrm>
              <a:off x="-858390" y="4477832"/>
              <a:ext cx="3003125" cy="4233061"/>
            </a:xfrm>
            <a:custGeom>
              <a:avLst/>
              <a:gdLst>
                <a:gd name="T0" fmla="*/ 0 w 3049"/>
                <a:gd name="T1" fmla="*/ 0 h 4296"/>
                <a:gd name="T2" fmla="*/ 43 w 3049"/>
                <a:gd name="T3" fmla="*/ 3187 h 4296"/>
                <a:gd name="T4" fmla="*/ 3048 w 3049"/>
                <a:gd name="T5" fmla="*/ 4295 h 4296"/>
                <a:gd name="T6" fmla="*/ 362 w 3049"/>
                <a:gd name="T7" fmla="*/ 0 h 4296"/>
                <a:gd name="T8" fmla="*/ 0 w 3049"/>
                <a:gd name="T9" fmla="*/ 0 h 4296"/>
              </a:gdLst>
              <a:ahLst/>
              <a:cxnLst>
                <a:cxn ang="0">
                  <a:pos x="T0" y="T1"/>
                </a:cxn>
                <a:cxn ang="0">
                  <a:pos x="T2" y="T3"/>
                </a:cxn>
                <a:cxn ang="0">
                  <a:pos x="T4" y="T5"/>
                </a:cxn>
                <a:cxn ang="0">
                  <a:pos x="T6" y="T7"/>
                </a:cxn>
                <a:cxn ang="0">
                  <a:pos x="T8" y="T9"/>
                </a:cxn>
              </a:cxnLst>
              <a:rect l="0" t="0" r="r" b="b"/>
              <a:pathLst>
                <a:path w="3049" h="4296">
                  <a:moveTo>
                    <a:pt x="0" y="0"/>
                  </a:moveTo>
                  <a:lnTo>
                    <a:pt x="43" y="3187"/>
                  </a:lnTo>
                  <a:lnTo>
                    <a:pt x="3048" y="4295"/>
                  </a:lnTo>
                  <a:lnTo>
                    <a:pt x="362" y="0"/>
                  </a:lnTo>
                  <a:lnTo>
                    <a:pt x="0" y="0"/>
                  </a:lnTo>
                </a:path>
              </a:pathLst>
            </a:custGeom>
            <a:solidFill>
              <a:schemeClr val="accent3">
                <a:lumMod val="60000"/>
                <a:lumOff val="40000"/>
              </a:schemeClr>
            </a:solidFill>
            <a:ln>
              <a:noFill/>
            </a:ln>
            <a:effectLst/>
          </p:spPr>
          <p:txBody>
            <a:bodyPr wrap="none" anchor="ctr"/>
            <a:lstStyle/>
            <a:p>
              <a:endParaRPr lang="en-US" sz="7199" dirty="0">
                <a:latin typeface="Nunito Light" charset="0"/>
              </a:endParaRPr>
            </a:p>
          </p:txBody>
        </p:sp>
      </p:grpSp>
      <p:pic>
        <p:nvPicPr>
          <p:cNvPr id="14" name="Picture 2">
            <a:extLst>
              <a:ext uri="{FF2B5EF4-FFF2-40B4-BE49-F238E27FC236}">
                <a16:creationId xmlns:a16="http://schemas.microsoft.com/office/drawing/2014/main" id="{5222E336-753A-42F5-B5EE-C086CD3F45B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678400" y="10167254"/>
            <a:ext cx="6923314" cy="4797880"/>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14" descr="Welcome Translated In Different Languages">
            <a:hlinkClick r:id="rId4"/>
            <a:extLst>
              <a:ext uri="{FF2B5EF4-FFF2-40B4-BE49-F238E27FC236}">
                <a16:creationId xmlns:a16="http://schemas.microsoft.com/office/drawing/2014/main" id="{4088ADF9-045B-4A58-A65C-9BFE1973E8AA}"/>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281530" y="3299792"/>
            <a:ext cx="13249116" cy="6867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 name="TextBox 15">
            <a:extLst>
              <a:ext uri="{FF2B5EF4-FFF2-40B4-BE49-F238E27FC236}">
                <a16:creationId xmlns:a16="http://schemas.microsoft.com/office/drawing/2014/main" id="{198303F5-BAAE-446C-AAF5-C8C303B352AC}"/>
              </a:ext>
            </a:extLst>
          </p:cNvPr>
          <p:cNvSpPr txBox="1"/>
          <p:nvPr/>
        </p:nvSpPr>
        <p:spPr>
          <a:xfrm>
            <a:off x="2539211" y="8187294"/>
            <a:ext cx="20748171" cy="584775"/>
          </a:xfrm>
          <a:prstGeom prst="rect">
            <a:avLst/>
          </a:prstGeom>
          <a:noFill/>
        </p:spPr>
        <p:txBody>
          <a:bodyPr wrap="square">
            <a:spAutoFit/>
          </a:bodyPr>
          <a:lstStyle/>
          <a:p>
            <a:pPr marL="0" indent="0" eaLnBrk="0" fontAlgn="base" hangingPunct="0">
              <a:spcAft>
                <a:spcPct val="0"/>
              </a:spcAft>
              <a:buNone/>
            </a:pPr>
            <a:endParaRPr lang="en-US" sz="3200" kern="0" dirty="0">
              <a:solidFill>
                <a:srgbClr val="000000"/>
              </a:solidFill>
            </a:endParaRPr>
          </a:p>
        </p:txBody>
      </p:sp>
    </p:spTree>
    <p:extLst>
      <p:ext uri="{BB962C8B-B14F-4D97-AF65-F5344CB8AC3E}">
        <p14:creationId xmlns:p14="http://schemas.microsoft.com/office/powerpoint/2010/main" val="1395458523"/>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Box 10"/>
          <p:cNvSpPr txBox="1"/>
          <p:nvPr/>
        </p:nvSpPr>
        <p:spPr>
          <a:xfrm>
            <a:off x="-653898" y="778282"/>
            <a:ext cx="23579210" cy="1569660"/>
          </a:xfrm>
          <a:prstGeom prst="rect">
            <a:avLst/>
          </a:prstGeom>
          <a:noFill/>
        </p:spPr>
        <p:txBody>
          <a:bodyPr wrap="square" rtlCol="0">
            <a:spAutoFit/>
          </a:bodyPr>
          <a:lstStyle/>
          <a:p>
            <a:pPr marL="3200400" algn="ctr"/>
            <a:r>
              <a:rPr lang="en-US" sz="9600" b="1" dirty="0"/>
              <a:t>Limited-English Proficiency (LEP)</a:t>
            </a:r>
            <a:endParaRPr lang="en-US" sz="5400" b="1" dirty="0"/>
          </a:p>
        </p:txBody>
      </p:sp>
      <p:grpSp>
        <p:nvGrpSpPr>
          <p:cNvPr id="2" name="Group 1"/>
          <p:cNvGrpSpPr/>
          <p:nvPr/>
        </p:nvGrpSpPr>
        <p:grpSpPr>
          <a:xfrm>
            <a:off x="-986916" y="2932718"/>
            <a:ext cx="4093436" cy="4234164"/>
            <a:chOff x="-858390" y="4477832"/>
            <a:chExt cx="4092370" cy="4233061"/>
          </a:xfrm>
        </p:grpSpPr>
        <p:sp>
          <p:nvSpPr>
            <p:cNvPr id="6" name="Freeform 5"/>
            <p:cNvSpPr>
              <a:spLocks noChangeArrowheads="1"/>
            </p:cNvSpPr>
            <p:nvPr/>
          </p:nvSpPr>
          <p:spPr bwMode="auto">
            <a:xfrm>
              <a:off x="2099658" y="6974920"/>
              <a:ext cx="1134322" cy="1716691"/>
            </a:xfrm>
            <a:custGeom>
              <a:avLst/>
              <a:gdLst>
                <a:gd name="T0" fmla="*/ 0 w 1152"/>
                <a:gd name="T1" fmla="*/ 1739 h 1740"/>
                <a:gd name="T2" fmla="*/ 1151 w 1152"/>
                <a:gd name="T3" fmla="*/ 918 h 1740"/>
                <a:gd name="T4" fmla="*/ 1151 w 1152"/>
                <a:gd name="T5" fmla="*/ 0 h 1740"/>
                <a:gd name="T6" fmla="*/ 0 w 1152"/>
                <a:gd name="T7" fmla="*/ 1739 h 1740"/>
              </a:gdLst>
              <a:ahLst/>
              <a:cxnLst>
                <a:cxn ang="0">
                  <a:pos x="T0" y="T1"/>
                </a:cxn>
                <a:cxn ang="0">
                  <a:pos x="T2" y="T3"/>
                </a:cxn>
                <a:cxn ang="0">
                  <a:pos x="T4" y="T5"/>
                </a:cxn>
                <a:cxn ang="0">
                  <a:pos x="T6" y="T7"/>
                </a:cxn>
              </a:cxnLst>
              <a:rect l="0" t="0" r="r" b="b"/>
              <a:pathLst>
                <a:path w="1152" h="1740">
                  <a:moveTo>
                    <a:pt x="0" y="1739"/>
                  </a:moveTo>
                  <a:lnTo>
                    <a:pt x="1151" y="918"/>
                  </a:lnTo>
                  <a:lnTo>
                    <a:pt x="1151" y="0"/>
                  </a:lnTo>
                  <a:lnTo>
                    <a:pt x="0" y="1739"/>
                  </a:lnTo>
                </a:path>
              </a:pathLst>
            </a:custGeom>
            <a:solidFill>
              <a:schemeClr val="accent3"/>
            </a:solidFill>
            <a:ln>
              <a:noFill/>
            </a:ln>
            <a:effectLst/>
          </p:spPr>
          <p:txBody>
            <a:bodyPr wrap="none" anchor="ctr"/>
            <a:lstStyle/>
            <a:p>
              <a:endParaRPr lang="en-US" sz="7199" dirty="0">
                <a:latin typeface="Nunito Light" charset="0"/>
              </a:endParaRPr>
            </a:p>
          </p:txBody>
        </p:sp>
        <p:sp>
          <p:nvSpPr>
            <p:cNvPr id="7" name="Freeform 6"/>
            <p:cNvSpPr>
              <a:spLocks noChangeArrowheads="1"/>
            </p:cNvSpPr>
            <p:nvPr/>
          </p:nvSpPr>
          <p:spPr bwMode="auto">
            <a:xfrm>
              <a:off x="1777142" y="4477832"/>
              <a:ext cx="1455931" cy="4233061"/>
            </a:xfrm>
            <a:custGeom>
              <a:avLst/>
              <a:gdLst>
                <a:gd name="T0" fmla="*/ 0 w 1479"/>
                <a:gd name="T1" fmla="*/ 0 h 4296"/>
                <a:gd name="T2" fmla="*/ 327 w 1479"/>
                <a:gd name="T3" fmla="*/ 4295 h 4296"/>
                <a:gd name="T4" fmla="*/ 1478 w 1479"/>
                <a:gd name="T5" fmla="*/ 2556 h 4296"/>
                <a:gd name="T6" fmla="*/ 1478 w 1479"/>
                <a:gd name="T7" fmla="*/ 0 h 4296"/>
                <a:gd name="T8" fmla="*/ 0 w 1479"/>
                <a:gd name="T9" fmla="*/ 0 h 4296"/>
              </a:gdLst>
              <a:ahLst/>
              <a:cxnLst>
                <a:cxn ang="0">
                  <a:pos x="T0" y="T1"/>
                </a:cxn>
                <a:cxn ang="0">
                  <a:pos x="T2" y="T3"/>
                </a:cxn>
                <a:cxn ang="0">
                  <a:pos x="T4" y="T5"/>
                </a:cxn>
                <a:cxn ang="0">
                  <a:pos x="T6" y="T7"/>
                </a:cxn>
                <a:cxn ang="0">
                  <a:pos x="T8" y="T9"/>
                </a:cxn>
              </a:cxnLst>
              <a:rect l="0" t="0" r="r" b="b"/>
              <a:pathLst>
                <a:path w="1479" h="4296">
                  <a:moveTo>
                    <a:pt x="0" y="0"/>
                  </a:moveTo>
                  <a:lnTo>
                    <a:pt x="327" y="4295"/>
                  </a:lnTo>
                  <a:lnTo>
                    <a:pt x="1478" y="2556"/>
                  </a:lnTo>
                  <a:lnTo>
                    <a:pt x="1478" y="0"/>
                  </a:lnTo>
                  <a:lnTo>
                    <a:pt x="0" y="0"/>
                  </a:lnTo>
                </a:path>
              </a:pathLst>
            </a:custGeom>
            <a:solidFill>
              <a:schemeClr val="accent3">
                <a:lumMod val="60000"/>
                <a:lumOff val="40000"/>
              </a:schemeClr>
            </a:solidFill>
            <a:ln>
              <a:noFill/>
            </a:ln>
            <a:effectLst/>
          </p:spPr>
          <p:txBody>
            <a:bodyPr wrap="none" anchor="ctr"/>
            <a:lstStyle/>
            <a:p>
              <a:endParaRPr lang="en-US" sz="7199" dirty="0">
                <a:latin typeface="Nunito Light" charset="0"/>
              </a:endParaRPr>
            </a:p>
          </p:txBody>
        </p:sp>
        <p:sp>
          <p:nvSpPr>
            <p:cNvPr id="8" name="Freeform 7"/>
            <p:cNvSpPr>
              <a:spLocks noChangeArrowheads="1"/>
            </p:cNvSpPr>
            <p:nvPr/>
          </p:nvSpPr>
          <p:spPr bwMode="auto">
            <a:xfrm>
              <a:off x="-525459" y="4477832"/>
              <a:ext cx="2646748" cy="4233061"/>
            </a:xfrm>
            <a:custGeom>
              <a:avLst/>
              <a:gdLst>
                <a:gd name="T0" fmla="*/ 0 w 2687"/>
                <a:gd name="T1" fmla="*/ 0 h 4296"/>
                <a:gd name="T2" fmla="*/ 2686 w 2687"/>
                <a:gd name="T3" fmla="*/ 4295 h 4296"/>
                <a:gd name="T4" fmla="*/ 2359 w 2687"/>
                <a:gd name="T5" fmla="*/ 0 h 4296"/>
                <a:gd name="T6" fmla="*/ 0 w 2687"/>
                <a:gd name="T7" fmla="*/ 0 h 4296"/>
              </a:gdLst>
              <a:ahLst/>
              <a:cxnLst>
                <a:cxn ang="0">
                  <a:pos x="T0" y="T1"/>
                </a:cxn>
                <a:cxn ang="0">
                  <a:pos x="T2" y="T3"/>
                </a:cxn>
                <a:cxn ang="0">
                  <a:pos x="T4" y="T5"/>
                </a:cxn>
                <a:cxn ang="0">
                  <a:pos x="T6" y="T7"/>
                </a:cxn>
              </a:cxnLst>
              <a:rect l="0" t="0" r="r" b="b"/>
              <a:pathLst>
                <a:path w="2687" h="4296">
                  <a:moveTo>
                    <a:pt x="0" y="0"/>
                  </a:moveTo>
                  <a:lnTo>
                    <a:pt x="2686" y="4295"/>
                  </a:lnTo>
                  <a:lnTo>
                    <a:pt x="2359" y="0"/>
                  </a:lnTo>
                  <a:lnTo>
                    <a:pt x="0" y="0"/>
                  </a:lnTo>
                </a:path>
              </a:pathLst>
            </a:custGeom>
            <a:solidFill>
              <a:schemeClr val="accent3"/>
            </a:solidFill>
            <a:ln>
              <a:noFill/>
            </a:ln>
            <a:effectLst/>
          </p:spPr>
          <p:txBody>
            <a:bodyPr wrap="none" anchor="ctr"/>
            <a:lstStyle/>
            <a:p>
              <a:endParaRPr lang="en-US" sz="7199" dirty="0">
                <a:latin typeface="Nunito Light" charset="0"/>
              </a:endParaRPr>
            </a:p>
          </p:txBody>
        </p:sp>
        <p:sp>
          <p:nvSpPr>
            <p:cNvPr id="9" name="Freeform 8"/>
            <p:cNvSpPr>
              <a:spLocks noChangeArrowheads="1"/>
            </p:cNvSpPr>
            <p:nvPr/>
          </p:nvSpPr>
          <p:spPr bwMode="auto">
            <a:xfrm>
              <a:off x="-858390" y="4477832"/>
              <a:ext cx="3003125" cy="4233061"/>
            </a:xfrm>
            <a:custGeom>
              <a:avLst/>
              <a:gdLst>
                <a:gd name="T0" fmla="*/ 0 w 3049"/>
                <a:gd name="T1" fmla="*/ 0 h 4296"/>
                <a:gd name="T2" fmla="*/ 43 w 3049"/>
                <a:gd name="T3" fmla="*/ 3187 h 4296"/>
                <a:gd name="T4" fmla="*/ 3048 w 3049"/>
                <a:gd name="T5" fmla="*/ 4295 h 4296"/>
                <a:gd name="T6" fmla="*/ 362 w 3049"/>
                <a:gd name="T7" fmla="*/ 0 h 4296"/>
                <a:gd name="T8" fmla="*/ 0 w 3049"/>
                <a:gd name="T9" fmla="*/ 0 h 4296"/>
              </a:gdLst>
              <a:ahLst/>
              <a:cxnLst>
                <a:cxn ang="0">
                  <a:pos x="T0" y="T1"/>
                </a:cxn>
                <a:cxn ang="0">
                  <a:pos x="T2" y="T3"/>
                </a:cxn>
                <a:cxn ang="0">
                  <a:pos x="T4" y="T5"/>
                </a:cxn>
                <a:cxn ang="0">
                  <a:pos x="T6" y="T7"/>
                </a:cxn>
                <a:cxn ang="0">
                  <a:pos x="T8" y="T9"/>
                </a:cxn>
              </a:cxnLst>
              <a:rect l="0" t="0" r="r" b="b"/>
              <a:pathLst>
                <a:path w="3049" h="4296">
                  <a:moveTo>
                    <a:pt x="0" y="0"/>
                  </a:moveTo>
                  <a:lnTo>
                    <a:pt x="43" y="3187"/>
                  </a:lnTo>
                  <a:lnTo>
                    <a:pt x="3048" y="4295"/>
                  </a:lnTo>
                  <a:lnTo>
                    <a:pt x="362" y="0"/>
                  </a:lnTo>
                  <a:lnTo>
                    <a:pt x="0" y="0"/>
                  </a:lnTo>
                </a:path>
              </a:pathLst>
            </a:custGeom>
            <a:solidFill>
              <a:schemeClr val="accent3">
                <a:lumMod val="60000"/>
                <a:lumOff val="40000"/>
              </a:schemeClr>
            </a:solidFill>
            <a:ln>
              <a:noFill/>
            </a:ln>
            <a:effectLst/>
          </p:spPr>
          <p:txBody>
            <a:bodyPr wrap="none" anchor="ctr"/>
            <a:lstStyle/>
            <a:p>
              <a:endParaRPr lang="en-US" sz="7199" dirty="0">
                <a:latin typeface="Nunito Light" charset="0"/>
              </a:endParaRPr>
            </a:p>
          </p:txBody>
        </p:sp>
      </p:grpSp>
      <p:pic>
        <p:nvPicPr>
          <p:cNvPr id="14" name="Picture 2">
            <a:extLst>
              <a:ext uri="{FF2B5EF4-FFF2-40B4-BE49-F238E27FC236}">
                <a16:creationId xmlns:a16="http://schemas.microsoft.com/office/drawing/2014/main" id="{5222E336-753A-42F5-B5EE-C086CD3F45B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678400" y="10167254"/>
            <a:ext cx="6923314" cy="4797880"/>
          </a:xfrm>
          <a:prstGeom prst="rect">
            <a:avLst/>
          </a:prstGeom>
          <a:noFill/>
          <a:extLst>
            <a:ext uri="{909E8E84-426E-40DD-AFC4-6F175D3DCCD1}">
              <a14:hiddenFill xmlns:a14="http://schemas.microsoft.com/office/drawing/2010/main">
                <a:solidFill>
                  <a:srgbClr val="FFFFFF"/>
                </a:solidFill>
              </a14:hiddenFill>
            </a:ext>
          </a:extLst>
        </p:spPr>
      </p:pic>
      <p:sp>
        <p:nvSpPr>
          <p:cNvPr id="12" name="Content Placeholder 2">
            <a:extLst>
              <a:ext uri="{FF2B5EF4-FFF2-40B4-BE49-F238E27FC236}">
                <a16:creationId xmlns:a16="http://schemas.microsoft.com/office/drawing/2014/main" id="{6126CCB8-B6E4-4656-B308-B2A2AAB4D913}"/>
              </a:ext>
            </a:extLst>
          </p:cNvPr>
          <p:cNvSpPr txBox="1">
            <a:spLocks/>
          </p:cNvSpPr>
          <p:nvPr/>
        </p:nvSpPr>
        <p:spPr>
          <a:xfrm>
            <a:off x="3467588" y="2894950"/>
            <a:ext cx="19218695" cy="8753711"/>
          </a:xfrm>
          <a:prstGeom prst="rect">
            <a:avLst/>
          </a:prstGeom>
        </p:spPr>
        <p:txBody>
          <a:bodyPr>
            <a:normAutofit/>
          </a:bodyPr>
          <a:lstStyle>
            <a:lvl1pPr marL="457200" indent="-457200" algn="l" defTabSz="1828800" rtl="0" eaLnBrk="1" latinLnBrk="0" hangingPunct="1">
              <a:lnSpc>
                <a:spcPct val="90000"/>
              </a:lnSpc>
              <a:spcBef>
                <a:spcPts val="2000"/>
              </a:spcBef>
              <a:buFont typeface="Arial" panose="020B0604020202020204" pitchFamily="34" charset="0"/>
              <a:buChar char="•"/>
              <a:defRPr sz="5600" kern="1200">
                <a:solidFill>
                  <a:schemeClr val="tx1"/>
                </a:solidFill>
                <a:latin typeface="+mn-lt"/>
                <a:ea typeface="+mn-ea"/>
                <a:cs typeface="+mn-cs"/>
              </a:defRPr>
            </a:lvl1pPr>
            <a:lvl2pPr marL="13716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mn-lt"/>
                <a:ea typeface="+mn-ea"/>
                <a:cs typeface="+mn-cs"/>
              </a:defRPr>
            </a:lvl2pPr>
            <a:lvl3pPr marL="2286000" indent="-457200" algn="l" defTabSz="1828800" rtl="0" eaLnBrk="1" latinLnBrk="0" hangingPunct="1">
              <a:lnSpc>
                <a:spcPct val="90000"/>
              </a:lnSpc>
              <a:spcBef>
                <a:spcPts val="1000"/>
              </a:spcBef>
              <a:buFont typeface="Arial" panose="020B0604020202020204" pitchFamily="34" charset="0"/>
              <a:buChar char="•"/>
              <a:defRPr sz="4000" kern="1200">
                <a:solidFill>
                  <a:schemeClr val="tx1"/>
                </a:solidFill>
                <a:latin typeface="+mn-lt"/>
                <a:ea typeface="+mn-ea"/>
                <a:cs typeface="+mn-cs"/>
              </a:defRPr>
            </a:lvl3pPr>
            <a:lvl4pPr marL="32004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4pPr>
            <a:lvl5pPr marL="41148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5pPr>
            <a:lvl6pPr marL="50292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6pPr>
            <a:lvl7pPr marL="59436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7pPr>
            <a:lvl8pPr marL="68580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8pPr>
            <a:lvl9pPr marL="77724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9pPr>
          </a:lstStyle>
          <a:p>
            <a:pPr marL="0" indent="0" algn="ctr">
              <a:buFont typeface="Arial" panose="020B0604020202020204" pitchFamily="34" charset="0"/>
              <a:buNone/>
            </a:pPr>
            <a:endParaRPr lang="en-US" sz="3600" dirty="0"/>
          </a:p>
          <a:p>
            <a:r>
              <a:rPr lang="en-US" sz="4400" b="1" dirty="0"/>
              <a:t>Section 601 of Title VI the Civil Rights Act of 1964</a:t>
            </a:r>
            <a:r>
              <a:rPr lang="en-US" sz="3600" dirty="0"/>
              <a:t>:</a:t>
            </a:r>
            <a:endParaRPr lang="en-US" sz="9600" dirty="0"/>
          </a:p>
          <a:p>
            <a:pPr marL="0" indent="0" algn="ctr">
              <a:buFont typeface="Arial" panose="020B0604020202020204" pitchFamily="34" charset="0"/>
              <a:buNone/>
            </a:pPr>
            <a:endParaRPr lang="en-US" sz="3600" dirty="0"/>
          </a:p>
          <a:p>
            <a:pPr marL="1133856" lvl="1" indent="0">
              <a:buNone/>
            </a:pPr>
            <a:r>
              <a:rPr lang="en-US" sz="6000" dirty="0"/>
              <a:t>“No person in the United States shall, on the grounds of race, color, or national origin, be excluded from participation in, be denied the benefits of, or be subjected to discrimination under any program or activity receiving Federal financial assistance.”</a:t>
            </a:r>
          </a:p>
        </p:txBody>
      </p:sp>
    </p:spTree>
    <p:extLst>
      <p:ext uri="{BB962C8B-B14F-4D97-AF65-F5344CB8AC3E}">
        <p14:creationId xmlns:p14="http://schemas.microsoft.com/office/powerpoint/2010/main" val="3248844429"/>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Box 10"/>
          <p:cNvSpPr txBox="1"/>
          <p:nvPr/>
        </p:nvSpPr>
        <p:spPr>
          <a:xfrm>
            <a:off x="-425302" y="778282"/>
            <a:ext cx="23350614" cy="1569660"/>
          </a:xfrm>
          <a:prstGeom prst="rect">
            <a:avLst/>
          </a:prstGeom>
          <a:noFill/>
        </p:spPr>
        <p:txBody>
          <a:bodyPr wrap="square" rtlCol="0">
            <a:spAutoFit/>
          </a:bodyPr>
          <a:lstStyle/>
          <a:p>
            <a:pPr marL="3200400" algn="ctr"/>
            <a:r>
              <a:rPr lang="en-US" sz="9600" b="1" dirty="0"/>
              <a:t>Limited-English Proficiency (LEP)</a:t>
            </a:r>
            <a:endParaRPr lang="en-US" sz="5400" b="1" dirty="0"/>
          </a:p>
        </p:txBody>
      </p:sp>
      <p:grpSp>
        <p:nvGrpSpPr>
          <p:cNvPr id="2" name="Group 1"/>
          <p:cNvGrpSpPr/>
          <p:nvPr/>
        </p:nvGrpSpPr>
        <p:grpSpPr>
          <a:xfrm>
            <a:off x="-986916" y="2932718"/>
            <a:ext cx="4093436" cy="4234164"/>
            <a:chOff x="-858390" y="4477832"/>
            <a:chExt cx="4092370" cy="4233061"/>
          </a:xfrm>
        </p:grpSpPr>
        <p:sp>
          <p:nvSpPr>
            <p:cNvPr id="6" name="Freeform 5"/>
            <p:cNvSpPr>
              <a:spLocks noChangeArrowheads="1"/>
            </p:cNvSpPr>
            <p:nvPr/>
          </p:nvSpPr>
          <p:spPr bwMode="auto">
            <a:xfrm>
              <a:off x="2099658" y="6974920"/>
              <a:ext cx="1134322" cy="1716691"/>
            </a:xfrm>
            <a:custGeom>
              <a:avLst/>
              <a:gdLst>
                <a:gd name="T0" fmla="*/ 0 w 1152"/>
                <a:gd name="T1" fmla="*/ 1739 h 1740"/>
                <a:gd name="T2" fmla="*/ 1151 w 1152"/>
                <a:gd name="T3" fmla="*/ 918 h 1740"/>
                <a:gd name="T4" fmla="*/ 1151 w 1152"/>
                <a:gd name="T5" fmla="*/ 0 h 1740"/>
                <a:gd name="T6" fmla="*/ 0 w 1152"/>
                <a:gd name="T7" fmla="*/ 1739 h 1740"/>
              </a:gdLst>
              <a:ahLst/>
              <a:cxnLst>
                <a:cxn ang="0">
                  <a:pos x="T0" y="T1"/>
                </a:cxn>
                <a:cxn ang="0">
                  <a:pos x="T2" y="T3"/>
                </a:cxn>
                <a:cxn ang="0">
                  <a:pos x="T4" y="T5"/>
                </a:cxn>
                <a:cxn ang="0">
                  <a:pos x="T6" y="T7"/>
                </a:cxn>
              </a:cxnLst>
              <a:rect l="0" t="0" r="r" b="b"/>
              <a:pathLst>
                <a:path w="1152" h="1740">
                  <a:moveTo>
                    <a:pt x="0" y="1739"/>
                  </a:moveTo>
                  <a:lnTo>
                    <a:pt x="1151" y="918"/>
                  </a:lnTo>
                  <a:lnTo>
                    <a:pt x="1151" y="0"/>
                  </a:lnTo>
                  <a:lnTo>
                    <a:pt x="0" y="1739"/>
                  </a:lnTo>
                </a:path>
              </a:pathLst>
            </a:custGeom>
            <a:solidFill>
              <a:schemeClr val="accent3"/>
            </a:solidFill>
            <a:ln>
              <a:noFill/>
            </a:ln>
            <a:effectLst/>
          </p:spPr>
          <p:txBody>
            <a:bodyPr wrap="none" anchor="ctr"/>
            <a:lstStyle/>
            <a:p>
              <a:endParaRPr lang="en-US" sz="7199" dirty="0">
                <a:latin typeface="Nunito Light" charset="0"/>
              </a:endParaRPr>
            </a:p>
          </p:txBody>
        </p:sp>
        <p:sp>
          <p:nvSpPr>
            <p:cNvPr id="7" name="Freeform 6"/>
            <p:cNvSpPr>
              <a:spLocks noChangeArrowheads="1"/>
            </p:cNvSpPr>
            <p:nvPr/>
          </p:nvSpPr>
          <p:spPr bwMode="auto">
            <a:xfrm>
              <a:off x="1777142" y="4477832"/>
              <a:ext cx="1455931" cy="4233061"/>
            </a:xfrm>
            <a:custGeom>
              <a:avLst/>
              <a:gdLst>
                <a:gd name="T0" fmla="*/ 0 w 1479"/>
                <a:gd name="T1" fmla="*/ 0 h 4296"/>
                <a:gd name="T2" fmla="*/ 327 w 1479"/>
                <a:gd name="T3" fmla="*/ 4295 h 4296"/>
                <a:gd name="T4" fmla="*/ 1478 w 1479"/>
                <a:gd name="T5" fmla="*/ 2556 h 4296"/>
                <a:gd name="T6" fmla="*/ 1478 w 1479"/>
                <a:gd name="T7" fmla="*/ 0 h 4296"/>
                <a:gd name="T8" fmla="*/ 0 w 1479"/>
                <a:gd name="T9" fmla="*/ 0 h 4296"/>
              </a:gdLst>
              <a:ahLst/>
              <a:cxnLst>
                <a:cxn ang="0">
                  <a:pos x="T0" y="T1"/>
                </a:cxn>
                <a:cxn ang="0">
                  <a:pos x="T2" y="T3"/>
                </a:cxn>
                <a:cxn ang="0">
                  <a:pos x="T4" y="T5"/>
                </a:cxn>
                <a:cxn ang="0">
                  <a:pos x="T6" y="T7"/>
                </a:cxn>
                <a:cxn ang="0">
                  <a:pos x="T8" y="T9"/>
                </a:cxn>
              </a:cxnLst>
              <a:rect l="0" t="0" r="r" b="b"/>
              <a:pathLst>
                <a:path w="1479" h="4296">
                  <a:moveTo>
                    <a:pt x="0" y="0"/>
                  </a:moveTo>
                  <a:lnTo>
                    <a:pt x="327" y="4295"/>
                  </a:lnTo>
                  <a:lnTo>
                    <a:pt x="1478" y="2556"/>
                  </a:lnTo>
                  <a:lnTo>
                    <a:pt x="1478" y="0"/>
                  </a:lnTo>
                  <a:lnTo>
                    <a:pt x="0" y="0"/>
                  </a:lnTo>
                </a:path>
              </a:pathLst>
            </a:custGeom>
            <a:solidFill>
              <a:schemeClr val="accent3">
                <a:lumMod val="60000"/>
                <a:lumOff val="40000"/>
              </a:schemeClr>
            </a:solidFill>
            <a:ln>
              <a:noFill/>
            </a:ln>
            <a:effectLst/>
          </p:spPr>
          <p:txBody>
            <a:bodyPr wrap="none" anchor="ctr"/>
            <a:lstStyle/>
            <a:p>
              <a:endParaRPr lang="en-US" sz="7199" dirty="0">
                <a:latin typeface="Nunito Light" charset="0"/>
              </a:endParaRPr>
            </a:p>
          </p:txBody>
        </p:sp>
        <p:sp>
          <p:nvSpPr>
            <p:cNvPr id="8" name="Freeform 7"/>
            <p:cNvSpPr>
              <a:spLocks noChangeArrowheads="1"/>
            </p:cNvSpPr>
            <p:nvPr/>
          </p:nvSpPr>
          <p:spPr bwMode="auto">
            <a:xfrm>
              <a:off x="-525459" y="4477832"/>
              <a:ext cx="2646748" cy="4233061"/>
            </a:xfrm>
            <a:custGeom>
              <a:avLst/>
              <a:gdLst>
                <a:gd name="T0" fmla="*/ 0 w 2687"/>
                <a:gd name="T1" fmla="*/ 0 h 4296"/>
                <a:gd name="T2" fmla="*/ 2686 w 2687"/>
                <a:gd name="T3" fmla="*/ 4295 h 4296"/>
                <a:gd name="T4" fmla="*/ 2359 w 2687"/>
                <a:gd name="T5" fmla="*/ 0 h 4296"/>
                <a:gd name="T6" fmla="*/ 0 w 2687"/>
                <a:gd name="T7" fmla="*/ 0 h 4296"/>
              </a:gdLst>
              <a:ahLst/>
              <a:cxnLst>
                <a:cxn ang="0">
                  <a:pos x="T0" y="T1"/>
                </a:cxn>
                <a:cxn ang="0">
                  <a:pos x="T2" y="T3"/>
                </a:cxn>
                <a:cxn ang="0">
                  <a:pos x="T4" y="T5"/>
                </a:cxn>
                <a:cxn ang="0">
                  <a:pos x="T6" y="T7"/>
                </a:cxn>
              </a:cxnLst>
              <a:rect l="0" t="0" r="r" b="b"/>
              <a:pathLst>
                <a:path w="2687" h="4296">
                  <a:moveTo>
                    <a:pt x="0" y="0"/>
                  </a:moveTo>
                  <a:lnTo>
                    <a:pt x="2686" y="4295"/>
                  </a:lnTo>
                  <a:lnTo>
                    <a:pt x="2359" y="0"/>
                  </a:lnTo>
                  <a:lnTo>
                    <a:pt x="0" y="0"/>
                  </a:lnTo>
                </a:path>
              </a:pathLst>
            </a:custGeom>
            <a:solidFill>
              <a:schemeClr val="accent3"/>
            </a:solidFill>
            <a:ln>
              <a:noFill/>
            </a:ln>
            <a:effectLst/>
          </p:spPr>
          <p:txBody>
            <a:bodyPr wrap="none" anchor="ctr"/>
            <a:lstStyle/>
            <a:p>
              <a:endParaRPr lang="en-US" sz="7199" dirty="0">
                <a:latin typeface="Nunito Light" charset="0"/>
              </a:endParaRPr>
            </a:p>
          </p:txBody>
        </p:sp>
        <p:sp>
          <p:nvSpPr>
            <p:cNvPr id="9" name="Freeform 8"/>
            <p:cNvSpPr>
              <a:spLocks noChangeArrowheads="1"/>
            </p:cNvSpPr>
            <p:nvPr/>
          </p:nvSpPr>
          <p:spPr bwMode="auto">
            <a:xfrm>
              <a:off x="-858390" y="4477832"/>
              <a:ext cx="3003125" cy="4233061"/>
            </a:xfrm>
            <a:custGeom>
              <a:avLst/>
              <a:gdLst>
                <a:gd name="T0" fmla="*/ 0 w 3049"/>
                <a:gd name="T1" fmla="*/ 0 h 4296"/>
                <a:gd name="T2" fmla="*/ 43 w 3049"/>
                <a:gd name="T3" fmla="*/ 3187 h 4296"/>
                <a:gd name="T4" fmla="*/ 3048 w 3049"/>
                <a:gd name="T5" fmla="*/ 4295 h 4296"/>
                <a:gd name="T6" fmla="*/ 362 w 3049"/>
                <a:gd name="T7" fmla="*/ 0 h 4296"/>
                <a:gd name="T8" fmla="*/ 0 w 3049"/>
                <a:gd name="T9" fmla="*/ 0 h 4296"/>
              </a:gdLst>
              <a:ahLst/>
              <a:cxnLst>
                <a:cxn ang="0">
                  <a:pos x="T0" y="T1"/>
                </a:cxn>
                <a:cxn ang="0">
                  <a:pos x="T2" y="T3"/>
                </a:cxn>
                <a:cxn ang="0">
                  <a:pos x="T4" y="T5"/>
                </a:cxn>
                <a:cxn ang="0">
                  <a:pos x="T6" y="T7"/>
                </a:cxn>
                <a:cxn ang="0">
                  <a:pos x="T8" y="T9"/>
                </a:cxn>
              </a:cxnLst>
              <a:rect l="0" t="0" r="r" b="b"/>
              <a:pathLst>
                <a:path w="3049" h="4296">
                  <a:moveTo>
                    <a:pt x="0" y="0"/>
                  </a:moveTo>
                  <a:lnTo>
                    <a:pt x="43" y="3187"/>
                  </a:lnTo>
                  <a:lnTo>
                    <a:pt x="3048" y="4295"/>
                  </a:lnTo>
                  <a:lnTo>
                    <a:pt x="362" y="0"/>
                  </a:lnTo>
                  <a:lnTo>
                    <a:pt x="0" y="0"/>
                  </a:lnTo>
                </a:path>
              </a:pathLst>
            </a:custGeom>
            <a:solidFill>
              <a:schemeClr val="accent3">
                <a:lumMod val="60000"/>
                <a:lumOff val="40000"/>
              </a:schemeClr>
            </a:solidFill>
            <a:ln>
              <a:noFill/>
            </a:ln>
            <a:effectLst/>
          </p:spPr>
          <p:txBody>
            <a:bodyPr wrap="none" anchor="ctr"/>
            <a:lstStyle/>
            <a:p>
              <a:endParaRPr lang="en-US" sz="7199" dirty="0">
                <a:latin typeface="Nunito Light" charset="0"/>
              </a:endParaRPr>
            </a:p>
          </p:txBody>
        </p:sp>
      </p:grpSp>
      <p:pic>
        <p:nvPicPr>
          <p:cNvPr id="14" name="Picture 2">
            <a:extLst>
              <a:ext uri="{FF2B5EF4-FFF2-40B4-BE49-F238E27FC236}">
                <a16:creationId xmlns:a16="http://schemas.microsoft.com/office/drawing/2014/main" id="{5222E336-753A-42F5-B5EE-C086CD3F45B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678400" y="10167254"/>
            <a:ext cx="6923314" cy="4797880"/>
          </a:xfrm>
          <a:prstGeom prst="rect">
            <a:avLst/>
          </a:prstGeom>
          <a:noFill/>
          <a:extLst>
            <a:ext uri="{909E8E84-426E-40DD-AFC4-6F175D3DCCD1}">
              <a14:hiddenFill xmlns:a14="http://schemas.microsoft.com/office/drawing/2010/main">
                <a:solidFill>
                  <a:srgbClr val="FFFFFF"/>
                </a:solidFill>
              </a14:hiddenFill>
            </a:ext>
          </a:extLst>
        </p:spPr>
      </p:pic>
      <p:sp>
        <p:nvSpPr>
          <p:cNvPr id="12" name="Content Placeholder 2">
            <a:extLst>
              <a:ext uri="{FF2B5EF4-FFF2-40B4-BE49-F238E27FC236}">
                <a16:creationId xmlns:a16="http://schemas.microsoft.com/office/drawing/2014/main" id="{6126CCB8-B6E4-4656-B308-B2A2AAB4D913}"/>
              </a:ext>
            </a:extLst>
          </p:cNvPr>
          <p:cNvSpPr txBox="1">
            <a:spLocks/>
          </p:cNvSpPr>
          <p:nvPr/>
        </p:nvSpPr>
        <p:spPr>
          <a:xfrm>
            <a:off x="3467588" y="2894950"/>
            <a:ext cx="19218695" cy="8753711"/>
          </a:xfrm>
          <a:prstGeom prst="rect">
            <a:avLst/>
          </a:prstGeom>
        </p:spPr>
        <p:txBody>
          <a:bodyPr>
            <a:normAutofit/>
          </a:bodyPr>
          <a:lstStyle>
            <a:lvl1pPr marL="457200" indent="-457200" algn="l" defTabSz="1828800" rtl="0" eaLnBrk="1" latinLnBrk="0" hangingPunct="1">
              <a:lnSpc>
                <a:spcPct val="90000"/>
              </a:lnSpc>
              <a:spcBef>
                <a:spcPts val="2000"/>
              </a:spcBef>
              <a:buFont typeface="Arial" panose="020B0604020202020204" pitchFamily="34" charset="0"/>
              <a:buChar char="•"/>
              <a:defRPr sz="5600" kern="1200">
                <a:solidFill>
                  <a:schemeClr val="tx1"/>
                </a:solidFill>
                <a:latin typeface="+mn-lt"/>
                <a:ea typeface="+mn-ea"/>
                <a:cs typeface="+mn-cs"/>
              </a:defRPr>
            </a:lvl1pPr>
            <a:lvl2pPr marL="13716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mn-lt"/>
                <a:ea typeface="+mn-ea"/>
                <a:cs typeface="+mn-cs"/>
              </a:defRPr>
            </a:lvl2pPr>
            <a:lvl3pPr marL="2286000" indent="-457200" algn="l" defTabSz="1828800" rtl="0" eaLnBrk="1" latinLnBrk="0" hangingPunct="1">
              <a:lnSpc>
                <a:spcPct val="90000"/>
              </a:lnSpc>
              <a:spcBef>
                <a:spcPts val="1000"/>
              </a:spcBef>
              <a:buFont typeface="Arial" panose="020B0604020202020204" pitchFamily="34" charset="0"/>
              <a:buChar char="•"/>
              <a:defRPr sz="4000" kern="1200">
                <a:solidFill>
                  <a:schemeClr val="tx1"/>
                </a:solidFill>
                <a:latin typeface="+mn-lt"/>
                <a:ea typeface="+mn-ea"/>
                <a:cs typeface="+mn-cs"/>
              </a:defRPr>
            </a:lvl3pPr>
            <a:lvl4pPr marL="32004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4pPr>
            <a:lvl5pPr marL="41148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5pPr>
            <a:lvl6pPr marL="50292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6pPr>
            <a:lvl7pPr marL="59436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7pPr>
            <a:lvl8pPr marL="68580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8pPr>
            <a:lvl9pPr marL="77724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9pPr>
          </a:lstStyle>
          <a:p>
            <a:pPr marL="0" indent="0" algn="ctr">
              <a:buFont typeface="Arial" panose="020B0604020202020204" pitchFamily="34" charset="0"/>
              <a:buNone/>
            </a:pPr>
            <a:endParaRPr lang="en-US" sz="3600" dirty="0"/>
          </a:p>
          <a:p>
            <a:r>
              <a:rPr lang="en-US" sz="6000" dirty="0"/>
              <a:t>Many individuals living in the U.S. do not read, write, speak, or understand English.</a:t>
            </a:r>
          </a:p>
          <a:p>
            <a:pPr marL="0" indent="0">
              <a:buNone/>
            </a:pPr>
            <a:endParaRPr lang="en-US" sz="6000" dirty="0"/>
          </a:p>
          <a:p>
            <a:r>
              <a:rPr lang="en-US" sz="6000" dirty="0"/>
              <a:t>Individuals with an inability to read, write, speak, or understand English face incredible impediments when attempting to obtain housing or other types of financial assistance.</a:t>
            </a:r>
            <a:endParaRPr lang="en-US" sz="6600" dirty="0"/>
          </a:p>
        </p:txBody>
      </p:sp>
    </p:spTree>
    <p:extLst>
      <p:ext uri="{BB962C8B-B14F-4D97-AF65-F5344CB8AC3E}">
        <p14:creationId xmlns:p14="http://schemas.microsoft.com/office/powerpoint/2010/main" val="217862763"/>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986916" y="2932718"/>
            <a:ext cx="4093436" cy="4234164"/>
            <a:chOff x="-858390" y="4477832"/>
            <a:chExt cx="4092370" cy="4233061"/>
          </a:xfrm>
        </p:grpSpPr>
        <p:sp>
          <p:nvSpPr>
            <p:cNvPr id="6" name="Freeform 5"/>
            <p:cNvSpPr>
              <a:spLocks noChangeArrowheads="1"/>
            </p:cNvSpPr>
            <p:nvPr/>
          </p:nvSpPr>
          <p:spPr bwMode="auto">
            <a:xfrm>
              <a:off x="2099658" y="6974920"/>
              <a:ext cx="1134322" cy="1716691"/>
            </a:xfrm>
            <a:custGeom>
              <a:avLst/>
              <a:gdLst>
                <a:gd name="T0" fmla="*/ 0 w 1152"/>
                <a:gd name="T1" fmla="*/ 1739 h 1740"/>
                <a:gd name="T2" fmla="*/ 1151 w 1152"/>
                <a:gd name="T3" fmla="*/ 918 h 1740"/>
                <a:gd name="T4" fmla="*/ 1151 w 1152"/>
                <a:gd name="T5" fmla="*/ 0 h 1740"/>
                <a:gd name="T6" fmla="*/ 0 w 1152"/>
                <a:gd name="T7" fmla="*/ 1739 h 1740"/>
              </a:gdLst>
              <a:ahLst/>
              <a:cxnLst>
                <a:cxn ang="0">
                  <a:pos x="T0" y="T1"/>
                </a:cxn>
                <a:cxn ang="0">
                  <a:pos x="T2" y="T3"/>
                </a:cxn>
                <a:cxn ang="0">
                  <a:pos x="T4" y="T5"/>
                </a:cxn>
                <a:cxn ang="0">
                  <a:pos x="T6" y="T7"/>
                </a:cxn>
              </a:cxnLst>
              <a:rect l="0" t="0" r="r" b="b"/>
              <a:pathLst>
                <a:path w="1152" h="1740">
                  <a:moveTo>
                    <a:pt x="0" y="1739"/>
                  </a:moveTo>
                  <a:lnTo>
                    <a:pt x="1151" y="918"/>
                  </a:lnTo>
                  <a:lnTo>
                    <a:pt x="1151" y="0"/>
                  </a:lnTo>
                  <a:lnTo>
                    <a:pt x="0" y="1739"/>
                  </a:lnTo>
                </a:path>
              </a:pathLst>
            </a:custGeom>
            <a:solidFill>
              <a:schemeClr val="accent3"/>
            </a:solidFill>
            <a:ln>
              <a:noFill/>
            </a:ln>
            <a:effectLst/>
          </p:spPr>
          <p:txBody>
            <a:bodyPr wrap="none" anchor="ctr"/>
            <a:lstStyle/>
            <a:p>
              <a:endParaRPr lang="en-US" sz="7199" dirty="0">
                <a:latin typeface="Nunito Light" charset="0"/>
              </a:endParaRPr>
            </a:p>
          </p:txBody>
        </p:sp>
        <p:sp>
          <p:nvSpPr>
            <p:cNvPr id="7" name="Freeform 6"/>
            <p:cNvSpPr>
              <a:spLocks noChangeArrowheads="1"/>
            </p:cNvSpPr>
            <p:nvPr/>
          </p:nvSpPr>
          <p:spPr bwMode="auto">
            <a:xfrm>
              <a:off x="1777142" y="4477832"/>
              <a:ext cx="1455931" cy="4233061"/>
            </a:xfrm>
            <a:custGeom>
              <a:avLst/>
              <a:gdLst>
                <a:gd name="T0" fmla="*/ 0 w 1479"/>
                <a:gd name="T1" fmla="*/ 0 h 4296"/>
                <a:gd name="T2" fmla="*/ 327 w 1479"/>
                <a:gd name="T3" fmla="*/ 4295 h 4296"/>
                <a:gd name="T4" fmla="*/ 1478 w 1479"/>
                <a:gd name="T5" fmla="*/ 2556 h 4296"/>
                <a:gd name="T6" fmla="*/ 1478 w 1479"/>
                <a:gd name="T7" fmla="*/ 0 h 4296"/>
                <a:gd name="T8" fmla="*/ 0 w 1479"/>
                <a:gd name="T9" fmla="*/ 0 h 4296"/>
              </a:gdLst>
              <a:ahLst/>
              <a:cxnLst>
                <a:cxn ang="0">
                  <a:pos x="T0" y="T1"/>
                </a:cxn>
                <a:cxn ang="0">
                  <a:pos x="T2" y="T3"/>
                </a:cxn>
                <a:cxn ang="0">
                  <a:pos x="T4" y="T5"/>
                </a:cxn>
                <a:cxn ang="0">
                  <a:pos x="T6" y="T7"/>
                </a:cxn>
                <a:cxn ang="0">
                  <a:pos x="T8" y="T9"/>
                </a:cxn>
              </a:cxnLst>
              <a:rect l="0" t="0" r="r" b="b"/>
              <a:pathLst>
                <a:path w="1479" h="4296">
                  <a:moveTo>
                    <a:pt x="0" y="0"/>
                  </a:moveTo>
                  <a:lnTo>
                    <a:pt x="327" y="4295"/>
                  </a:lnTo>
                  <a:lnTo>
                    <a:pt x="1478" y="2556"/>
                  </a:lnTo>
                  <a:lnTo>
                    <a:pt x="1478" y="0"/>
                  </a:lnTo>
                  <a:lnTo>
                    <a:pt x="0" y="0"/>
                  </a:lnTo>
                </a:path>
              </a:pathLst>
            </a:custGeom>
            <a:solidFill>
              <a:schemeClr val="accent3">
                <a:lumMod val="60000"/>
                <a:lumOff val="40000"/>
              </a:schemeClr>
            </a:solidFill>
            <a:ln>
              <a:noFill/>
            </a:ln>
            <a:effectLst/>
          </p:spPr>
          <p:txBody>
            <a:bodyPr wrap="none" anchor="ctr"/>
            <a:lstStyle/>
            <a:p>
              <a:endParaRPr lang="en-US" sz="7199" dirty="0">
                <a:latin typeface="Nunito Light" charset="0"/>
              </a:endParaRPr>
            </a:p>
          </p:txBody>
        </p:sp>
        <p:sp>
          <p:nvSpPr>
            <p:cNvPr id="8" name="Freeform 7"/>
            <p:cNvSpPr>
              <a:spLocks noChangeArrowheads="1"/>
            </p:cNvSpPr>
            <p:nvPr/>
          </p:nvSpPr>
          <p:spPr bwMode="auto">
            <a:xfrm>
              <a:off x="-525459" y="4477832"/>
              <a:ext cx="2646748" cy="4233061"/>
            </a:xfrm>
            <a:custGeom>
              <a:avLst/>
              <a:gdLst>
                <a:gd name="T0" fmla="*/ 0 w 2687"/>
                <a:gd name="T1" fmla="*/ 0 h 4296"/>
                <a:gd name="T2" fmla="*/ 2686 w 2687"/>
                <a:gd name="T3" fmla="*/ 4295 h 4296"/>
                <a:gd name="T4" fmla="*/ 2359 w 2687"/>
                <a:gd name="T5" fmla="*/ 0 h 4296"/>
                <a:gd name="T6" fmla="*/ 0 w 2687"/>
                <a:gd name="T7" fmla="*/ 0 h 4296"/>
              </a:gdLst>
              <a:ahLst/>
              <a:cxnLst>
                <a:cxn ang="0">
                  <a:pos x="T0" y="T1"/>
                </a:cxn>
                <a:cxn ang="0">
                  <a:pos x="T2" y="T3"/>
                </a:cxn>
                <a:cxn ang="0">
                  <a:pos x="T4" y="T5"/>
                </a:cxn>
                <a:cxn ang="0">
                  <a:pos x="T6" y="T7"/>
                </a:cxn>
              </a:cxnLst>
              <a:rect l="0" t="0" r="r" b="b"/>
              <a:pathLst>
                <a:path w="2687" h="4296">
                  <a:moveTo>
                    <a:pt x="0" y="0"/>
                  </a:moveTo>
                  <a:lnTo>
                    <a:pt x="2686" y="4295"/>
                  </a:lnTo>
                  <a:lnTo>
                    <a:pt x="2359" y="0"/>
                  </a:lnTo>
                  <a:lnTo>
                    <a:pt x="0" y="0"/>
                  </a:lnTo>
                </a:path>
              </a:pathLst>
            </a:custGeom>
            <a:solidFill>
              <a:schemeClr val="accent3"/>
            </a:solidFill>
            <a:ln>
              <a:noFill/>
            </a:ln>
            <a:effectLst/>
          </p:spPr>
          <p:txBody>
            <a:bodyPr wrap="none" anchor="ctr"/>
            <a:lstStyle/>
            <a:p>
              <a:endParaRPr lang="en-US" sz="7199" dirty="0">
                <a:latin typeface="Nunito Light" charset="0"/>
              </a:endParaRPr>
            </a:p>
          </p:txBody>
        </p:sp>
        <p:sp>
          <p:nvSpPr>
            <p:cNvPr id="9" name="Freeform 8"/>
            <p:cNvSpPr>
              <a:spLocks noChangeArrowheads="1"/>
            </p:cNvSpPr>
            <p:nvPr/>
          </p:nvSpPr>
          <p:spPr bwMode="auto">
            <a:xfrm>
              <a:off x="-858390" y="4477832"/>
              <a:ext cx="3003125" cy="4233061"/>
            </a:xfrm>
            <a:custGeom>
              <a:avLst/>
              <a:gdLst>
                <a:gd name="T0" fmla="*/ 0 w 3049"/>
                <a:gd name="T1" fmla="*/ 0 h 4296"/>
                <a:gd name="T2" fmla="*/ 43 w 3049"/>
                <a:gd name="T3" fmla="*/ 3187 h 4296"/>
                <a:gd name="T4" fmla="*/ 3048 w 3049"/>
                <a:gd name="T5" fmla="*/ 4295 h 4296"/>
                <a:gd name="T6" fmla="*/ 362 w 3049"/>
                <a:gd name="T7" fmla="*/ 0 h 4296"/>
                <a:gd name="T8" fmla="*/ 0 w 3049"/>
                <a:gd name="T9" fmla="*/ 0 h 4296"/>
              </a:gdLst>
              <a:ahLst/>
              <a:cxnLst>
                <a:cxn ang="0">
                  <a:pos x="T0" y="T1"/>
                </a:cxn>
                <a:cxn ang="0">
                  <a:pos x="T2" y="T3"/>
                </a:cxn>
                <a:cxn ang="0">
                  <a:pos x="T4" y="T5"/>
                </a:cxn>
                <a:cxn ang="0">
                  <a:pos x="T6" y="T7"/>
                </a:cxn>
                <a:cxn ang="0">
                  <a:pos x="T8" y="T9"/>
                </a:cxn>
              </a:cxnLst>
              <a:rect l="0" t="0" r="r" b="b"/>
              <a:pathLst>
                <a:path w="3049" h="4296">
                  <a:moveTo>
                    <a:pt x="0" y="0"/>
                  </a:moveTo>
                  <a:lnTo>
                    <a:pt x="43" y="3187"/>
                  </a:lnTo>
                  <a:lnTo>
                    <a:pt x="3048" y="4295"/>
                  </a:lnTo>
                  <a:lnTo>
                    <a:pt x="362" y="0"/>
                  </a:lnTo>
                  <a:lnTo>
                    <a:pt x="0" y="0"/>
                  </a:lnTo>
                </a:path>
              </a:pathLst>
            </a:custGeom>
            <a:solidFill>
              <a:schemeClr val="accent3">
                <a:lumMod val="60000"/>
                <a:lumOff val="40000"/>
              </a:schemeClr>
            </a:solidFill>
            <a:ln>
              <a:noFill/>
            </a:ln>
            <a:effectLst/>
          </p:spPr>
          <p:txBody>
            <a:bodyPr wrap="none" anchor="ctr"/>
            <a:lstStyle/>
            <a:p>
              <a:endParaRPr lang="en-US" sz="7199" dirty="0">
                <a:latin typeface="Nunito Light" charset="0"/>
              </a:endParaRPr>
            </a:p>
          </p:txBody>
        </p:sp>
      </p:grpSp>
      <p:pic>
        <p:nvPicPr>
          <p:cNvPr id="14" name="Picture 2">
            <a:extLst>
              <a:ext uri="{FF2B5EF4-FFF2-40B4-BE49-F238E27FC236}">
                <a16:creationId xmlns:a16="http://schemas.microsoft.com/office/drawing/2014/main" id="{5222E336-753A-42F5-B5EE-C086CD3F45B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454755" y="9930809"/>
            <a:ext cx="6923314" cy="4116792"/>
          </a:xfrm>
          <a:prstGeom prst="rect">
            <a:avLst/>
          </a:prstGeom>
          <a:noFill/>
          <a:extLst>
            <a:ext uri="{909E8E84-426E-40DD-AFC4-6F175D3DCCD1}">
              <a14:hiddenFill xmlns:a14="http://schemas.microsoft.com/office/drawing/2010/main">
                <a:solidFill>
                  <a:srgbClr val="FFFFFF"/>
                </a:solidFill>
              </a14:hiddenFill>
            </a:ext>
          </a:extLst>
        </p:spPr>
      </p:pic>
      <p:sp>
        <p:nvSpPr>
          <p:cNvPr id="12" name="Content Placeholder 2">
            <a:extLst>
              <a:ext uri="{FF2B5EF4-FFF2-40B4-BE49-F238E27FC236}">
                <a16:creationId xmlns:a16="http://schemas.microsoft.com/office/drawing/2014/main" id="{6126CCB8-B6E4-4656-B308-B2A2AAB4D913}"/>
              </a:ext>
            </a:extLst>
          </p:cNvPr>
          <p:cNvSpPr txBox="1">
            <a:spLocks/>
          </p:cNvSpPr>
          <p:nvPr/>
        </p:nvSpPr>
        <p:spPr>
          <a:xfrm>
            <a:off x="3467588" y="2894950"/>
            <a:ext cx="19218695" cy="8753711"/>
          </a:xfrm>
          <a:prstGeom prst="rect">
            <a:avLst/>
          </a:prstGeom>
        </p:spPr>
        <p:txBody>
          <a:bodyPr>
            <a:normAutofit/>
          </a:bodyPr>
          <a:lstStyle>
            <a:lvl1pPr marL="457200" indent="-457200" algn="l" defTabSz="1828800" rtl="0" eaLnBrk="1" latinLnBrk="0" hangingPunct="1">
              <a:lnSpc>
                <a:spcPct val="90000"/>
              </a:lnSpc>
              <a:spcBef>
                <a:spcPts val="2000"/>
              </a:spcBef>
              <a:buFont typeface="Arial" panose="020B0604020202020204" pitchFamily="34" charset="0"/>
              <a:buChar char="•"/>
              <a:defRPr sz="5600" kern="1200">
                <a:solidFill>
                  <a:schemeClr val="tx1"/>
                </a:solidFill>
                <a:latin typeface="+mn-lt"/>
                <a:ea typeface="+mn-ea"/>
                <a:cs typeface="+mn-cs"/>
              </a:defRPr>
            </a:lvl1pPr>
            <a:lvl2pPr marL="13716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mn-lt"/>
                <a:ea typeface="+mn-ea"/>
                <a:cs typeface="+mn-cs"/>
              </a:defRPr>
            </a:lvl2pPr>
            <a:lvl3pPr marL="2286000" indent="-457200" algn="l" defTabSz="1828800" rtl="0" eaLnBrk="1" latinLnBrk="0" hangingPunct="1">
              <a:lnSpc>
                <a:spcPct val="90000"/>
              </a:lnSpc>
              <a:spcBef>
                <a:spcPts val="1000"/>
              </a:spcBef>
              <a:buFont typeface="Arial" panose="020B0604020202020204" pitchFamily="34" charset="0"/>
              <a:buChar char="•"/>
              <a:defRPr sz="4000" kern="1200">
                <a:solidFill>
                  <a:schemeClr val="tx1"/>
                </a:solidFill>
                <a:latin typeface="+mn-lt"/>
                <a:ea typeface="+mn-ea"/>
                <a:cs typeface="+mn-cs"/>
              </a:defRPr>
            </a:lvl3pPr>
            <a:lvl4pPr marL="32004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4pPr>
            <a:lvl5pPr marL="41148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5pPr>
            <a:lvl6pPr marL="50292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6pPr>
            <a:lvl7pPr marL="59436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7pPr>
            <a:lvl8pPr marL="68580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8pPr>
            <a:lvl9pPr marL="77724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9pPr>
          </a:lstStyle>
          <a:p>
            <a:pPr marL="0" indent="0" algn="ctr">
              <a:buFont typeface="Arial" panose="020B0604020202020204" pitchFamily="34" charset="0"/>
              <a:buNone/>
            </a:pPr>
            <a:endParaRPr lang="en-US" sz="3600" dirty="0"/>
          </a:p>
          <a:p>
            <a:r>
              <a:rPr lang="en-US" sz="5400" b="1" dirty="0"/>
              <a:t>LEP applies to</a:t>
            </a:r>
            <a:r>
              <a:rPr lang="en-US" sz="4400" dirty="0"/>
              <a:t>:</a:t>
            </a:r>
          </a:p>
          <a:p>
            <a:pPr marL="0" indent="0">
              <a:buNone/>
            </a:pPr>
            <a:r>
              <a:rPr lang="en-US" sz="4400" dirty="0"/>
              <a:t>	-   All Federal Agencies (including HUD). </a:t>
            </a:r>
          </a:p>
          <a:p>
            <a:pPr marL="0" indent="0">
              <a:buNone/>
            </a:pPr>
            <a:r>
              <a:rPr lang="en-US" sz="4400" dirty="0"/>
              <a:t>	-   All recipients of Federal Financial Assistance (FFA). </a:t>
            </a:r>
          </a:p>
          <a:p>
            <a:pPr marL="0" indent="0">
              <a:buNone/>
            </a:pPr>
            <a:r>
              <a:rPr lang="en-US" sz="4400" dirty="0"/>
              <a:t>	-   FFA is broad and includes grants, training, use of equipment, 		    donations of surplus property and more. </a:t>
            </a:r>
          </a:p>
          <a:p>
            <a:pPr marL="0" indent="0">
              <a:buNone/>
            </a:pPr>
            <a:r>
              <a:rPr lang="en-US" sz="4400" dirty="0"/>
              <a:t>	-   Nearly all State and Local governments. </a:t>
            </a:r>
          </a:p>
          <a:p>
            <a:pPr marL="0" indent="0">
              <a:buNone/>
            </a:pPr>
            <a:r>
              <a:rPr lang="en-US" sz="4400" dirty="0"/>
              <a:t>	-   Public Housing Authorities (PHAs).</a:t>
            </a:r>
            <a:endParaRPr lang="en-US" sz="13800" dirty="0"/>
          </a:p>
        </p:txBody>
      </p:sp>
      <p:sp>
        <p:nvSpPr>
          <p:cNvPr id="10" name="TextBox 9">
            <a:extLst>
              <a:ext uri="{FF2B5EF4-FFF2-40B4-BE49-F238E27FC236}">
                <a16:creationId xmlns:a16="http://schemas.microsoft.com/office/drawing/2014/main" id="{839B847E-820D-4581-8A2D-440BD300A2D0}"/>
              </a:ext>
            </a:extLst>
          </p:cNvPr>
          <p:cNvSpPr txBox="1"/>
          <p:nvPr/>
        </p:nvSpPr>
        <p:spPr>
          <a:xfrm>
            <a:off x="-986916" y="1022129"/>
            <a:ext cx="23912228" cy="1323439"/>
          </a:xfrm>
          <a:prstGeom prst="rect">
            <a:avLst/>
          </a:prstGeom>
          <a:noFill/>
        </p:spPr>
        <p:txBody>
          <a:bodyPr wrap="square" rtlCol="0">
            <a:spAutoFit/>
          </a:bodyPr>
          <a:lstStyle/>
          <a:p>
            <a:pPr marL="3200400" algn="ctr"/>
            <a:r>
              <a:rPr lang="en-US" sz="8000" b="1" dirty="0"/>
              <a:t>Limited-English Proficiency (LEP) cont…</a:t>
            </a:r>
            <a:endParaRPr lang="en-US" sz="4400" b="1" dirty="0"/>
          </a:p>
        </p:txBody>
      </p:sp>
    </p:spTree>
    <p:extLst>
      <p:ext uri="{BB962C8B-B14F-4D97-AF65-F5344CB8AC3E}">
        <p14:creationId xmlns:p14="http://schemas.microsoft.com/office/powerpoint/2010/main" val="633441762"/>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Box 10"/>
          <p:cNvSpPr txBox="1"/>
          <p:nvPr/>
        </p:nvSpPr>
        <p:spPr>
          <a:xfrm>
            <a:off x="-653898" y="778282"/>
            <a:ext cx="23579210" cy="1323439"/>
          </a:xfrm>
          <a:prstGeom prst="rect">
            <a:avLst/>
          </a:prstGeom>
          <a:noFill/>
        </p:spPr>
        <p:txBody>
          <a:bodyPr wrap="square" rtlCol="0">
            <a:spAutoFit/>
          </a:bodyPr>
          <a:lstStyle/>
          <a:p>
            <a:pPr marL="3200400" algn="ctr"/>
            <a:r>
              <a:rPr lang="en-US" sz="8000" b="1" dirty="0"/>
              <a:t>Limited-English Proficiency (LEP) cont…</a:t>
            </a:r>
            <a:endParaRPr lang="en-US" sz="4400" b="1" dirty="0"/>
          </a:p>
        </p:txBody>
      </p:sp>
      <p:grpSp>
        <p:nvGrpSpPr>
          <p:cNvPr id="2" name="Group 1"/>
          <p:cNvGrpSpPr/>
          <p:nvPr/>
        </p:nvGrpSpPr>
        <p:grpSpPr>
          <a:xfrm>
            <a:off x="-986916" y="2932718"/>
            <a:ext cx="4093436" cy="4234164"/>
            <a:chOff x="-858390" y="4477832"/>
            <a:chExt cx="4092370" cy="4233061"/>
          </a:xfrm>
        </p:grpSpPr>
        <p:sp>
          <p:nvSpPr>
            <p:cNvPr id="6" name="Freeform 5"/>
            <p:cNvSpPr>
              <a:spLocks noChangeArrowheads="1"/>
            </p:cNvSpPr>
            <p:nvPr/>
          </p:nvSpPr>
          <p:spPr bwMode="auto">
            <a:xfrm>
              <a:off x="2099658" y="6974920"/>
              <a:ext cx="1134322" cy="1716691"/>
            </a:xfrm>
            <a:custGeom>
              <a:avLst/>
              <a:gdLst>
                <a:gd name="T0" fmla="*/ 0 w 1152"/>
                <a:gd name="T1" fmla="*/ 1739 h 1740"/>
                <a:gd name="T2" fmla="*/ 1151 w 1152"/>
                <a:gd name="T3" fmla="*/ 918 h 1740"/>
                <a:gd name="T4" fmla="*/ 1151 w 1152"/>
                <a:gd name="T5" fmla="*/ 0 h 1740"/>
                <a:gd name="T6" fmla="*/ 0 w 1152"/>
                <a:gd name="T7" fmla="*/ 1739 h 1740"/>
              </a:gdLst>
              <a:ahLst/>
              <a:cxnLst>
                <a:cxn ang="0">
                  <a:pos x="T0" y="T1"/>
                </a:cxn>
                <a:cxn ang="0">
                  <a:pos x="T2" y="T3"/>
                </a:cxn>
                <a:cxn ang="0">
                  <a:pos x="T4" y="T5"/>
                </a:cxn>
                <a:cxn ang="0">
                  <a:pos x="T6" y="T7"/>
                </a:cxn>
              </a:cxnLst>
              <a:rect l="0" t="0" r="r" b="b"/>
              <a:pathLst>
                <a:path w="1152" h="1740">
                  <a:moveTo>
                    <a:pt x="0" y="1739"/>
                  </a:moveTo>
                  <a:lnTo>
                    <a:pt x="1151" y="918"/>
                  </a:lnTo>
                  <a:lnTo>
                    <a:pt x="1151" y="0"/>
                  </a:lnTo>
                  <a:lnTo>
                    <a:pt x="0" y="1739"/>
                  </a:lnTo>
                </a:path>
              </a:pathLst>
            </a:custGeom>
            <a:solidFill>
              <a:schemeClr val="accent3"/>
            </a:solidFill>
            <a:ln>
              <a:noFill/>
            </a:ln>
            <a:effectLst/>
          </p:spPr>
          <p:txBody>
            <a:bodyPr wrap="none" anchor="ctr"/>
            <a:lstStyle/>
            <a:p>
              <a:endParaRPr lang="en-US" sz="7199" dirty="0">
                <a:latin typeface="Nunito Light" charset="0"/>
              </a:endParaRPr>
            </a:p>
          </p:txBody>
        </p:sp>
        <p:sp>
          <p:nvSpPr>
            <p:cNvPr id="7" name="Freeform 6"/>
            <p:cNvSpPr>
              <a:spLocks noChangeArrowheads="1"/>
            </p:cNvSpPr>
            <p:nvPr/>
          </p:nvSpPr>
          <p:spPr bwMode="auto">
            <a:xfrm>
              <a:off x="1777142" y="4477832"/>
              <a:ext cx="1455931" cy="4233061"/>
            </a:xfrm>
            <a:custGeom>
              <a:avLst/>
              <a:gdLst>
                <a:gd name="T0" fmla="*/ 0 w 1479"/>
                <a:gd name="T1" fmla="*/ 0 h 4296"/>
                <a:gd name="T2" fmla="*/ 327 w 1479"/>
                <a:gd name="T3" fmla="*/ 4295 h 4296"/>
                <a:gd name="T4" fmla="*/ 1478 w 1479"/>
                <a:gd name="T5" fmla="*/ 2556 h 4296"/>
                <a:gd name="T6" fmla="*/ 1478 w 1479"/>
                <a:gd name="T7" fmla="*/ 0 h 4296"/>
                <a:gd name="T8" fmla="*/ 0 w 1479"/>
                <a:gd name="T9" fmla="*/ 0 h 4296"/>
              </a:gdLst>
              <a:ahLst/>
              <a:cxnLst>
                <a:cxn ang="0">
                  <a:pos x="T0" y="T1"/>
                </a:cxn>
                <a:cxn ang="0">
                  <a:pos x="T2" y="T3"/>
                </a:cxn>
                <a:cxn ang="0">
                  <a:pos x="T4" y="T5"/>
                </a:cxn>
                <a:cxn ang="0">
                  <a:pos x="T6" y="T7"/>
                </a:cxn>
                <a:cxn ang="0">
                  <a:pos x="T8" y="T9"/>
                </a:cxn>
              </a:cxnLst>
              <a:rect l="0" t="0" r="r" b="b"/>
              <a:pathLst>
                <a:path w="1479" h="4296">
                  <a:moveTo>
                    <a:pt x="0" y="0"/>
                  </a:moveTo>
                  <a:lnTo>
                    <a:pt x="327" y="4295"/>
                  </a:lnTo>
                  <a:lnTo>
                    <a:pt x="1478" y="2556"/>
                  </a:lnTo>
                  <a:lnTo>
                    <a:pt x="1478" y="0"/>
                  </a:lnTo>
                  <a:lnTo>
                    <a:pt x="0" y="0"/>
                  </a:lnTo>
                </a:path>
              </a:pathLst>
            </a:custGeom>
            <a:solidFill>
              <a:schemeClr val="accent3">
                <a:lumMod val="60000"/>
                <a:lumOff val="40000"/>
              </a:schemeClr>
            </a:solidFill>
            <a:ln>
              <a:noFill/>
            </a:ln>
            <a:effectLst/>
          </p:spPr>
          <p:txBody>
            <a:bodyPr wrap="none" anchor="ctr"/>
            <a:lstStyle/>
            <a:p>
              <a:endParaRPr lang="en-US" sz="7199" dirty="0">
                <a:latin typeface="Nunito Light" charset="0"/>
              </a:endParaRPr>
            </a:p>
          </p:txBody>
        </p:sp>
        <p:sp>
          <p:nvSpPr>
            <p:cNvPr id="8" name="Freeform 7"/>
            <p:cNvSpPr>
              <a:spLocks noChangeArrowheads="1"/>
            </p:cNvSpPr>
            <p:nvPr/>
          </p:nvSpPr>
          <p:spPr bwMode="auto">
            <a:xfrm>
              <a:off x="-525459" y="4477832"/>
              <a:ext cx="2646748" cy="4233061"/>
            </a:xfrm>
            <a:custGeom>
              <a:avLst/>
              <a:gdLst>
                <a:gd name="T0" fmla="*/ 0 w 2687"/>
                <a:gd name="T1" fmla="*/ 0 h 4296"/>
                <a:gd name="T2" fmla="*/ 2686 w 2687"/>
                <a:gd name="T3" fmla="*/ 4295 h 4296"/>
                <a:gd name="T4" fmla="*/ 2359 w 2687"/>
                <a:gd name="T5" fmla="*/ 0 h 4296"/>
                <a:gd name="T6" fmla="*/ 0 w 2687"/>
                <a:gd name="T7" fmla="*/ 0 h 4296"/>
              </a:gdLst>
              <a:ahLst/>
              <a:cxnLst>
                <a:cxn ang="0">
                  <a:pos x="T0" y="T1"/>
                </a:cxn>
                <a:cxn ang="0">
                  <a:pos x="T2" y="T3"/>
                </a:cxn>
                <a:cxn ang="0">
                  <a:pos x="T4" y="T5"/>
                </a:cxn>
                <a:cxn ang="0">
                  <a:pos x="T6" y="T7"/>
                </a:cxn>
              </a:cxnLst>
              <a:rect l="0" t="0" r="r" b="b"/>
              <a:pathLst>
                <a:path w="2687" h="4296">
                  <a:moveTo>
                    <a:pt x="0" y="0"/>
                  </a:moveTo>
                  <a:lnTo>
                    <a:pt x="2686" y="4295"/>
                  </a:lnTo>
                  <a:lnTo>
                    <a:pt x="2359" y="0"/>
                  </a:lnTo>
                  <a:lnTo>
                    <a:pt x="0" y="0"/>
                  </a:lnTo>
                </a:path>
              </a:pathLst>
            </a:custGeom>
            <a:solidFill>
              <a:schemeClr val="accent3"/>
            </a:solidFill>
            <a:ln>
              <a:noFill/>
            </a:ln>
            <a:effectLst/>
          </p:spPr>
          <p:txBody>
            <a:bodyPr wrap="none" anchor="ctr"/>
            <a:lstStyle/>
            <a:p>
              <a:endParaRPr lang="en-US" sz="7199" dirty="0">
                <a:latin typeface="Nunito Light" charset="0"/>
              </a:endParaRPr>
            </a:p>
          </p:txBody>
        </p:sp>
        <p:sp>
          <p:nvSpPr>
            <p:cNvPr id="9" name="Freeform 8"/>
            <p:cNvSpPr>
              <a:spLocks noChangeArrowheads="1"/>
            </p:cNvSpPr>
            <p:nvPr/>
          </p:nvSpPr>
          <p:spPr bwMode="auto">
            <a:xfrm>
              <a:off x="-858390" y="4477832"/>
              <a:ext cx="3003125" cy="4233061"/>
            </a:xfrm>
            <a:custGeom>
              <a:avLst/>
              <a:gdLst>
                <a:gd name="T0" fmla="*/ 0 w 3049"/>
                <a:gd name="T1" fmla="*/ 0 h 4296"/>
                <a:gd name="T2" fmla="*/ 43 w 3049"/>
                <a:gd name="T3" fmla="*/ 3187 h 4296"/>
                <a:gd name="T4" fmla="*/ 3048 w 3049"/>
                <a:gd name="T5" fmla="*/ 4295 h 4296"/>
                <a:gd name="T6" fmla="*/ 362 w 3049"/>
                <a:gd name="T7" fmla="*/ 0 h 4296"/>
                <a:gd name="T8" fmla="*/ 0 w 3049"/>
                <a:gd name="T9" fmla="*/ 0 h 4296"/>
              </a:gdLst>
              <a:ahLst/>
              <a:cxnLst>
                <a:cxn ang="0">
                  <a:pos x="T0" y="T1"/>
                </a:cxn>
                <a:cxn ang="0">
                  <a:pos x="T2" y="T3"/>
                </a:cxn>
                <a:cxn ang="0">
                  <a:pos x="T4" y="T5"/>
                </a:cxn>
                <a:cxn ang="0">
                  <a:pos x="T6" y="T7"/>
                </a:cxn>
                <a:cxn ang="0">
                  <a:pos x="T8" y="T9"/>
                </a:cxn>
              </a:cxnLst>
              <a:rect l="0" t="0" r="r" b="b"/>
              <a:pathLst>
                <a:path w="3049" h="4296">
                  <a:moveTo>
                    <a:pt x="0" y="0"/>
                  </a:moveTo>
                  <a:lnTo>
                    <a:pt x="43" y="3187"/>
                  </a:lnTo>
                  <a:lnTo>
                    <a:pt x="3048" y="4295"/>
                  </a:lnTo>
                  <a:lnTo>
                    <a:pt x="362" y="0"/>
                  </a:lnTo>
                  <a:lnTo>
                    <a:pt x="0" y="0"/>
                  </a:lnTo>
                </a:path>
              </a:pathLst>
            </a:custGeom>
            <a:solidFill>
              <a:schemeClr val="accent3">
                <a:lumMod val="60000"/>
                <a:lumOff val="40000"/>
              </a:schemeClr>
            </a:solidFill>
            <a:ln>
              <a:noFill/>
            </a:ln>
            <a:effectLst/>
          </p:spPr>
          <p:txBody>
            <a:bodyPr wrap="none" anchor="ctr"/>
            <a:lstStyle/>
            <a:p>
              <a:endParaRPr lang="en-US" sz="7199" dirty="0">
                <a:latin typeface="Nunito Light" charset="0"/>
              </a:endParaRPr>
            </a:p>
          </p:txBody>
        </p:sp>
      </p:grpSp>
      <p:pic>
        <p:nvPicPr>
          <p:cNvPr id="14" name="Picture 2">
            <a:extLst>
              <a:ext uri="{FF2B5EF4-FFF2-40B4-BE49-F238E27FC236}">
                <a16:creationId xmlns:a16="http://schemas.microsoft.com/office/drawing/2014/main" id="{5222E336-753A-42F5-B5EE-C086CD3F45B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678400" y="10167254"/>
            <a:ext cx="6923314" cy="4797880"/>
          </a:xfrm>
          <a:prstGeom prst="rect">
            <a:avLst/>
          </a:prstGeom>
          <a:noFill/>
          <a:extLst>
            <a:ext uri="{909E8E84-426E-40DD-AFC4-6F175D3DCCD1}">
              <a14:hiddenFill xmlns:a14="http://schemas.microsoft.com/office/drawing/2010/main">
                <a:solidFill>
                  <a:srgbClr val="FFFFFF"/>
                </a:solidFill>
              </a14:hiddenFill>
            </a:ext>
          </a:extLst>
        </p:spPr>
      </p:pic>
      <p:sp>
        <p:nvSpPr>
          <p:cNvPr id="12" name="Content Placeholder 2">
            <a:extLst>
              <a:ext uri="{FF2B5EF4-FFF2-40B4-BE49-F238E27FC236}">
                <a16:creationId xmlns:a16="http://schemas.microsoft.com/office/drawing/2014/main" id="{6126CCB8-B6E4-4656-B308-B2A2AAB4D913}"/>
              </a:ext>
            </a:extLst>
          </p:cNvPr>
          <p:cNvSpPr txBox="1">
            <a:spLocks/>
          </p:cNvSpPr>
          <p:nvPr/>
        </p:nvSpPr>
        <p:spPr>
          <a:xfrm>
            <a:off x="3467588" y="2894950"/>
            <a:ext cx="19218695" cy="7801403"/>
          </a:xfrm>
          <a:prstGeom prst="rect">
            <a:avLst/>
          </a:prstGeom>
        </p:spPr>
        <p:txBody>
          <a:bodyPr>
            <a:normAutofit/>
          </a:bodyPr>
          <a:lstStyle>
            <a:lvl1pPr marL="457200" indent="-457200" algn="l" defTabSz="1828800" rtl="0" eaLnBrk="1" latinLnBrk="0" hangingPunct="1">
              <a:lnSpc>
                <a:spcPct val="90000"/>
              </a:lnSpc>
              <a:spcBef>
                <a:spcPts val="2000"/>
              </a:spcBef>
              <a:buFont typeface="Arial" panose="020B0604020202020204" pitchFamily="34" charset="0"/>
              <a:buChar char="•"/>
              <a:defRPr sz="5600" kern="1200">
                <a:solidFill>
                  <a:schemeClr val="tx1"/>
                </a:solidFill>
                <a:latin typeface="+mn-lt"/>
                <a:ea typeface="+mn-ea"/>
                <a:cs typeface="+mn-cs"/>
              </a:defRPr>
            </a:lvl1pPr>
            <a:lvl2pPr marL="13716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mn-lt"/>
                <a:ea typeface="+mn-ea"/>
                <a:cs typeface="+mn-cs"/>
              </a:defRPr>
            </a:lvl2pPr>
            <a:lvl3pPr marL="2286000" indent="-457200" algn="l" defTabSz="1828800" rtl="0" eaLnBrk="1" latinLnBrk="0" hangingPunct="1">
              <a:lnSpc>
                <a:spcPct val="90000"/>
              </a:lnSpc>
              <a:spcBef>
                <a:spcPts val="1000"/>
              </a:spcBef>
              <a:buFont typeface="Arial" panose="020B0604020202020204" pitchFamily="34" charset="0"/>
              <a:buChar char="•"/>
              <a:defRPr sz="4000" kern="1200">
                <a:solidFill>
                  <a:schemeClr val="tx1"/>
                </a:solidFill>
                <a:latin typeface="+mn-lt"/>
                <a:ea typeface="+mn-ea"/>
                <a:cs typeface="+mn-cs"/>
              </a:defRPr>
            </a:lvl3pPr>
            <a:lvl4pPr marL="32004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4pPr>
            <a:lvl5pPr marL="41148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5pPr>
            <a:lvl6pPr marL="50292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6pPr>
            <a:lvl7pPr marL="59436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7pPr>
            <a:lvl8pPr marL="68580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8pPr>
            <a:lvl9pPr marL="77724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9pPr>
          </a:lstStyle>
          <a:p>
            <a:pPr marL="0" indent="0" algn="ctr">
              <a:buFont typeface="Arial" panose="020B0604020202020204" pitchFamily="34" charset="0"/>
              <a:buNone/>
            </a:pPr>
            <a:endParaRPr lang="en-US" sz="3600" dirty="0"/>
          </a:p>
          <a:p>
            <a:pPr marL="0" indent="0">
              <a:buNone/>
            </a:pPr>
            <a:r>
              <a:rPr lang="en-US" sz="6600" b="1" dirty="0"/>
              <a:t>LEP applies to</a:t>
            </a:r>
            <a:r>
              <a:rPr lang="en-US" sz="5400" dirty="0"/>
              <a:t>:</a:t>
            </a:r>
          </a:p>
          <a:p>
            <a:pPr marL="0" indent="0">
              <a:buNone/>
            </a:pPr>
            <a:r>
              <a:rPr lang="en-US" sz="3600" dirty="0"/>
              <a:t>	</a:t>
            </a:r>
            <a:r>
              <a:rPr lang="en-US" sz="6000" dirty="0"/>
              <a:t>- </a:t>
            </a:r>
            <a:r>
              <a:rPr lang="en-US" sz="3600" dirty="0"/>
              <a:t> </a:t>
            </a:r>
            <a:r>
              <a:rPr lang="en-US" sz="6000" dirty="0"/>
              <a:t>Assisted Housing providers </a:t>
            </a:r>
          </a:p>
          <a:p>
            <a:pPr marL="0" indent="0">
              <a:buNone/>
            </a:pPr>
            <a:r>
              <a:rPr lang="en-US" sz="6000" dirty="0"/>
              <a:t>	-  Fair Housing Initiative Program (FHIP) </a:t>
            </a:r>
          </a:p>
          <a:p>
            <a:pPr marL="0" indent="0">
              <a:buNone/>
            </a:pPr>
            <a:r>
              <a:rPr lang="en-US" sz="6000" dirty="0"/>
              <a:t>	-  Fair Housing Assistance Program (FHAP) 	</a:t>
            </a:r>
          </a:p>
          <a:p>
            <a:pPr marL="0" indent="0">
              <a:buNone/>
            </a:pPr>
            <a:r>
              <a:rPr lang="en-US" sz="6000" dirty="0"/>
              <a:t>	-  Other entities receiving funds directly, or    		   indirectly, from HUD and other Federal agencies  	   (i.e. sub-recipients, state grant recipients, etc.).</a:t>
            </a:r>
            <a:endParaRPr lang="en-US" sz="9600" dirty="0"/>
          </a:p>
        </p:txBody>
      </p:sp>
    </p:spTree>
    <p:extLst>
      <p:ext uri="{BB962C8B-B14F-4D97-AF65-F5344CB8AC3E}">
        <p14:creationId xmlns:p14="http://schemas.microsoft.com/office/powerpoint/2010/main" val="936834935"/>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Box 10"/>
          <p:cNvSpPr txBox="1"/>
          <p:nvPr/>
        </p:nvSpPr>
        <p:spPr>
          <a:xfrm>
            <a:off x="283028" y="778282"/>
            <a:ext cx="22642284" cy="1323439"/>
          </a:xfrm>
          <a:prstGeom prst="rect">
            <a:avLst/>
          </a:prstGeom>
          <a:noFill/>
        </p:spPr>
        <p:txBody>
          <a:bodyPr wrap="square" rtlCol="0">
            <a:spAutoFit/>
          </a:bodyPr>
          <a:lstStyle/>
          <a:p>
            <a:pPr marL="3200400" algn="ctr"/>
            <a:r>
              <a:rPr lang="en-US" sz="8000" b="1" dirty="0"/>
              <a:t>Limited-English Proficiency (LEP)</a:t>
            </a:r>
            <a:endParaRPr lang="en-US" sz="4400" b="1" dirty="0"/>
          </a:p>
        </p:txBody>
      </p:sp>
      <p:grpSp>
        <p:nvGrpSpPr>
          <p:cNvPr id="2" name="Group 1"/>
          <p:cNvGrpSpPr/>
          <p:nvPr/>
        </p:nvGrpSpPr>
        <p:grpSpPr>
          <a:xfrm>
            <a:off x="-986916" y="2932718"/>
            <a:ext cx="4093436" cy="4234164"/>
            <a:chOff x="-858390" y="4477832"/>
            <a:chExt cx="4092370" cy="4233061"/>
          </a:xfrm>
        </p:grpSpPr>
        <p:sp>
          <p:nvSpPr>
            <p:cNvPr id="6" name="Freeform 5"/>
            <p:cNvSpPr>
              <a:spLocks noChangeArrowheads="1"/>
            </p:cNvSpPr>
            <p:nvPr/>
          </p:nvSpPr>
          <p:spPr bwMode="auto">
            <a:xfrm>
              <a:off x="2099658" y="6974920"/>
              <a:ext cx="1134322" cy="1716691"/>
            </a:xfrm>
            <a:custGeom>
              <a:avLst/>
              <a:gdLst>
                <a:gd name="T0" fmla="*/ 0 w 1152"/>
                <a:gd name="T1" fmla="*/ 1739 h 1740"/>
                <a:gd name="T2" fmla="*/ 1151 w 1152"/>
                <a:gd name="T3" fmla="*/ 918 h 1740"/>
                <a:gd name="T4" fmla="*/ 1151 w 1152"/>
                <a:gd name="T5" fmla="*/ 0 h 1740"/>
                <a:gd name="T6" fmla="*/ 0 w 1152"/>
                <a:gd name="T7" fmla="*/ 1739 h 1740"/>
              </a:gdLst>
              <a:ahLst/>
              <a:cxnLst>
                <a:cxn ang="0">
                  <a:pos x="T0" y="T1"/>
                </a:cxn>
                <a:cxn ang="0">
                  <a:pos x="T2" y="T3"/>
                </a:cxn>
                <a:cxn ang="0">
                  <a:pos x="T4" y="T5"/>
                </a:cxn>
                <a:cxn ang="0">
                  <a:pos x="T6" y="T7"/>
                </a:cxn>
              </a:cxnLst>
              <a:rect l="0" t="0" r="r" b="b"/>
              <a:pathLst>
                <a:path w="1152" h="1740">
                  <a:moveTo>
                    <a:pt x="0" y="1739"/>
                  </a:moveTo>
                  <a:lnTo>
                    <a:pt x="1151" y="918"/>
                  </a:lnTo>
                  <a:lnTo>
                    <a:pt x="1151" y="0"/>
                  </a:lnTo>
                  <a:lnTo>
                    <a:pt x="0" y="1739"/>
                  </a:lnTo>
                </a:path>
              </a:pathLst>
            </a:custGeom>
            <a:solidFill>
              <a:schemeClr val="accent3"/>
            </a:solidFill>
            <a:ln>
              <a:noFill/>
            </a:ln>
            <a:effectLst/>
          </p:spPr>
          <p:txBody>
            <a:bodyPr wrap="none" anchor="ctr"/>
            <a:lstStyle/>
            <a:p>
              <a:endParaRPr lang="en-US" sz="7199" dirty="0">
                <a:latin typeface="Nunito Light" charset="0"/>
              </a:endParaRPr>
            </a:p>
          </p:txBody>
        </p:sp>
        <p:sp>
          <p:nvSpPr>
            <p:cNvPr id="7" name="Freeform 6"/>
            <p:cNvSpPr>
              <a:spLocks noChangeArrowheads="1"/>
            </p:cNvSpPr>
            <p:nvPr/>
          </p:nvSpPr>
          <p:spPr bwMode="auto">
            <a:xfrm>
              <a:off x="1777142" y="4477832"/>
              <a:ext cx="1455931" cy="4233061"/>
            </a:xfrm>
            <a:custGeom>
              <a:avLst/>
              <a:gdLst>
                <a:gd name="T0" fmla="*/ 0 w 1479"/>
                <a:gd name="T1" fmla="*/ 0 h 4296"/>
                <a:gd name="T2" fmla="*/ 327 w 1479"/>
                <a:gd name="T3" fmla="*/ 4295 h 4296"/>
                <a:gd name="T4" fmla="*/ 1478 w 1479"/>
                <a:gd name="T5" fmla="*/ 2556 h 4296"/>
                <a:gd name="T6" fmla="*/ 1478 w 1479"/>
                <a:gd name="T7" fmla="*/ 0 h 4296"/>
                <a:gd name="T8" fmla="*/ 0 w 1479"/>
                <a:gd name="T9" fmla="*/ 0 h 4296"/>
              </a:gdLst>
              <a:ahLst/>
              <a:cxnLst>
                <a:cxn ang="0">
                  <a:pos x="T0" y="T1"/>
                </a:cxn>
                <a:cxn ang="0">
                  <a:pos x="T2" y="T3"/>
                </a:cxn>
                <a:cxn ang="0">
                  <a:pos x="T4" y="T5"/>
                </a:cxn>
                <a:cxn ang="0">
                  <a:pos x="T6" y="T7"/>
                </a:cxn>
                <a:cxn ang="0">
                  <a:pos x="T8" y="T9"/>
                </a:cxn>
              </a:cxnLst>
              <a:rect l="0" t="0" r="r" b="b"/>
              <a:pathLst>
                <a:path w="1479" h="4296">
                  <a:moveTo>
                    <a:pt x="0" y="0"/>
                  </a:moveTo>
                  <a:lnTo>
                    <a:pt x="327" y="4295"/>
                  </a:lnTo>
                  <a:lnTo>
                    <a:pt x="1478" y="2556"/>
                  </a:lnTo>
                  <a:lnTo>
                    <a:pt x="1478" y="0"/>
                  </a:lnTo>
                  <a:lnTo>
                    <a:pt x="0" y="0"/>
                  </a:lnTo>
                </a:path>
              </a:pathLst>
            </a:custGeom>
            <a:solidFill>
              <a:schemeClr val="accent3">
                <a:lumMod val="60000"/>
                <a:lumOff val="40000"/>
              </a:schemeClr>
            </a:solidFill>
            <a:ln>
              <a:noFill/>
            </a:ln>
            <a:effectLst/>
          </p:spPr>
          <p:txBody>
            <a:bodyPr wrap="none" anchor="ctr"/>
            <a:lstStyle/>
            <a:p>
              <a:endParaRPr lang="en-US" sz="7199" dirty="0">
                <a:latin typeface="Nunito Light" charset="0"/>
              </a:endParaRPr>
            </a:p>
          </p:txBody>
        </p:sp>
        <p:sp>
          <p:nvSpPr>
            <p:cNvPr id="8" name="Freeform 7"/>
            <p:cNvSpPr>
              <a:spLocks noChangeArrowheads="1"/>
            </p:cNvSpPr>
            <p:nvPr/>
          </p:nvSpPr>
          <p:spPr bwMode="auto">
            <a:xfrm>
              <a:off x="-525459" y="4477832"/>
              <a:ext cx="2646748" cy="4233061"/>
            </a:xfrm>
            <a:custGeom>
              <a:avLst/>
              <a:gdLst>
                <a:gd name="T0" fmla="*/ 0 w 2687"/>
                <a:gd name="T1" fmla="*/ 0 h 4296"/>
                <a:gd name="T2" fmla="*/ 2686 w 2687"/>
                <a:gd name="T3" fmla="*/ 4295 h 4296"/>
                <a:gd name="T4" fmla="*/ 2359 w 2687"/>
                <a:gd name="T5" fmla="*/ 0 h 4296"/>
                <a:gd name="T6" fmla="*/ 0 w 2687"/>
                <a:gd name="T7" fmla="*/ 0 h 4296"/>
              </a:gdLst>
              <a:ahLst/>
              <a:cxnLst>
                <a:cxn ang="0">
                  <a:pos x="T0" y="T1"/>
                </a:cxn>
                <a:cxn ang="0">
                  <a:pos x="T2" y="T3"/>
                </a:cxn>
                <a:cxn ang="0">
                  <a:pos x="T4" y="T5"/>
                </a:cxn>
                <a:cxn ang="0">
                  <a:pos x="T6" y="T7"/>
                </a:cxn>
              </a:cxnLst>
              <a:rect l="0" t="0" r="r" b="b"/>
              <a:pathLst>
                <a:path w="2687" h="4296">
                  <a:moveTo>
                    <a:pt x="0" y="0"/>
                  </a:moveTo>
                  <a:lnTo>
                    <a:pt x="2686" y="4295"/>
                  </a:lnTo>
                  <a:lnTo>
                    <a:pt x="2359" y="0"/>
                  </a:lnTo>
                  <a:lnTo>
                    <a:pt x="0" y="0"/>
                  </a:lnTo>
                </a:path>
              </a:pathLst>
            </a:custGeom>
            <a:solidFill>
              <a:schemeClr val="accent3"/>
            </a:solidFill>
            <a:ln>
              <a:noFill/>
            </a:ln>
            <a:effectLst/>
          </p:spPr>
          <p:txBody>
            <a:bodyPr wrap="none" anchor="ctr"/>
            <a:lstStyle/>
            <a:p>
              <a:endParaRPr lang="en-US" sz="7199" dirty="0">
                <a:latin typeface="Nunito Light" charset="0"/>
              </a:endParaRPr>
            </a:p>
          </p:txBody>
        </p:sp>
        <p:sp>
          <p:nvSpPr>
            <p:cNvPr id="9" name="Freeform 8"/>
            <p:cNvSpPr>
              <a:spLocks noChangeArrowheads="1"/>
            </p:cNvSpPr>
            <p:nvPr/>
          </p:nvSpPr>
          <p:spPr bwMode="auto">
            <a:xfrm>
              <a:off x="-858390" y="4477832"/>
              <a:ext cx="3003125" cy="4233061"/>
            </a:xfrm>
            <a:custGeom>
              <a:avLst/>
              <a:gdLst>
                <a:gd name="T0" fmla="*/ 0 w 3049"/>
                <a:gd name="T1" fmla="*/ 0 h 4296"/>
                <a:gd name="T2" fmla="*/ 43 w 3049"/>
                <a:gd name="T3" fmla="*/ 3187 h 4296"/>
                <a:gd name="T4" fmla="*/ 3048 w 3049"/>
                <a:gd name="T5" fmla="*/ 4295 h 4296"/>
                <a:gd name="T6" fmla="*/ 362 w 3049"/>
                <a:gd name="T7" fmla="*/ 0 h 4296"/>
                <a:gd name="T8" fmla="*/ 0 w 3049"/>
                <a:gd name="T9" fmla="*/ 0 h 4296"/>
              </a:gdLst>
              <a:ahLst/>
              <a:cxnLst>
                <a:cxn ang="0">
                  <a:pos x="T0" y="T1"/>
                </a:cxn>
                <a:cxn ang="0">
                  <a:pos x="T2" y="T3"/>
                </a:cxn>
                <a:cxn ang="0">
                  <a:pos x="T4" y="T5"/>
                </a:cxn>
                <a:cxn ang="0">
                  <a:pos x="T6" y="T7"/>
                </a:cxn>
                <a:cxn ang="0">
                  <a:pos x="T8" y="T9"/>
                </a:cxn>
              </a:cxnLst>
              <a:rect l="0" t="0" r="r" b="b"/>
              <a:pathLst>
                <a:path w="3049" h="4296">
                  <a:moveTo>
                    <a:pt x="0" y="0"/>
                  </a:moveTo>
                  <a:lnTo>
                    <a:pt x="43" y="3187"/>
                  </a:lnTo>
                  <a:lnTo>
                    <a:pt x="3048" y="4295"/>
                  </a:lnTo>
                  <a:lnTo>
                    <a:pt x="362" y="0"/>
                  </a:lnTo>
                  <a:lnTo>
                    <a:pt x="0" y="0"/>
                  </a:lnTo>
                </a:path>
              </a:pathLst>
            </a:custGeom>
            <a:solidFill>
              <a:schemeClr val="accent3">
                <a:lumMod val="60000"/>
                <a:lumOff val="40000"/>
              </a:schemeClr>
            </a:solidFill>
            <a:ln>
              <a:noFill/>
            </a:ln>
            <a:effectLst/>
          </p:spPr>
          <p:txBody>
            <a:bodyPr wrap="none" anchor="ctr"/>
            <a:lstStyle/>
            <a:p>
              <a:endParaRPr lang="en-US" sz="7199" dirty="0">
                <a:latin typeface="Nunito Light" charset="0"/>
              </a:endParaRPr>
            </a:p>
          </p:txBody>
        </p:sp>
      </p:grpSp>
      <p:pic>
        <p:nvPicPr>
          <p:cNvPr id="14" name="Picture 2">
            <a:extLst>
              <a:ext uri="{FF2B5EF4-FFF2-40B4-BE49-F238E27FC236}">
                <a16:creationId xmlns:a16="http://schemas.microsoft.com/office/drawing/2014/main" id="{5222E336-753A-42F5-B5EE-C086CD3F45B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454755" y="9824483"/>
            <a:ext cx="6923314" cy="4223117"/>
          </a:xfrm>
          <a:prstGeom prst="rect">
            <a:avLst/>
          </a:prstGeom>
          <a:noFill/>
          <a:extLst>
            <a:ext uri="{909E8E84-426E-40DD-AFC4-6F175D3DCCD1}">
              <a14:hiddenFill xmlns:a14="http://schemas.microsoft.com/office/drawing/2010/main">
                <a:solidFill>
                  <a:srgbClr val="FFFFFF"/>
                </a:solidFill>
              </a14:hiddenFill>
            </a:ext>
          </a:extLst>
        </p:spPr>
      </p:pic>
      <p:sp>
        <p:nvSpPr>
          <p:cNvPr id="12" name="Content Placeholder 2">
            <a:extLst>
              <a:ext uri="{FF2B5EF4-FFF2-40B4-BE49-F238E27FC236}">
                <a16:creationId xmlns:a16="http://schemas.microsoft.com/office/drawing/2014/main" id="{6126CCB8-B6E4-4656-B308-B2A2AAB4D913}"/>
              </a:ext>
            </a:extLst>
          </p:cNvPr>
          <p:cNvSpPr txBox="1">
            <a:spLocks/>
          </p:cNvSpPr>
          <p:nvPr/>
        </p:nvSpPr>
        <p:spPr>
          <a:xfrm>
            <a:off x="3467588" y="2894950"/>
            <a:ext cx="19218695" cy="8753711"/>
          </a:xfrm>
          <a:prstGeom prst="rect">
            <a:avLst/>
          </a:prstGeom>
        </p:spPr>
        <p:txBody>
          <a:bodyPr>
            <a:normAutofit/>
          </a:bodyPr>
          <a:lstStyle>
            <a:lvl1pPr marL="457200" indent="-457200" algn="l" defTabSz="1828800" rtl="0" eaLnBrk="1" latinLnBrk="0" hangingPunct="1">
              <a:lnSpc>
                <a:spcPct val="90000"/>
              </a:lnSpc>
              <a:spcBef>
                <a:spcPts val="2000"/>
              </a:spcBef>
              <a:buFont typeface="Arial" panose="020B0604020202020204" pitchFamily="34" charset="0"/>
              <a:buChar char="•"/>
              <a:defRPr sz="5600" kern="1200">
                <a:solidFill>
                  <a:schemeClr val="tx1"/>
                </a:solidFill>
                <a:latin typeface="+mn-lt"/>
                <a:ea typeface="+mn-ea"/>
                <a:cs typeface="+mn-cs"/>
              </a:defRPr>
            </a:lvl1pPr>
            <a:lvl2pPr marL="13716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mn-lt"/>
                <a:ea typeface="+mn-ea"/>
                <a:cs typeface="+mn-cs"/>
              </a:defRPr>
            </a:lvl2pPr>
            <a:lvl3pPr marL="2286000" indent="-457200" algn="l" defTabSz="1828800" rtl="0" eaLnBrk="1" latinLnBrk="0" hangingPunct="1">
              <a:lnSpc>
                <a:spcPct val="90000"/>
              </a:lnSpc>
              <a:spcBef>
                <a:spcPts val="1000"/>
              </a:spcBef>
              <a:buFont typeface="Arial" panose="020B0604020202020204" pitchFamily="34" charset="0"/>
              <a:buChar char="•"/>
              <a:defRPr sz="4000" kern="1200">
                <a:solidFill>
                  <a:schemeClr val="tx1"/>
                </a:solidFill>
                <a:latin typeface="+mn-lt"/>
                <a:ea typeface="+mn-ea"/>
                <a:cs typeface="+mn-cs"/>
              </a:defRPr>
            </a:lvl3pPr>
            <a:lvl4pPr marL="32004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4pPr>
            <a:lvl5pPr marL="41148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5pPr>
            <a:lvl6pPr marL="50292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6pPr>
            <a:lvl7pPr marL="59436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7pPr>
            <a:lvl8pPr marL="68580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8pPr>
            <a:lvl9pPr marL="77724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9pPr>
          </a:lstStyle>
          <a:p>
            <a:pPr marL="0" indent="0" algn="ctr">
              <a:buFont typeface="Arial" panose="020B0604020202020204" pitchFamily="34" charset="0"/>
              <a:buNone/>
            </a:pPr>
            <a:endParaRPr lang="en-US" sz="3200" dirty="0"/>
          </a:p>
          <a:p>
            <a:r>
              <a:rPr lang="en-US" sz="7200" dirty="0"/>
              <a:t>Entities that are recipients of Federal Financial Assistance must:</a:t>
            </a:r>
          </a:p>
          <a:p>
            <a:pPr marL="914400" lvl="1" indent="0">
              <a:buNone/>
            </a:pPr>
            <a:r>
              <a:rPr lang="en-US" sz="6000" dirty="0"/>
              <a:t>-	Develop a plan for persons of different national     	origins that cannot speak or read English.</a:t>
            </a:r>
          </a:p>
          <a:p>
            <a:pPr marL="914400" lvl="1" indent="0">
              <a:buNone/>
            </a:pPr>
            <a:r>
              <a:rPr lang="en-US" sz="6000" dirty="0"/>
              <a:t>-	Ensure that those individuals have meaningful 	access to all portions of their program or activity.</a:t>
            </a:r>
            <a:endParaRPr lang="en-US" sz="146900" dirty="0"/>
          </a:p>
        </p:txBody>
      </p:sp>
    </p:spTree>
    <p:extLst>
      <p:ext uri="{BB962C8B-B14F-4D97-AF65-F5344CB8AC3E}">
        <p14:creationId xmlns:p14="http://schemas.microsoft.com/office/powerpoint/2010/main" val="1035433817"/>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Box 10"/>
          <p:cNvSpPr txBox="1"/>
          <p:nvPr/>
        </p:nvSpPr>
        <p:spPr>
          <a:xfrm>
            <a:off x="283028" y="778282"/>
            <a:ext cx="22642284" cy="1323439"/>
          </a:xfrm>
          <a:prstGeom prst="rect">
            <a:avLst/>
          </a:prstGeom>
          <a:noFill/>
        </p:spPr>
        <p:txBody>
          <a:bodyPr wrap="square" rtlCol="0">
            <a:spAutoFit/>
          </a:bodyPr>
          <a:lstStyle/>
          <a:p>
            <a:pPr marL="3200400" algn="ctr"/>
            <a:r>
              <a:rPr lang="en-US" sz="8000" b="1" dirty="0"/>
              <a:t>Limited-English Proficiency (LEP)</a:t>
            </a:r>
            <a:endParaRPr lang="en-US" sz="4400" b="1" dirty="0"/>
          </a:p>
        </p:txBody>
      </p:sp>
      <p:grpSp>
        <p:nvGrpSpPr>
          <p:cNvPr id="2" name="Group 1"/>
          <p:cNvGrpSpPr/>
          <p:nvPr/>
        </p:nvGrpSpPr>
        <p:grpSpPr>
          <a:xfrm>
            <a:off x="-986916" y="2932718"/>
            <a:ext cx="4093436" cy="4234164"/>
            <a:chOff x="-858390" y="4477832"/>
            <a:chExt cx="4092370" cy="4233061"/>
          </a:xfrm>
        </p:grpSpPr>
        <p:sp>
          <p:nvSpPr>
            <p:cNvPr id="6" name="Freeform 5"/>
            <p:cNvSpPr>
              <a:spLocks noChangeArrowheads="1"/>
            </p:cNvSpPr>
            <p:nvPr/>
          </p:nvSpPr>
          <p:spPr bwMode="auto">
            <a:xfrm>
              <a:off x="2099658" y="6974920"/>
              <a:ext cx="1134322" cy="1716691"/>
            </a:xfrm>
            <a:custGeom>
              <a:avLst/>
              <a:gdLst>
                <a:gd name="T0" fmla="*/ 0 w 1152"/>
                <a:gd name="T1" fmla="*/ 1739 h 1740"/>
                <a:gd name="T2" fmla="*/ 1151 w 1152"/>
                <a:gd name="T3" fmla="*/ 918 h 1740"/>
                <a:gd name="T4" fmla="*/ 1151 w 1152"/>
                <a:gd name="T5" fmla="*/ 0 h 1740"/>
                <a:gd name="T6" fmla="*/ 0 w 1152"/>
                <a:gd name="T7" fmla="*/ 1739 h 1740"/>
              </a:gdLst>
              <a:ahLst/>
              <a:cxnLst>
                <a:cxn ang="0">
                  <a:pos x="T0" y="T1"/>
                </a:cxn>
                <a:cxn ang="0">
                  <a:pos x="T2" y="T3"/>
                </a:cxn>
                <a:cxn ang="0">
                  <a:pos x="T4" y="T5"/>
                </a:cxn>
                <a:cxn ang="0">
                  <a:pos x="T6" y="T7"/>
                </a:cxn>
              </a:cxnLst>
              <a:rect l="0" t="0" r="r" b="b"/>
              <a:pathLst>
                <a:path w="1152" h="1740">
                  <a:moveTo>
                    <a:pt x="0" y="1739"/>
                  </a:moveTo>
                  <a:lnTo>
                    <a:pt x="1151" y="918"/>
                  </a:lnTo>
                  <a:lnTo>
                    <a:pt x="1151" y="0"/>
                  </a:lnTo>
                  <a:lnTo>
                    <a:pt x="0" y="1739"/>
                  </a:lnTo>
                </a:path>
              </a:pathLst>
            </a:custGeom>
            <a:solidFill>
              <a:schemeClr val="accent3"/>
            </a:solidFill>
            <a:ln>
              <a:noFill/>
            </a:ln>
            <a:effectLst/>
          </p:spPr>
          <p:txBody>
            <a:bodyPr wrap="none" anchor="ctr"/>
            <a:lstStyle/>
            <a:p>
              <a:endParaRPr lang="en-US" sz="7199" dirty="0">
                <a:latin typeface="Nunito Light" charset="0"/>
              </a:endParaRPr>
            </a:p>
          </p:txBody>
        </p:sp>
        <p:sp>
          <p:nvSpPr>
            <p:cNvPr id="7" name="Freeform 6"/>
            <p:cNvSpPr>
              <a:spLocks noChangeArrowheads="1"/>
            </p:cNvSpPr>
            <p:nvPr/>
          </p:nvSpPr>
          <p:spPr bwMode="auto">
            <a:xfrm>
              <a:off x="1777142" y="4477832"/>
              <a:ext cx="1455931" cy="4233061"/>
            </a:xfrm>
            <a:custGeom>
              <a:avLst/>
              <a:gdLst>
                <a:gd name="T0" fmla="*/ 0 w 1479"/>
                <a:gd name="T1" fmla="*/ 0 h 4296"/>
                <a:gd name="T2" fmla="*/ 327 w 1479"/>
                <a:gd name="T3" fmla="*/ 4295 h 4296"/>
                <a:gd name="T4" fmla="*/ 1478 w 1479"/>
                <a:gd name="T5" fmla="*/ 2556 h 4296"/>
                <a:gd name="T6" fmla="*/ 1478 w 1479"/>
                <a:gd name="T7" fmla="*/ 0 h 4296"/>
                <a:gd name="T8" fmla="*/ 0 w 1479"/>
                <a:gd name="T9" fmla="*/ 0 h 4296"/>
              </a:gdLst>
              <a:ahLst/>
              <a:cxnLst>
                <a:cxn ang="0">
                  <a:pos x="T0" y="T1"/>
                </a:cxn>
                <a:cxn ang="0">
                  <a:pos x="T2" y="T3"/>
                </a:cxn>
                <a:cxn ang="0">
                  <a:pos x="T4" y="T5"/>
                </a:cxn>
                <a:cxn ang="0">
                  <a:pos x="T6" y="T7"/>
                </a:cxn>
                <a:cxn ang="0">
                  <a:pos x="T8" y="T9"/>
                </a:cxn>
              </a:cxnLst>
              <a:rect l="0" t="0" r="r" b="b"/>
              <a:pathLst>
                <a:path w="1479" h="4296">
                  <a:moveTo>
                    <a:pt x="0" y="0"/>
                  </a:moveTo>
                  <a:lnTo>
                    <a:pt x="327" y="4295"/>
                  </a:lnTo>
                  <a:lnTo>
                    <a:pt x="1478" y="2556"/>
                  </a:lnTo>
                  <a:lnTo>
                    <a:pt x="1478" y="0"/>
                  </a:lnTo>
                  <a:lnTo>
                    <a:pt x="0" y="0"/>
                  </a:lnTo>
                </a:path>
              </a:pathLst>
            </a:custGeom>
            <a:solidFill>
              <a:schemeClr val="accent3">
                <a:lumMod val="60000"/>
                <a:lumOff val="40000"/>
              </a:schemeClr>
            </a:solidFill>
            <a:ln>
              <a:noFill/>
            </a:ln>
            <a:effectLst/>
          </p:spPr>
          <p:txBody>
            <a:bodyPr wrap="none" anchor="ctr"/>
            <a:lstStyle/>
            <a:p>
              <a:endParaRPr lang="en-US" sz="7199" dirty="0">
                <a:latin typeface="Nunito Light" charset="0"/>
              </a:endParaRPr>
            </a:p>
          </p:txBody>
        </p:sp>
        <p:sp>
          <p:nvSpPr>
            <p:cNvPr id="8" name="Freeform 7"/>
            <p:cNvSpPr>
              <a:spLocks noChangeArrowheads="1"/>
            </p:cNvSpPr>
            <p:nvPr/>
          </p:nvSpPr>
          <p:spPr bwMode="auto">
            <a:xfrm>
              <a:off x="-525459" y="4477832"/>
              <a:ext cx="2646748" cy="4233061"/>
            </a:xfrm>
            <a:custGeom>
              <a:avLst/>
              <a:gdLst>
                <a:gd name="T0" fmla="*/ 0 w 2687"/>
                <a:gd name="T1" fmla="*/ 0 h 4296"/>
                <a:gd name="T2" fmla="*/ 2686 w 2687"/>
                <a:gd name="T3" fmla="*/ 4295 h 4296"/>
                <a:gd name="T4" fmla="*/ 2359 w 2687"/>
                <a:gd name="T5" fmla="*/ 0 h 4296"/>
                <a:gd name="T6" fmla="*/ 0 w 2687"/>
                <a:gd name="T7" fmla="*/ 0 h 4296"/>
              </a:gdLst>
              <a:ahLst/>
              <a:cxnLst>
                <a:cxn ang="0">
                  <a:pos x="T0" y="T1"/>
                </a:cxn>
                <a:cxn ang="0">
                  <a:pos x="T2" y="T3"/>
                </a:cxn>
                <a:cxn ang="0">
                  <a:pos x="T4" y="T5"/>
                </a:cxn>
                <a:cxn ang="0">
                  <a:pos x="T6" y="T7"/>
                </a:cxn>
              </a:cxnLst>
              <a:rect l="0" t="0" r="r" b="b"/>
              <a:pathLst>
                <a:path w="2687" h="4296">
                  <a:moveTo>
                    <a:pt x="0" y="0"/>
                  </a:moveTo>
                  <a:lnTo>
                    <a:pt x="2686" y="4295"/>
                  </a:lnTo>
                  <a:lnTo>
                    <a:pt x="2359" y="0"/>
                  </a:lnTo>
                  <a:lnTo>
                    <a:pt x="0" y="0"/>
                  </a:lnTo>
                </a:path>
              </a:pathLst>
            </a:custGeom>
            <a:solidFill>
              <a:schemeClr val="accent3"/>
            </a:solidFill>
            <a:ln>
              <a:noFill/>
            </a:ln>
            <a:effectLst/>
          </p:spPr>
          <p:txBody>
            <a:bodyPr wrap="none" anchor="ctr"/>
            <a:lstStyle/>
            <a:p>
              <a:endParaRPr lang="en-US" sz="7199" dirty="0">
                <a:latin typeface="Nunito Light" charset="0"/>
              </a:endParaRPr>
            </a:p>
          </p:txBody>
        </p:sp>
        <p:sp>
          <p:nvSpPr>
            <p:cNvPr id="9" name="Freeform 8"/>
            <p:cNvSpPr>
              <a:spLocks noChangeArrowheads="1"/>
            </p:cNvSpPr>
            <p:nvPr/>
          </p:nvSpPr>
          <p:spPr bwMode="auto">
            <a:xfrm>
              <a:off x="-858390" y="4477832"/>
              <a:ext cx="3003125" cy="4233061"/>
            </a:xfrm>
            <a:custGeom>
              <a:avLst/>
              <a:gdLst>
                <a:gd name="T0" fmla="*/ 0 w 3049"/>
                <a:gd name="T1" fmla="*/ 0 h 4296"/>
                <a:gd name="T2" fmla="*/ 43 w 3049"/>
                <a:gd name="T3" fmla="*/ 3187 h 4296"/>
                <a:gd name="T4" fmla="*/ 3048 w 3049"/>
                <a:gd name="T5" fmla="*/ 4295 h 4296"/>
                <a:gd name="T6" fmla="*/ 362 w 3049"/>
                <a:gd name="T7" fmla="*/ 0 h 4296"/>
                <a:gd name="T8" fmla="*/ 0 w 3049"/>
                <a:gd name="T9" fmla="*/ 0 h 4296"/>
              </a:gdLst>
              <a:ahLst/>
              <a:cxnLst>
                <a:cxn ang="0">
                  <a:pos x="T0" y="T1"/>
                </a:cxn>
                <a:cxn ang="0">
                  <a:pos x="T2" y="T3"/>
                </a:cxn>
                <a:cxn ang="0">
                  <a:pos x="T4" y="T5"/>
                </a:cxn>
                <a:cxn ang="0">
                  <a:pos x="T6" y="T7"/>
                </a:cxn>
                <a:cxn ang="0">
                  <a:pos x="T8" y="T9"/>
                </a:cxn>
              </a:cxnLst>
              <a:rect l="0" t="0" r="r" b="b"/>
              <a:pathLst>
                <a:path w="3049" h="4296">
                  <a:moveTo>
                    <a:pt x="0" y="0"/>
                  </a:moveTo>
                  <a:lnTo>
                    <a:pt x="43" y="3187"/>
                  </a:lnTo>
                  <a:lnTo>
                    <a:pt x="3048" y="4295"/>
                  </a:lnTo>
                  <a:lnTo>
                    <a:pt x="362" y="0"/>
                  </a:lnTo>
                  <a:lnTo>
                    <a:pt x="0" y="0"/>
                  </a:lnTo>
                </a:path>
              </a:pathLst>
            </a:custGeom>
            <a:solidFill>
              <a:schemeClr val="accent3">
                <a:lumMod val="60000"/>
                <a:lumOff val="40000"/>
              </a:schemeClr>
            </a:solidFill>
            <a:ln>
              <a:noFill/>
            </a:ln>
            <a:effectLst/>
          </p:spPr>
          <p:txBody>
            <a:bodyPr wrap="none" anchor="ctr"/>
            <a:lstStyle/>
            <a:p>
              <a:endParaRPr lang="en-US" sz="7199" dirty="0">
                <a:latin typeface="Nunito Light" charset="0"/>
              </a:endParaRPr>
            </a:p>
          </p:txBody>
        </p:sp>
      </p:grpSp>
      <p:pic>
        <p:nvPicPr>
          <p:cNvPr id="14" name="Picture 2">
            <a:extLst>
              <a:ext uri="{FF2B5EF4-FFF2-40B4-BE49-F238E27FC236}">
                <a16:creationId xmlns:a16="http://schemas.microsoft.com/office/drawing/2014/main" id="{5222E336-753A-42F5-B5EE-C086CD3F45B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678400" y="10167254"/>
            <a:ext cx="6923314" cy="4797880"/>
          </a:xfrm>
          <a:prstGeom prst="rect">
            <a:avLst/>
          </a:prstGeom>
          <a:noFill/>
          <a:extLst>
            <a:ext uri="{909E8E84-426E-40DD-AFC4-6F175D3DCCD1}">
              <a14:hiddenFill xmlns:a14="http://schemas.microsoft.com/office/drawing/2010/main">
                <a:solidFill>
                  <a:srgbClr val="FFFFFF"/>
                </a:solidFill>
              </a14:hiddenFill>
            </a:ext>
          </a:extLst>
        </p:spPr>
      </p:pic>
      <p:sp>
        <p:nvSpPr>
          <p:cNvPr id="12" name="Content Placeholder 2">
            <a:extLst>
              <a:ext uri="{FF2B5EF4-FFF2-40B4-BE49-F238E27FC236}">
                <a16:creationId xmlns:a16="http://schemas.microsoft.com/office/drawing/2014/main" id="{6126CCB8-B6E4-4656-B308-B2A2AAB4D913}"/>
              </a:ext>
            </a:extLst>
          </p:cNvPr>
          <p:cNvSpPr txBox="1">
            <a:spLocks/>
          </p:cNvSpPr>
          <p:nvPr/>
        </p:nvSpPr>
        <p:spPr>
          <a:xfrm>
            <a:off x="3164309" y="2405052"/>
            <a:ext cx="20486864" cy="9422712"/>
          </a:xfrm>
          <a:prstGeom prst="rect">
            <a:avLst/>
          </a:prstGeom>
        </p:spPr>
        <p:txBody>
          <a:bodyPr>
            <a:normAutofit/>
          </a:bodyPr>
          <a:lstStyle>
            <a:lvl1pPr marL="457200" indent="-457200" algn="l" defTabSz="1828800" rtl="0" eaLnBrk="1" latinLnBrk="0" hangingPunct="1">
              <a:lnSpc>
                <a:spcPct val="90000"/>
              </a:lnSpc>
              <a:spcBef>
                <a:spcPts val="2000"/>
              </a:spcBef>
              <a:buFont typeface="Arial" panose="020B0604020202020204" pitchFamily="34" charset="0"/>
              <a:buChar char="•"/>
              <a:defRPr sz="5600" kern="1200">
                <a:solidFill>
                  <a:schemeClr val="tx1"/>
                </a:solidFill>
                <a:latin typeface="+mn-lt"/>
                <a:ea typeface="+mn-ea"/>
                <a:cs typeface="+mn-cs"/>
              </a:defRPr>
            </a:lvl1pPr>
            <a:lvl2pPr marL="13716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mn-lt"/>
                <a:ea typeface="+mn-ea"/>
                <a:cs typeface="+mn-cs"/>
              </a:defRPr>
            </a:lvl2pPr>
            <a:lvl3pPr marL="2286000" indent="-457200" algn="l" defTabSz="1828800" rtl="0" eaLnBrk="1" latinLnBrk="0" hangingPunct="1">
              <a:lnSpc>
                <a:spcPct val="90000"/>
              </a:lnSpc>
              <a:spcBef>
                <a:spcPts val="1000"/>
              </a:spcBef>
              <a:buFont typeface="Arial" panose="020B0604020202020204" pitchFamily="34" charset="0"/>
              <a:buChar char="•"/>
              <a:defRPr sz="4000" kern="1200">
                <a:solidFill>
                  <a:schemeClr val="tx1"/>
                </a:solidFill>
                <a:latin typeface="+mn-lt"/>
                <a:ea typeface="+mn-ea"/>
                <a:cs typeface="+mn-cs"/>
              </a:defRPr>
            </a:lvl3pPr>
            <a:lvl4pPr marL="32004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4pPr>
            <a:lvl5pPr marL="41148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5pPr>
            <a:lvl6pPr marL="50292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6pPr>
            <a:lvl7pPr marL="59436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7pPr>
            <a:lvl8pPr marL="68580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8pPr>
            <a:lvl9pPr marL="77724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9pPr>
          </a:lstStyle>
          <a:p>
            <a:pPr marL="0" indent="0">
              <a:buNone/>
            </a:pPr>
            <a:endParaRPr lang="en-US" sz="4800" dirty="0"/>
          </a:p>
          <a:p>
            <a:pPr marL="0" indent="0">
              <a:buNone/>
            </a:pPr>
            <a:r>
              <a:rPr lang="en-US" sz="4800" dirty="0"/>
              <a:t>Local Communities are required to make reasonable efforts to provide language assistance to ensure meaningful access for 	LEP persons to the local community’s programs and activities. </a:t>
            </a:r>
            <a:endParaRPr lang="en-US" sz="5400" dirty="0"/>
          </a:p>
          <a:p>
            <a:pPr marL="0" indent="0">
              <a:buNone/>
            </a:pPr>
            <a:r>
              <a:rPr lang="en-US" sz="6000" dirty="0"/>
              <a:t>	</a:t>
            </a:r>
            <a:r>
              <a:rPr lang="en-US" sz="4800" dirty="0"/>
              <a:t>To do this the local communities should: </a:t>
            </a:r>
          </a:p>
          <a:p>
            <a:pPr marL="0" indent="0">
              <a:buNone/>
            </a:pPr>
            <a:r>
              <a:rPr lang="en-US" sz="5400" dirty="0"/>
              <a:t>		- </a:t>
            </a:r>
            <a:r>
              <a:rPr lang="en-US" sz="4800" dirty="0"/>
              <a:t>Conduct a four-factor analysis. </a:t>
            </a:r>
          </a:p>
          <a:p>
            <a:pPr marL="0" indent="0">
              <a:buNone/>
            </a:pPr>
            <a:r>
              <a:rPr lang="en-US" sz="4800" dirty="0"/>
              <a:t>		- Provide appropriate language assistance.</a:t>
            </a:r>
          </a:p>
          <a:p>
            <a:pPr marL="0" indent="0">
              <a:buNone/>
            </a:pPr>
            <a:r>
              <a:rPr lang="en-US" sz="4800" dirty="0"/>
              <a:t>		- Develop a written Language Assistance Plan (LAP).	</a:t>
            </a:r>
          </a:p>
          <a:p>
            <a:pPr marL="0" indent="0">
              <a:buNone/>
            </a:pPr>
            <a:r>
              <a:rPr lang="en-US" sz="4800" dirty="0"/>
              <a:t>		</a:t>
            </a:r>
            <a:endParaRPr lang="en-US" sz="277800" dirty="0"/>
          </a:p>
        </p:txBody>
      </p:sp>
    </p:spTree>
    <p:extLst>
      <p:ext uri="{BB962C8B-B14F-4D97-AF65-F5344CB8AC3E}">
        <p14:creationId xmlns:p14="http://schemas.microsoft.com/office/powerpoint/2010/main" val="2302266011"/>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Box 10"/>
          <p:cNvSpPr txBox="1"/>
          <p:nvPr/>
        </p:nvSpPr>
        <p:spPr>
          <a:xfrm>
            <a:off x="283028" y="778282"/>
            <a:ext cx="22642284" cy="1323439"/>
          </a:xfrm>
          <a:prstGeom prst="rect">
            <a:avLst/>
          </a:prstGeom>
          <a:noFill/>
        </p:spPr>
        <p:txBody>
          <a:bodyPr wrap="square" rtlCol="0">
            <a:spAutoFit/>
          </a:bodyPr>
          <a:lstStyle/>
          <a:p>
            <a:pPr marL="3200400" algn="ctr"/>
            <a:r>
              <a:rPr lang="en-US" sz="8000" b="1" dirty="0"/>
              <a:t>Limited-English Proficiency (LEP)</a:t>
            </a:r>
            <a:endParaRPr lang="en-US" sz="4400" b="1" dirty="0"/>
          </a:p>
        </p:txBody>
      </p:sp>
      <p:grpSp>
        <p:nvGrpSpPr>
          <p:cNvPr id="2" name="Group 1"/>
          <p:cNvGrpSpPr/>
          <p:nvPr/>
        </p:nvGrpSpPr>
        <p:grpSpPr>
          <a:xfrm>
            <a:off x="-986916" y="2932718"/>
            <a:ext cx="4093436" cy="4234164"/>
            <a:chOff x="-858390" y="4477832"/>
            <a:chExt cx="4092370" cy="4233061"/>
          </a:xfrm>
        </p:grpSpPr>
        <p:sp>
          <p:nvSpPr>
            <p:cNvPr id="6" name="Freeform 5"/>
            <p:cNvSpPr>
              <a:spLocks noChangeArrowheads="1"/>
            </p:cNvSpPr>
            <p:nvPr/>
          </p:nvSpPr>
          <p:spPr bwMode="auto">
            <a:xfrm>
              <a:off x="2099658" y="6974920"/>
              <a:ext cx="1134322" cy="1716691"/>
            </a:xfrm>
            <a:custGeom>
              <a:avLst/>
              <a:gdLst>
                <a:gd name="T0" fmla="*/ 0 w 1152"/>
                <a:gd name="T1" fmla="*/ 1739 h 1740"/>
                <a:gd name="T2" fmla="*/ 1151 w 1152"/>
                <a:gd name="T3" fmla="*/ 918 h 1740"/>
                <a:gd name="T4" fmla="*/ 1151 w 1152"/>
                <a:gd name="T5" fmla="*/ 0 h 1740"/>
                <a:gd name="T6" fmla="*/ 0 w 1152"/>
                <a:gd name="T7" fmla="*/ 1739 h 1740"/>
              </a:gdLst>
              <a:ahLst/>
              <a:cxnLst>
                <a:cxn ang="0">
                  <a:pos x="T0" y="T1"/>
                </a:cxn>
                <a:cxn ang="0">
                  <a:pos x="T2" y="T3"/>
                </a:cxn>
                <a:cxn ang="0">
                  <a:pos x="T4" y="T5"/>
                </a:cxn>
                <a:cxn ang="0">
                  <a:pos x="T6" y="T7"/>
                </a:cxn>
              </a:cxnLst>
              <a:rect l="0" t="0" r="r" b="b"/>
              <a:pathLst>
                <a:path w="1152" h="1740">
                  <a:moveTo>
                    <a:pt x="0" y="1739"/>
                  </a:moveTo>
                  <a:lnTo>
                    <a:pt x="1151" y="918"/>
                  </a:lnTo>
                  <a:lnTo>
                    <a:pt x="1151" y="0"/>
                  </a:lnTo>
                  <a:lnTo>
                    <a:pt x="0" y="1739"/>
                  </a:lnTo>
                </a:path>
              </a:pathLst>
            </a:custGeom>
            <a:solidFill>
              <a:schemeClr val="accent3"/>
            </a:solidFill>
            <a:ln>
              <a:noFill/>
            </a:ln>
            <a:effectLst/>
          </p:spPr>
          <p:txBody>
            <a:bodyPr wrap="none" anchor="ctr"/>
            <a:lstStyle/>
            <a:p>
              <a:endParaRPr lang="en-US" sz="7199" dirty="0">
                <a:latin typeface="Nunito Light" charset="0"/>
              </a:endParaRPr>
            </a:p>
          </p:txBody>
        </p:sp>
        <p:sp>
          <p:nvSpPr>
            <p:cNvPr id="7" name="Freeform 6"/>
            <p:cNvSpPr>
              <a:spLocks noChangeArrowheads="1"/>
            </p:cNvSpPr>
            <p:nvPr/>
          </p:nvSpPr>
          <p:spPr bwMode="auto">
            <a:xfrm>
              <a:off x="1777142" y="4477832"/>
              <a:ext cx="1455931" cy="4233061"/>
            </a:xfrm>
            <a:custGeom>
              <a:avLst/>
              <a:gdLst>
                <a:gd name="T0" fmla="*/ 0 w 1479"/>
                <a:gd name="T1" fmla="*/ 0 h 4296"/>
                <a:gd name="T2" fmla="*/ 327 w 1479"/>
                <a:gd name="T3" fmla="*/ 4295 h 4296"/>
                <a:gd name="T4" fmla="*/ 1478 w 1479"/>
                <a:gd name="T5" fmla="*/ 2556 h 4296"/>
                <a:gd name="T6" fmla="*/ 1478 w 1479"/>
                <a:gd name="T7" fmla="*/ 0 h 4296"/>
                <a:gd name="T8" fmla="*/ 0 w 1479"/>
                <a:gd name="T9" fmla="*/ 0 h 4296"/>
              </a:gdLst>
              <a:ahLst/>
              <a:cxnLst>
                <a:cxn ang="0">
                  <a:pos x="T0" y="T1"/>
                </a:cxn>
                <a:cxn ang="0">
                  <a:pos x="T2" y="T3"/>
                </a:cxn>
                <a:cxn ang="0">
                  <a:pos x="T4" y="T5"/>
                </a:cxn>
                <a:cxn ang="0">
                  <a:pos x="T6" y="T7"/>
                </a:cxn>
                <a:cxn ang="0">
                  <a:pos x="T8" y="T9"/>
                </a:cxn>
              </a:cxnLst>
              <a:rect l="0" t="0" r="r" b="b"/>
              <a:pathLst>
                <a:path w="1479" h="4296">
                  <a:moveTo>
                    <a:pt x="0" y="0"/>
                  </a:moveTo>
                  <a:lnTo>
                    <a:pt x="327" y="4295"/>
                  </a:lnTo>
                  <a:lnTo>
                    <a:pt x="1478" y="2556"/>
                  </a:lnTo>
                  <a:lnTo>
                    <a:pt x="1478" y="0"/>
                  </a:lnTo>
                  <a:lnTo>
                    <a:pt x="0" y="0"/>
                  </a:lnTo>
                </a:path>
              </a:pathLst>
            </a:custGeom>
            <a:solidFill>
              <a:schemeClr val="accent3">
                <a:lumMod val="60000"/>
                <a:lumOff val="40000"/>
              </a:schemeClr>
            </a:solidFill>
            <a:ln>
              <a:noFill/>
            </a:ln>
            <a:effectLst/>
          </p:spPr>
          <p:txBody>
            <a:bodyPr wrap="none" anchor="ctr"/>
            <a:lstStyle/>
            <a:p>
              <a:endParaRPr lang="en-US" sz="7199" dirty="0">
                <a:latin typeface="Nunito Light" charset="0"/>
              </a:endParaRPr>
            </a:p>
          </p:txBody>
        </p:sp>
        <p:sp>
          <p:nvSpPr>
            <p:cNvPr id="8" name="Freeform 7"/>
            <p:cNvSpPr>
              <a:spLocks noChangeArrowheads="1"/>
            </p:cNvSpPr>
            <p:nvPr/>
          </p:nvSpPr>
          <p:spPr bwMode="auto">
            <a:xfrm>
              <a:off x="-525459" y="4477832"/>
              <a:ext cx="2646748" cy="4233061"/>
            </a:xfrm>
            <a:custGeom>
              <a:avLst/>
              <a:gdLst>
                <a:gd name="T0" fmla="*/ 0 w 2687"/>
                <a:gd name="T1" fmla="*/ 0 h 4296"/>
                <a:gd name="T2" fmla="*/ 2686 w 2687"/>
                <a:gd name="T3" fmla="*/ 4295 h 4296"/>
                <a:gd name="T4" fmla="*/ 2359 w 2687"/>
                <a:gd name="T5" fmla="*/ 0 h 4296"/>
                <a:gd name="T6" fmla="*/ 0 w 2687"/>
                <a:gd name="T7" fmla="*/ 0 h 4296"/>
              </a:gdLst>
              <a:ahLst/>
              <a:cxnLst>
                <a:cxn ang="0">
                  <a:pos x="T0" y="T1"/>
                </a:cxn>
                <a:cxn ang="0">
                  <a:pos x="T2" y="T3"/>
                </a:cxn>
                <a:cxn ang="0">
                  <a:pos x="T4" y="T5"/>
                </a:cxn>
                <a:cxn ang="0">
                  <a:pos x="T6" y="T7"/>
                </a:cxn>
              </a:cxnLst>
              <a:rect l="0" t="0" r="r" b="b"/>
              <a:pathLst>
                <a:path w="2687" h="4296">
                  <a:moveTo>
                    <a:pt x="0" y="0"/>
                  </a:moveTo>
                  <a:lnTo>
                    <a:pt x="2686" y="4295"/>
                  </a:lnTo>
                  <a:lnTo>
                    <a:pt x="2359" y="0"/>
                  </a:lnTo>
                  <a:lnTo>
                    <a:pt x="0" y="0"/>
                  </a:lnTo>
                </a:path>
              </a:pathLst>
            </a:custGeom>
            <a:solidFill>
              <a:schemeClr val="accent3"/>
            </a:solidFill>
            <a:ln>
              <a:noFill/>
            </a:ln>
            <a:effectLst/>
          </p:spPr>
          <p:txBody>
            <a:bodyPr wrap="none" anchor="ctr"/>
            <a:lstStyle/>
            <a:p>
              <a:endParaRPr lang="en-US" sz="7199" dirty="0">
                <a:latin typeface="Nunito Light" charset="0"/>
              </a:endParaRPr>
            </a:p>
          </p:txBody>
        </p:sp>
        <p:sp>
          <p:nvSpPr>
            <p:cNvPr id="9" name="Freeform 8"/>
            <p:cNvSpPr>
              <a:spLocks noChangeArrowheads="1"/>
            </p:cNvSpPr>
            <p:nvPr/>
          </p:nvSpPr>
          <p:spPr bwMode="auto">
            <a:xfrm>
              <a:off x="-858390" y="4477832"/>
              <a:ext cx="3003125" cy="4233061"/>
            </a:xfrm>
            <a:custGeom>
              <a:avLst/>
              <a:gdLst>
                <a:gd name="T0" fmla="*/ 0 w 3049"/>
                <a:gd name="T1" fmla="*/ 0 h 4296"/>
                <a:gd name="T2" fmla="*/ 43 w 3049"/>
                <a:gd name="T3" fmla="*/ 3187 h 4296"/>
                <a:gd name="T4" fmla="*/ 3048 w 3049"/>
                <a:gd name="T5" fmla="*/ 4295 h 4296"/>
                <a:gd name="T6" fmla="*/ 362 w 3049"/>
                <a:gd name="T7" fmla="*/ 0 h 4296"/>
                <a:gd name="T8" fmla="*/ 0 w 3049"/>
                <a:gd name="T9" fmla="*/ 0 h 4296"/>
              </a:gdLst>
              <a:ahLst/>
              <a:cxnLst>
                <a:cxn ang="0">
                  <a:pos x="T0" y="T1"/>
                </a:cxn>
                <a:cxn ang="0">
                  <a:pos x="T2" y="T3"/>
                </a:cxn>
                <a:cxn ang="0">
                  <a:pos x="T4" y="T5"/>
                </a:cxn>
                <a:cxn ang="0">
                  <a:pos x="T6" y="T7"/>
                </a:cxn>
                <a:cxn ang="0">
                  <a:pos x="T8" y="T9"/>
                </a:cxn>
              </a:cxnLst>
              <a:rect l="0" t="0" r="r" b="b"/>
              <a:pathLst>
                <a:path w="3049" h="4296">
                  <a:moveTo>
                    <a:pt x="0" y="0"/>
                  </a:moveTo>
                  <a:lnTo>
                    <a:pt x="43" y="3187"/>
                  </a:lnTo>
                  <a:lnTo>
                    <a:pt x="3048" y="4295"/>
                  </a:lnTo>
                  <a:lnTo>
                    <a:pt x="362" y="0"/>
                  </a:lnTo>
                  <a:lnTo>
                    <a:pt x="0" y="0"/>
                  </a:lnTo>
                </a:path>
              </a:pathLst>
            </a:custGeom>
            <a:solidFill>
              <a:schemeClr val="accent3">
                <a:lumMod val="60000"/>
                <a:lumOff val="40000"/>
              </a:schemeClr>
            </a:solidFill>
            <a:ln>
              <a:noFill/>
            </a:ln>
            <a:effectLst/>
          </p:spPr>
          <p:txBody>
            <a:bodyPr wrap="none" anchor="ctr"/>
            <a:lstStyle/>
            <a:p>
              <a:endParaRPr lang="en-US" sz="7199" dirty="0">
                <a:latin typeface="Nunito Light" charset="0"/>
              </a:endParaRPr>
            </a:p>
          </p:txBody>
        </p:sp>
      </p:grpSp>
      <p:pic>
        <p:nvPicPr>
          <p:cNvPr id="14" name="Picture 2">
            <a:extLst>
              <a:ext uri="{FF2B5EF4-FFF2-40B4-BE49-F238E27FC236}">
                <a16:creationId xmlns:a16="http://schemas.microsoft.com/office/drawing/2014/main" id="{5222E336-753A-42F5-B5EE-C086CD3F45B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678400" y="10167254"/>
            <a:ext cx="6923314" cy="4797880"/>
          </a:xfrm>
          <a:prstGeom prst="rect">
            <a:avLst/>
          </a:prstGeom>
          <a:noFill/>
          <a:extLst>
            <a:ext uri="{909E8E84-426E-40DD-AFC4-6F175D3DCCD1}">
              <a14:hiddenFill xmlns:a14="http://schemas.microsoft.com/office/drawing/2010/main">
                <a:solidFill>
                  <a:srgbClr val="FFFFFF"/>
                </a:solidFill>
              </a14:hiddenFill>
            </a:ext>
          </a:extLst>
        </p:spPr>
      </p:pic>
      <p:sp>
        <p:nvSpPr>
          <p:cNvPr id="12" name="Content Placeholder 2">
            <a:extLst>
              <a:ext uri="{FF2B5EF4-FFF2-40B4-BE49-F238E27FC236}">
                <a16:creationId xmlns:a16="http://schemas.microsoft.com/office/drawing/2014/main" id="{6126CCB8-B6E4-4656-B308-B2A2AAB4D913}"/>
              </a:ext>
            </a:extLst>
          </p:cNvPr>
          <p:cNvSpPr txBox="1">
            <a:spLocks/>
          </p:cNvSpPr>
          <p:nvPr/>
        </p:nvSpPr>
        <p:spPr>
          <a:xfrm>
            <a:off x="3148613" y="2742414"/>
            <a:ext cx="20094159" cy="9233707"/>
          </a:xfrm>
          <a:prstGeom prst="rect">
            <a:avLst/>
          </a:prstGeom>
        </p:spPr>
        <p:txBody>
          <a:bodyPr>
            <a:normAutofit fontScale="92500" lnSpcReduction="10000"/>
          </a:bodyPr>
          <a:lstStyle>
            <a:lvl1pPr marL="457200" indent="-457200" algn="l" defTabSz="1828800" rtl="0" eaLnBrk="1" latinLnBrk="0" hangingPunct="1">
              <a:lnSpc>
                <a:spcPct val="90000"/>
              </a:lnSpc>
              <a:spcBef>
                <a:spcPts val="2000"/>
              </a:spcBef>
              <a:buFont typeface="Arial" panose="020B0604020202020204" pitchFamily="34" charset="0"/>
              <a:buChar char="•"/>
              <a:defRPr sz="5600" kern="1200">
                <a:solidFill>
                  <a:schemeClr val="tx1"/>
                </a:solidFill>
                <a:latin typeface="+mn-lt"/>
                <a:ea typeface="+mn-ea"/>
                <a:cs typeface="+mn-cs"/>
              </a:defRPr>
            </a:lvl1pPr>
            <a:lvl2pPr marL="13716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mn-lt"/>
                <a:ea typeface="+mn-ea"/>
                <a:cs typeface="+mn-cs"/>
              </a:defRPr>
            </a:lvl2pPr>
            <a:lvl3pPr marL="2286000" indent="-457200" algn="l" defTabSz="1828800" rtl="0" eaLnBrk="1" latinLnBrk="0" hangingPunct="1">
              <a:lnSpc>
                <a:spcPct val="90000"/>
              </a:lnSpc>
              <a:spcBef>
                <a:spcPts val="1000"/>
              </a:spcBef>
              <a:buFont typeface="Arial" panose="020B0604020202020204" pitchFamily="34" charset="0"/>
              <a:buChar char="•"/>
              <a:defRPr sz="4000" kern="1200">
                <a:solidFill>
                  <a:schemeClr val="tx1"/>
                </a:solidFill>
                <a:latin typeface="+mn-lt"/>
                <a:ea typeface="+mn-ea"/>
                <a:cs typeface="+mn-cs"/>
              </a:defRPr>
            </a:lvl3pPr>
            <a:lvl4pPr marL="32004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4pPr>
            <a:lvl5pPr marL="41148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5pPr>
            <a:lvl6pPr marL="50292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6pPr>
            <a:lvl7pPr marL="59436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7pPr>
            <a:lvl8pPr marL="68580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8pPr>
            <a:lvl9pPr marL="77724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9pPr>
          </a:lstStyle>
          <a:p>
            <a:pPr marL="0" indent="0">
              <a:buNone/>
            </a:pPr>
            <a:r>
              <a:rPr lang="en-US" sz="6000" dirty="0"/>
              <a:t>LEP four (4) factor analysis that will assist in determining the reasonableness of language assistance based on: </a:t>
            </a:r>
          </a:p>
          <a:p>
            <a:pPr marL="0" indent="0">
              <a:buNone/>
            </a:pPr>
            <a:endParaRPr lang="en-US" sz="6000" dirty="0"/>
          </a:p>
          <a:p>
            <a:pPr marL="0" indent="0">
              <a:buNone/>
            </a:pPr>
            <a:r>
              <a:rPr lang="en-US" sz="6000" dirty="0"/>
              <a:t>	1.	</a:t>
            </a:r>
            <a:r>
              <a:rPr lang="en-US" sz="5800" dirty="0"/>
              <a:t>Number or proportion of LEP persons in the     	 		population to be served. </a:t>
            </a:r>
          </a:p>
          <a:p>
            <a:pPr marL="0" indent="0">
              <a:buNone/>
            </a:pPr>
            <a:r>
              <a:rPr lang="en-US" sz="5800" dirty="0"/>
              <a:t>	2. 	Frequency with which LEP persons come 				into contact with the program activity or service. </a:t>
            </a:r>
          </a:p>
          <a:p>
            <a:pPr marL="0" indent="0">
              <a:buNone/>
            </a:pPr>
            <a:r>
              <a:rPr lang="en-US" sz="5800" dirty="0"/>
              <a:t>	3. 	Importance of the service, information, program, 		and/or activity. </a:t>
            </a:r>
          </a:p>
          <a:p>
            <a:pPr marL="0" indent="0">
              <a:buNone/>
            </a:pPr>
            <a:r>
              <a:rPr lang="en-US" sz="5800" dirty="0"/>
              <a:t>	4. 	Resources, financial and human, available to the 		recipient.</a:t>
            </a:r>
            <a:endParaRPr lang="en-US" sz="333300" dirty="0"/>
          </a:p>
        </p:txBody>
      </p:sp>
    </p:spTree>
    <p:extLst>
      <p:ext uri="{BB962C8B-B14F-4D97-AF65-F5344CB8AC3E}">
        <p14:creationId xmlns:p14="http://schemas.microsoft.com/office/powerpoint/2010/main" val="830066682"/>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Box 10"/>
          <p:cNvSpPr txBox="1"/>
          <p:nvPr/>
        </p:nvSpPr>
        <p:spPr>
          <a:xfrm>
            <a:off x="1406772" y="859311"/>
            <a:ext cx="21327925" cy="9181103"/>
          </a:xfrm>
          <a:prstGeom prst="rect">
            <a:avLst/>
          </a:prstGeom>
          <a:noFill/>
        </p:spPr>
        <p:txBody>
          <a:bodyPr wrap="square" rtlCol="0">
            <a:spAutoFit/>
          </a:bodyPr>
          <a:lstStyle/>
          <a:p>
            <a:pPr algn="ctr">
              <a:lnSpc>
                <a:spcPts val="14004"/>
              </a:lnSpc>
            </a:pPr>
            <a:r>
              <a:rPr lang="en-US" sz="13800" b="1" spc="600" dirty="0">
                <a:solidFill>
                  <a:schemeClr val="tx2"/>
                </a:solidFill>
                <a:latin typeface="+mj-lt"/>
                <a:ea typeface="Nunito" charset="0"/>
                <a:cs typeface="Nunito" charset="0"/>
              </a:rPr>
              <a:t>GICH</a:t>
            </a:r>
          </a:p>
          <a:p>
            <a:pPr algn="ctr">
              <a:lnSpc>
                <a:spcPts val="14004"/>
              </a:lnSpc>
            </a:pPr>
            <a:endParaRPr lang="en-US" sz="13800" b="1" spc="600" dirty="0">
              <a:solidFill>
                <a:schemeClr val="tx2"/>
              </a:solidFill>
              <a:latin typeface="+mj-lt"/>
              <a:ea typeface="Nunito" charset="0"/>
              <a:cs typeface="Nunito" charset="0"/>
            </a:endParaRPr>
          </a:p>
          <a:p>
            <a:pPr algn="ctr">
              <a:lnSpc>
                <a:spcPts val="14004"/>
              </a:lnSpc>
            </a:pPr>
            <a:r>
              <a:rPr lang="en-US" sz="13800" b="1" spc="600" dirty="0">
                <a:solidFill>
                  <a:schemeClr val="tx2"/>
                </a:solidFill>
                <a:latin typeface="+mj-lt"/>
                <a:ea typeface="Nunito" charset="0"/>
                <a:cs typeface="Nunito" charset="0"/>
              </a:rPr>
              <a:t>&amp;</a:t>
            </a:r>
          </a:p>
          <a:p>
            <a:pPr algn="ctr">
              <a:lnSpc>
                <a:spcPts val="14004"/>
              </a:lnSpc>
            </a:pPr>
            <a:endParaRPr lang="en-US" sz="13800" b="1" spc="600" dirty="0">
              <a:solidFill>
                <a:schemeClr val="tx2"/>
              </a:solidFill>
              <a:latin typeface="+mj-lt"/>
              <a:ea typeface="Nunito" charset="0"/>
              <a:cs typeface="Nunito" charset="0"/>
            </a:endParaRPr>
          </a:p>
          <a:p>
            <a:pPr algn="ctr">
              <a:lnSpc>
                <a:spcPts val="14004"/>
              </a:lnSpc>
            </a:pPr>
            <a:r>
              <a:rPr lang="en-US" sz="13800" b="1" spc="600" dirty="0">
                <a:solidFill>
                  <a:schemeClr val="tx2"/>
                </a:solidFill>
                <a:latin typeface="+mj-lt"/>
                <a:ea typeface="Nunito" charset="0"/>
                <a:cs typeface="Nunito" charset="0"/>
              </a:rPr>
              <a:t>Fair Housing</a:t>
            </a:r>
            <a:endParaRPr lang="en-US" sz="53800" b="1" spc="600" dirty="0">
              <a:solidFill>
                <a:schemeClr val="tx2"/>
              </a:solidFill>
              <a:latin typeface="+mj-lt"/>
              <a:ea typeface="Nunito" charset="0"/>
              <a:cs typeface="Nunito" charset="0"/>
            </a:endParaRPr>
          </a:p>
        </p:txBody>
      </p:sp>
      <p:grpSp>
        <p:nvGrpSpPr>
          <p:cNvPr id="2" name="Group 1"/>
          <p:cNvGrpSpPr/>
          <p:nvPr/>
        </p:nvGrpSpPr>
        <p:grpSpPr>
          <a:xfrm>
            <a:off x="-986916" y="2932718"/>
            <a:ext cx="4093436" cy="4234164"/>
            <a:chOff x="-858390" y="4477832"/>
            <a:chExt cx="4092370" cy="4233061"/>
          </a:xfrm>
        </p:grpSpPr>
        <p:sp>
          <p:nvSpPr>
            <p:cNvPr id="6" name="Freeform 5"/>
            <p:cNvSpPr>
              <a:spLocks noChangeArrowheads="1"/>
            </p:cNvSpPr>
            <p:nvPr/>
          </p:nvSpPr>
          <p:spPr bwMode="auto">
            <a:xfrm>
              <a:off x="2099658" y="6974920"/>
              <a:ext cx="1134322" cy="1716691"/>
            </a:xfrm>
            <a:custGeom>
              <a:avLst/>
              <a:gdLst>
                <a:gd name="T0" fmla="*/ 0 w 1152"/>
                <a:gd name="T1" fmla="*/ 1739 h 1740"/>
                <a:gd name="T2" fmla="*/ 1151 w 1152"/>
                <a:gd name="T3" fmla="*/ 918 h 1740"/>
                <a:gd name="T4" fmla="*/ 1151 w 1152"/>
                <a:gd name="T5" fmla="*/ 0 h 1740"/>
                <a:gd name="T6" fmla="*/ 0 w 1152"/>
                <a:gd name="T7" fmla="*/ 1739 h 1740"/>
              </a:gdLst>
              <a:ahLst/>
              <a:cxnLst>
                <a:cxn ang="0">
                  <a:pos x="T0" y="T1"/>
                </a:cxn>
                <a:cxn ang="0">
                  <a:pos x="T2" y="T3"/>
                </a:cxn>
                <a:cxn ang="0">
                  <a:pos x="T4" y="T5"/>
                </a:cxn>
                <a:cxn ang="0">
                  <a:pos x="T6" y="T7"/>
                </a:cxn>
              </a:cxnLst>
              <a:rect l="0" t="0" r="r" b="b"/>
              <a:pathLst>
                <a:path w="1152" h="1740">
                  <a:moveTo>
                    <a:pt x="0" y="1739"/>
                  </a:moveTo>
                  <a:lnTo>
                    <a:pt x="1151" y="918"/>
                  </a:lnTo>
                  <a:lnTo>
                    <a:pt x="1151" y="0"/>
                  </a:lnTo>
                  <a:lnTo>
                    <a:pt x="0" y="1739"/>
                  </a:lnTo>
                </a:path>
              </a:pathLst>
            </a:custGeom>
            <a:solidFill>
              <a:schemeClr val="accent3"/>
            </a:solidFill>
            <a:ln>
              <a:noFill/>
            </a:ln>
            <a:effectLst/>
          </p:spPr>
          <p:txBody>
            <a:bodyPr wrap="none" anchor="ctr"/>
            <a:lstStyle/>
            <a:p>
              <a:endParaRPr lang="en-US" sz="7199" dirty="0">
                <a:latin typeface="Nunito Light" charset="0"/>
              </a:endParaRPr>
            </a:p>
          </p:txBody>
        </p:sp>
        <p:sp>
          <p:nvSpPr>
            <p:cNvPr id="7" name="Freeform 6"/>
            <p:cNvSpPr>
              <a:spLocks noChangeArrowheads="1"/>
            </p:cNvSpPr>
            <p:nvPr/>
          </p:nvSpPr>
          <p:spPr bwMode="auto">
            <a:xfrm>
              <a:off x="1777142" y="4477832"/>
              <a:ext cx="1455931" cy="4233061"/>
            </a:xfrm>
            <a:custGeom>
              <a:avLst/>
              <a:gdLst>
                <a:gd name="T0" fmla="*/ 0 w 1479"/>
                <a:gd name="T1" fmla="*/ 0 h 4296"/>
                <a:gd name="T2" fmla="*/ 327 w 1479"/>
                <a:gd name="T3" fmla="*/ 4295 h 4296"/>
                <a:gd name="T4" fmla="*/ 1478 w 1479"/>
                <a:gd name="T5" fmla="*/ 2556 h 4296"/>
                <a:gd name="T6" fmla="*/ 1478 w 1479"/>
                <a:gd name="T7" fmla="*/ 0 h 4296"/>
                <a:gd name="T8" fmla="*/ 0 w 1479"/>
                <a:gd name="T9" fmla="*/ 0 h 4296"/>
              </a:gdLst>
              <a:ahLst/>
              <a:cxnLst>
                <a:cxn ang="0">
                  <a:pos x="T0" y="T1"/>
                </a:cxn>
                <a:cxn ang="0">
                  <a:pos x="T2" y="T3"/>
                </a:cxn>
                <a:cxn ang="0">
                  <a:pos x="T4" y="T5"/>
                </a:cxn>
                <a:cxn ang="0">
                  <a:pos x="T6" y="T7"/>
                </a:cxn>
                <a:cxn ang="0">
                  <a:pos x="T8" y="T9"/>
                </a:cxn>
              </a:cxnLst>
              <a:rect l="0" t="0" r="r" b="b"/>
              <a:pathLst>
                <a:path w="1479" h="4296">
                  <a:moveTo>
                    <a:pt x="0" y="0"/>
                  </a:moveTo>
                  <a:lnTo>
                    <a:pt x="327" y="4295"/>
                  </a:lnTo>
                  <a:lnTo>
                    <a:pt x="1478" y="2556"/>
                  </a:lnTo>
                  <a:lnTo>
                    <a:pt x="1478" y="0"/>
                  </a:lnTo>
                  <a:lnTo>
                    <a:pt x="0" y="0"/>
                  </a:lnTo>
                </a:path>
              </a:pathLst>
            </a:custGeom>
            <a:solidFill>
              <a:schemeClr val="accent3">
                <a:lumMod val="60000"/>
                <a:lumOff val="40000"/>
              </a:schemeClr>
            </a:solidFill>
            <a:ln>
              <a:noFill/>
            </a:ln>
            <a:effectLst/>
          </p:spPr>
          <p:txBody>
            <a:bodyPr wrap="none" anchor="ctr"/>
            <a:lstStyle/>
            <a:p>
              <a:endParaRPr lang="en-US" sz="7199" dirty="0">
                <a:latin typeface="Nunito Light" charset="0"/>
              </a:endParaRPr>
            </a:p>
          </p:txBody>
        </p:sp>
        <p:sp>
          <p:nvSpPr>
            <p:cNvPr id="8" name="Freeform 7"/>
            <p:cNvSpPr>
              <a:spLocks noChangeArrowheads="1"/>
            </p:cNvSpPr>
            <p:nvPr/>
          </p:nvSpPr>
          <p:spPr bwMode="auto">
            <a:xfrm>
              <a:off x="-525459" y="4477832"/>
              <a:ext cx="2646748" cy="4233061"/>
            </a:xfrm>
            <a:custGeom>
              <a:avLst/>
              <a:gdLst>
                <a:gd name="T0" fmla="*/ 0 w 2687"/>
                <a:gd name="T1" fmla="*/ 0 h 4296"/>
                <a:gd name="T2" fmla="*/ 2686 w 2687"/>
                <a:gd name="T3" fmla="*/ 4295 h 4296"/>
                <a:gd name="T4" fmla="*/ 2359 w 2687"/>
                <a:gd name="T5" fmla="*/ 0 h 4296"/>
                <a:gd name="T6" fmla="*/ 0 w 2687"/>
                <a:gd name="T7" fmla="*/ 0 h 4296"/>
              </a:gdLst>
              <a:ahLst/>
              <a:cxnLst>
                <a:cxn ang="0">
                  <a:pos x="T0" y="T1"/>
                </a:cxn>
                <a:cxn ang="0">
                  <a:pos x="T2" y="T3"/>
                </a:cxn>
                <a:cxn ang="0">
                  <a:pos x="T4" y="T5"/>
                </a:cxn>
                <a:cxn ang="0">
                  <a:pos x="T6" y="T7"/>
                </a:cxn>
              </a:cxnLst>
              <a:rect l="0" t="0" r="r" b="b"/>
              <a:pathLst>
                <a:path w="2687" h="4296">
                  <a:moveTo>
                    <a:pt x="0" y="0"/>
                  </a:moveTo>
                  <a:lnTo>
                    <a:pt x="2686" y="4295"/>
                  </a:lnTo>
                  <a:lnTo>
                    <a:pt x="2359" y="0"/>
                  </a:lnTo>
                  <a:lnTo>
                    <a:pt x="0" y="0"/>
                  </a:lnTo>
                </a:path>
              </a:pathLst>
            </a:custGeom>
            <a:solidFill>
              <a:schemeClr val="accent3"/>
            </a:solidFill>
            <a:ln>
              <a:noFill/>
            </a:ln>
            <a:effectLst/>
          </p:spPr>
          <p:txBody>
            <a:bodyPr wrap="none" anchor="ctr"/>
            <a:lstStyle/>
            <a:p>
              <a:endParaRPr lang="en-US" sz="7199" dirty="0">
                <a:latin typeface="Nunito Light" charset="0"/>
              </a:endParaRPr>
            </a:p>
          </p:txBody>
        </p:sp>
        <p:sp>
          <p:nvSpPr>
            <p:cNvPr id="9" name="Freeform 8"/>
            <p:cNvSpPr>
              <a:spLocks noChangeArrowheads="1"/>
            </p:cNvSpPr>
            <p:nvPr/>
          </p:nvSpPr>
          <p:spPr bwMode="auto">
            <a:xfrm>
              <a:off x="-858390" y="4477832"/>
              <a:ext cx="3003125" cy="4233061"/>
            </a:xfrm>
            <a:custGeom>
              <a:avLst/>
              <a:gdLst>
                <a:gd name="T0" fmla="*/ 0 w 3049"/>
                <a:gd name="T1" fmla="*/ 0 h 4296"/>
                <a:gd name="T2" fmla="*/ 43 w 3049"/>
                <a:gd name="T3" fmla="*/ 3187 h 4296"/>
                <a:gd name="T4" fmla="*/ 3048 w 3049"/>
                <a:gd name="T5" fmla="*/ 4295 h 4296"/>
                <a:gd name="T6" fmla="*/ 362 w 3049"/>
                <a:gd name="T7" fmla="*/ 0 h 4296"/>
                <a:gd name="T8" fmla="*/ 0 w 3049"/>
                <a:gd name="T9" fmla="*/ 0 h 4296"/>
              </a:gdLst>
              <a:ahLst/>
              <a:cxnLst>
                <a:cxn ang="0">
                  <a:pos x="T0" y="T1"/>
                </a:cxn>
                <a:cxn ang="0">
                  <a:pos x="T2" y="T3"/>
                </a:cxn>
                <a:cxn ang="0">
                  <a:pos x="T4" y="T5"/>
                </a:cxn>
                <a:cxn ang="0">
                  <a:pos x="T6" y="T7"/>
                </a:cxn>
                <a:cxn ang="0">
                  <a:pos x="T8" y="T9"/>
                </a:cxn>
              </a:cxnLst>
              <a:rect l="0" t="0" r="r" b="b"/>
              <a:pathLst>
                <a:path w="3049" h="4296">
                  <a:moveTo>
                    <a:pt x="0" y="0"/>
                  </a:moveTo>
                  <a:lnTo>
                    <a:pt x="43" y="3187"/>
                  </a:lnTo>
                  <a:lnTo>
                    <a:pt x="3048" y="4295"/>
                  </a:lnTo>
                  <a:lnTo>
                    <a:pt x="362" y="0"/>
                  </a:lnTo>
                  <a:lnTo>
                    <a:pt x="0" y="0"/>
                  </a:lnTo>
                </a:path>
              </a:pathLst>
            </a:custGeom>
            <a:solidFill>
              <a:schemeClr val="accent3">
                <a:lumMod val="60000"/>
                <a:lumOff val="40000"/>
              </a:schemeClr>
            </a:solidFill>
            <a:ln>
              <a:noFill/>
            </a:ln>
            <a:effectLst/>
          </p:spPr>
          <p:txBody>
            <a:bodyPr wrap="none" anchor="ctr"/>
            <a:lstStyle/>
            <a:p>
              <a:endParaRPr lang="en-US" sz="7199" dirty="0">
                <a:latin typeface="Nunito Light" charset="0"/>
              </a:endParaRPr>
            </a:p>
          </p:txBody>
        </p:sp>
      </p:grpSp>
      <p:pic>
        <p:nvPicPr>
          <p:cNvPr id="12" name="Picture 2">
            <a:extLst>
              <a:ext uri="{FF2B5EF4-FFF2-40B4-BE49-F238E27FC236}">
                <a16:creationId xmlns:a16="http://schemas.microsoft.com/office/drawing/2014/main" id="{C0AD6022-F570-4196-864D-1DE41EE80B0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559132" y="9849027"/>
            <a:ext cx="6923314" cy="4465961"/>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14" descr="Keys to a home">
            <a:extLst>
              <a:ext uri="{FF2B5EF4-FFF2-40B4-BE49-F238E27FC236}">
                <a16:creationId xmlns:a16="http://schemas.microsoft.com/office/drawing/2014/main" id="{E435748F-B793-4788-B7E6-D52426A5CF7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6414819" y="1877059"/>
            <a:ext cx="7527851" cy="5608262"/>
          </a:xfrm>
          <a:prstGeom prst="rect">
            <a:avLst/>
          </a:prstGeom>
        </p:spPr>
      </p:pic>
    </p:spTree>
    <p:extLst>
      <p:ext uri="{BB962C8B-B14F-4D97-AF65-F5344CB8AC3E}">
        <p14:creationId xmlns:p14="http://schemas.microsoft.com/office/powerpoint/2010/main" val="1871759138"/>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Box 10"/>
          <p:cNvSpPr txBox="1"/>
          <p:nvPr/>
        </p:nvSpPr>
        <p:spPr>
          <a:xfrm>
            <a:off x="283028" y="778282"/>
            <a:ext cx="22642284" cy="1323439"/>
          </a:xfrm>
          <a:prstGeom prst="rect">
            <a:avLst/>
          </a:prstGeom>
          <a:noFill/>
        </p:spPr>
        <p:txBody>
          <a:bodyPr wrap="square" rtlCol="0">
            <a:spAutoFit/>
          </a:bodyPr>
          <a:lstStyle/>
          <a:p>
            <a:pPr marL="3200400" algn="ctr"/>
            <a:r>
              <a:rPr lang="en-US" sz="8000" b="1" dirty="0"/>
              <a:t>Language Access Plan (LAP)</a:t>
            </a:r>
            <a:endParaRPr lang="en-US" sz="4400" b="1" dirty="0"/>
          </a:p>
        </p:txBody>
      </p:sp>
      <p:grpSp>
        <p:nvGrpSpPr>
          <p:cNvPr id="2" name="Group 1"/>
          <p:cNvGrpSpPr/>
          <p:nvPr/>
        </p:nvGrpSpPr>
        <p:grpSpPr>
          <a:xfrm>
            <a:off x="-986916" y="2932718"/>
            <a:ext cx="4093436" cy="4234164"/>
            <a:chOff x="-858390" y="4477832"/>
            <a:chExt cx="4092370" cy="4233061"/>
          </a:xfrm>
        </p:grpSpPr>
        <p:sp>
          <p:nvSpPr>
            <p:cNvPr id="6" name="Freeform 5"/>
            <p:cNvSpPr>
              <a:spLocks noChangeArrowheads="1"/>
            </p:cNvSpPr>
            <p:nvPr/>
          </p:nvSpPr>
          <p:spPr bwMode="auto">
            <a:xfrm>
              <a:off x="2099658" y="6974920"/>
              <a:ext cx="1134322" cy="1716691"/>
            </a:xfrm>
            <a:custGeom>
              <a:avLst/>
              <a:gdLst>
                <a:gd name="T0" fmla="*/ 0 w 1152"/>
                <a:gd name="T1" fmla="*/ 1739 h 1740"/>
                <a:gd name="T2" fmla="*/ 1151 w 1152"/>
                <a:gd name="T3" fmla="*/ 918 h 1740"/>
                <a:gd name="T4" fmla="*/ 1151 w 1152"/>
                <a:gd name="T5" fmla="*/ 0 h 1740"/>
                <a:gd name="T6" fmla="*/ 0 w 1152"/>
                <a:gd name="T7" fmla="*/ 1739 h 1740"/>
              </a:gdLst>
              <a:ahLst/>
              <a:cxnLst>
                <a:cxn ang="0">
                  <a:pos x="T0" y="T1"/>
                </a:cxn>
                <a:cxn ang="0">
                  <a:pos x="T2" y="T3"/>
                </a:cxn>
                <a:cxn ang="0">
                  <a:pos x="T4" y="T5"/>
                </a:cxn>
                <a:cxn ang="0">
                  <a:pos x="T6" y="T7"/>
                </a:cxn>
              </a:cxnLst>
              <a:rect l="0" t="0" r="r" b="b"/>
              <a:pathLst>
                <a:path w="1152" h="1740">
                  <a:moveTo>
                    <a:pt x="0" y="1739"/>
                  </a:moveTo>
                  <a:lnTo>
                    <a:pt x="1151" y="918"/>
                  </a:lnTo>
                  <a:lnTo>
                    <a:pt x="1151" y="0"/>
                  </a:lnTo>
                  <a:lnTo>
                    <a:pt x="0" y="1739"/>
                  </a:lnTo>
                </a:path>
              </a:pathLst>
            </a:custGeom>
            <a:solidFill>
              <a:schemeClr val="accent3"/>
            </a:solidFill>
            <a:ln>
              <a:noFill/>
            </a:ln>
            <a:effectLst/>
          </p:spPr>
          <p:txBody>
            <a:bodyPr wrap="none" anchor="ctr"/>
            <a:lstStyle/>
            <a:p>
              <a:endParaRPr lang="en-US" sz="7199" dirty="0">
                <a:latin typeface="Nunito Light" charset="0"/>
              </a:endParaRPr>
            </a:p>
          </p:txBody>
        </p:sp>
        <p:sp>
          <p:nvSpPr>
            <p:cNvPr id="7" name="Freeform 6"/>
            <p:cNvSpPr>
              <a:spLocks noChangeArrowheads="1"/>
            </p:cNvSpPr>
            <p:nvPr/>
          </p:nvSpPr>
          <p:spPr bwMode="auto">
            <a:xfrm>
              <a:off x="1777142" y="4477832"/>
              <a:ext cx="1455931" cy="4233061"/>
            </a:xfrm>
            <a:custGeom>
              <a:avLst/>
              <a:gdLst>
                <a:gd name="T0" fmla="*/ 0 w 1479"/>
                <a:gd name="T1" fmla="*/ 0 h 4296"/>
                <a:gd name="T2" fmla="*/ 327 w 1479"/>
                <a:gd name="T3" fmla="*/ 4295 h 4296"/>
                <a:gd name="T4" fmla="*/ 1478 w 1479"/>
                <a:gd name="T5" fmla="*/ 2556 h 4296"/>
                <a:gd name="T6" fmla="*/ 1478 w 1479"/>
                <a:gd name="T7" fmla="*/ 0 h 4296"/>
                <a:gd name="T8" fmla="*/ 0 w 1479"/>
                <a:gd name="T9" fmla="*/ 0 h 4296"/>
              </a:gdLst>
              <a:ahLst/>
              <a:cxnLst>
                <a:cxn ang="0">
                  <a:pos x="T0" y="T1"/>
                </a:cxn>
                <a:cxn ang="0">
                  <a:pos x="T2" y="T3"/>
                </a:cxn>
                <a:cxn ang="0">
                  <a:pos x="T4" y="T5"/>
                </a:cxn>
                <a:cxn ang="0">
                  <a:pos x="T6" y="T7"/>
                </a:cxn>
                <a:cxn ang="0">
                  <a:pos x="T8" y="T9"/>
                </a:cxn>
              </a:cxnLst>
              <a:rect l="0" t="0" r="r" b="b"/>
              <a:pathLst>
                <a:path w="1479" h="4296">
                  <a:moveTo>
                    <a:pt x="0" y="0"/>
                  </a:moveTo>
                  <a:lnTo>
                    <a:pt x="327" y="4295"/>
                  </a:lnTo>
                  <a:lnTo>
                    <a:pt x="1478" y="2556"/>
                  </a:lnTo>
                  <a:lnTo>
                    <a:pt x="1478" y="0"/>
                  </a:lnTo>
                  <a:lnTo>
                    <a:pt x="0" y="0"/>
                  </a:lnTo>
                </a:path>
              </a:pathLst>
            </a:custGeom>
            <a:solidFill>
              <a:schemeClr val="accent3">
                <a:lumMod val="60000"/>
                <a:lumOff val="40000"/>
              </a:schemeClr>
            </a:solidFill>
            <a:ln>
              <a:noFill/>
            </a:ln>
            <a:effectLst/>
          </p:spPr>
          <p:txBody>
            <a:bodyPr wrap="none" anchor="ctr"/>
            <a:lstStyle/>
            <a:p>
              <a:endParaRPr lang="en-US" sz="7199" dirty="0">
                <a:latin typeface="Nunito Light" charset="0"/>
              </a:endParaRPr>
            </a:p>
          </p:txBody>
        </p:sp>
        <p:sp>
          <p:nvSpPr>
            <p:cNvPr id="8" name="Freeform 7"/>
            <p:cNvSpPr>
              <a:spLocks noChangeArrowheads="1"/>
            </p:cNvSpPr>
            <p:nvPr/>
          </p:nvSpPr>
          <p:spPr bwMode="auto">
            <a:xfrm>
              <a:off x="-525459" y="4477832"/>
              <a:ext cx="2646748" cy="4233061"/>
            </a:xfrm>
            <a:custGeom>
              <a:avLst/>
              <a:gdLst>
                <a:gd name="T0" fmla="*/ 0 w 2687"/>
                <a:gd name="T1" fmla="*/ 0 h 4296"/>
                <a:gd name="T2" fmla="*/ 2686 w 2687"/>
                <a:gd name="T3" fmla="*/ 4295 h 4296"/>
                <a:gd name="T4" fmla="*/ 2359 w 2687"/>
                <a:gd name="T5" fmla="*/ 0 h 4296"/>
                <a:gd name="T6" fmla="*/ 0 w 2687"/>
                <a:gd name="T7" fmla="*/ 0 h 4296"/>
              </a:gdLst>
              <a:ahLst/>
              <a:cxnLst>
                <a:cxn ang="0">
                  <a:pos x="T0" y="T1"/>
                </a:cxn>
                <a:cxn ang="0">
                  <a:pos x="T2" y="T3"/>
                </a:cxn>
                <a:cxn ang="0">
                  <a:pos x="T4" y="T5"/>
                </a:cxn>
                <a:cxn ang="0">
                  <a:pos x="T6" y="T7"/>
                </a:cxn>
              </a:cxnLst>
              <a:rect l="0" t="0" r="r" b="b"/>
              <a:pathLst>
                <a:path w="2687" h="4296">
                  <a:moveTo>
                    <a:pt x="0" y="0"/>
                  </a:moveTo>
                  <a:lnTo>
                    <a:pt x="2686" y="4295"/>
                  </a:lnTo>
                  <a:lnTo>
                    <a:pt x="2359" y="0"/>
                  </a:lnTo>
                  <a:lnTo>
                    <a:pt x="0" y="0"/>
                  </a:lnTo>
                </a:path>
              </a:pathLst>
            </a:custGeom>
            <a:solidFill>
              <a:schemeClr val="accent3"/>
            </a:solidFill>
            <a:ln>
              <a:noFill/>
            </a:ln>
            <a:effectLst/>
          </p:spPr>
          <p:txBody>
            <a:bodyPr wrap="none" anchor="ctr"/>
            <a:lstStyle/>
            <a:p>
              <a:endParaRPr lang="en-US" sz="7199" dirty="0">
                <a:latin typeface="Nunito Light" charset="0"/>
              </a:endParaRPr>
            </a:p>
          </p:txBody>
        </p:sp>
        <p:sp>
          <p:nvSpPr>
            <p:cNvPr id="9" name="Freeform 8"/>
            <p:cNvSpPr>
              <a:spLocks noChangeArrowheads="1"/>
            </p:cNvSpPr>
            <p:nvPr/>
          </p:nvSpPr>
          <p:spPr bwMode="auto">
            <a:xfrm>
              <a:off x="-858390" y="4477832"/>
              <a:ext cx="3003125" cy="4233061"/>
            </a:xfrm>
            <a:custGeom>
              <a:avLst/>
              <a:gdLst>
                <a:gd name="T0" fmla="*/ 0 w 3049"/>
                <a:gd name="T1" fmla="*/ 0 h 4296"/>
                <a:gd name="T2" fmla="*/ 43 w 3049"/>
                <a:gd name="T3" fmla="*/ 3187 h 4296"/>
                <a:gd name="T4" fmla="*/ 3048 w 3049"/>
                <a:gd name="T5" fmla="*/ 4295 h 4296"/>
                <a:gd name="T6" fmla="*/ 362 w 3049"/>
                <a:gd name="T7" fmla="*/ 0 h 4296"/>
                <a:gd name="T8" fmla="*/ 0 w 3049"/>
                <a:gd name="T9" fmla="*/ 0 h 4296"/>
              </a:gdLst>
              <a:ahLst/>
              <a:cxnLst>
                <a:cxn ang="0">
                  <a:pos x="T0" y="T1"/>
                </a:cxn>
                <a:cxn ang="0">
                  <a:pos x="T2" y="T3"/>
                </a:cxn>
                <a:cxn ang="0">
                  <a:pos x="T4" y="T5"/>
                </a:cxn>
                <a:cxn ang="0">
                  <a:pos x="T6" y="T7"/>
                </a:cxn>
                <a:cxn ang="0">
                  <a:pos x="T8" y="T9"/>
                </a:cxn>
              </a:cxnLst>
              <a:rect l="0" t="0" r="r" b="b"/>
              <a:pathLst>
                <a:path w="3049" h="4296">
                  <a:moveTo>
                    <a:pt x="0" y="0"/>
                  </a:moveTo>
                  <a:lnTo>
                    <a:pt x="43" y="3187"/>
                  </a:lnTo>
                  <a:lnTo>
                    <a:pt x="3048" y="4295"/>
                  </a:lnTo>
                  <a:lnTo>
                    <a:pt x="362" y="0"/>
                  </a:lnTo>
                  <a:lnTo>
                    <a:pt x="0" y="0"/>
                  </a:lnTo>
                </a:path>
              </a:pathLst>
            </a:custGeom>
            <a:solidFill>
              <a:schemeClr val="accent3">
                <a:lumMod val="60000"/>
                <a:lumOff val="40000"/>
              </a:schemeClr>
            </a:solidFill>
            <a:ln>
              <a:noFill/>
            </a:ln>
            <a:effectLst/>
          </p:spPr>
          <p:txBody>
            <a:bodyPr wrap="none" anchor="ctr"/>
            <a:lstStyle/>
            <a:p>
              <a:endParaRPr lang="en-US" sz="7199" dirty="0">
                <a:latin typeface="Nunito Light" charset="0"/>
              </a:endParaRPr>
            </a:p>
          </p:txBody>
        </p:sp>
      </p:grpSp>
      <p:pic>
        <p:nvPicPr>
          <p:cNvPr id="14" name="Picture 2">
            <a:extLst>
              <a:ext uri="{FF2B5EF4-FFF2-40B4-BE49-F238E27FC236}">
                <a16:creationId xmlns:a16="http://schemas.microsoft.com/office/drawing/2014/main" id="{5222E336-753A-42F5-B5EE-C086CD3F45B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678400" y="10167254"/>
            <a:ext cx="6923314" cy="4797880"/>
          </a:xfrm>
          <a:prstGeom prst="rect">
            <a:avLst/>
          </a:prstGeom>
          <a:noFill/>
          <a:extLst>
            <a:ext uri="{909E8E84-426E-40DD-AFC4-6F175D3DCCD1}">
              <a14:hiddenFill xmlns:a14="http://schemas.microsoft.com/office/drawing/2010/main">
                <a:solidFill>
                  <a:srgbClr val="FFFFFF"/>
                </a:solidFill>
              </a14:hiddenFill>
            </a:ext>
          </a:extLst>
        </p:spPr>
      </p:pic>
      <p:sp>
        <p:nvSpPr>
          <p:cNvPr id="12" name="Content Placeholder 2">
            <a:extLst>
              <a:ext uri="{FF2B5EF4-FFF2-40B4-BE49-F238E27FC236}">
                <a16:creationId xmlns:a16="http://schemas.microsoft.com/office/drawing/2014/main" id="{6126CCB8-B6E4-4656-B308-B2A2AAB4D913}"/>
              </a:ext>
            </a:extLst>
          </p:cNvPr>
          <p:cNvSpPr txBox="1">
            <a:spLocks/>
          </p:cNvSpPr>
          <p:nvPr/>
        </p:nvSpPr>
        <p:spPr>
          <a:xfrm>
            <a:off x="3467588" y="2883874"/>
            <a:ext cx="19218695" cy="9233707"/>
          </a:xfrm>
          <a:prstGeom prst="rect">
            <a:avLst/>
          </a:prstGeom>
        </p:spPr>
        <p:txBody>
          <a:bodyPr>
            <a:normAutofit/>
          </a:bodyPr>
          <a:lstStyle>
            <a:lvl1pPr marL="457200" indent="-457200" algn="l" defTabSz="1828800" rtl="0" eaLnBrk="1" latinLnBrk="0" hangingPunct="1">
              <a:lnSpc>
                <a:spcPct val="90000"/>
              </a:lnSpc>
              <a:spcBef>
                <a:spcPts val="2000"/>
              </a:spcBef>
              <a:buFont typeface="Arial" panose="020B0604020202020204" pitchFamily="34" charset="0"/>
              <a:buChar char="•"/>
              <a:defRPr sz="5600" kern="1200">
                <a:solidFill>
                  <a:schemeClr val="tx1"/>
                </a:solidFill>
                <a:latin typeface="+mn-lt"/>
                <a:ea typeface="+mn-ea"/>
                <a:cs typeface="+mn-cs"/>
              </a:defRPr>
            </a:lvl1pPr>
            <a:lvl2pPr marL="13716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mn-lt"/>
                <a:ea typeface="+mn-ea"/>
                <a:cs typeface="+mn-cs"/>
              </a:defRPr>
            </a:lvl2pPr>
            <a:lvl3pPr marL="2286000" indent="-457200" algn="l" defTabSz="1828800" rtl="0" eaLnBrk="1" latinLnBrk="0" hangingPunct="1">
              <a:lnSpc>
                <a:spcPct val="90000"/>
              </a:lnSpc>
              <a:spcBef>
                <a:spcPts val="1000"/>
              </a:spcBef>
              <a:buFont typeface="Arial" panose="020B0604020202020204" pitchFamily="34" charset="0"/>
              <a:buChar char="•"/>
              <a:defRPr sz="4000" kern="1200">
                <a:solidFill>
                  <a:schemeClr val="tx1"/>
                </a:solidFill>
                <a:latin typeface="+mn-lt"/>
                <a:ea typeface="+mn-ea"/>
                <a:cs typeface="+mn-cs"/>
              </a:defRPr>
            </a:lvl3pPr>
            <a:lvl4pPr marL="32004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4pPr>
            <a:lvl5pPr marL="41148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5pPr>
            <a:lvl6pPr marL="50292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6pPr>
            <a:lvl7pPr marL="59436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7pPr>
            <a:lvl8pPr marL="68580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8pPr>
            <a:lvl9pPr marL="77724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9pPr>
          </a:lstStyle>
          <a:p>
            <a:r>
              <a:rPr lang="en-US" sz="5400" dirty="0"/>
              <a:t>Written plan is not required but is strong evidence of compliance. </a:t>
            </a:r>
          </a:p>
          <a:p>
            <a:r>
              <a:rPr lang="en-US" sz="5400" dirty="0"/>
              <a:t>Identify LEP persons who need assistance (after four factor analysis). </a:t>
            </a:r>
          </a:p>
          <a:p>
            <a:r>
              <a:rPr lang="en-US" sz="5400" dirty="0"/>
              <a:t>Adopt language assistance measures. </a:t>
            </a:r>
          </a:p>
          <a:p>
            <a:r>
              <a:rPr lang="en-US" sz="5400" dirty="0"/>
              <a:t>Training of staff, especially those who have frequent contact with the public. </a:t>
            </a:r>
          </a:p>
          <a:p>
            <a:r>
              <a:rPr lang="en-US" sz="5400" dirty="0"/>
              <a:t>Providing notice to LEP persons. </a:t>
            </a:r>
          </a:p>
          <a:p>
            <a:r>
              <a:rPr lang="en-US" sz="5400" dirty="0"/>
              <a:t>Monitoring &amp; updating the LAP.</a:t>
            </a:r>
            <a:endParaRPr lang="en-US" sz="256900" dirty="0"/>
          </a:p>
        </p:txBody>
      </p:sp>
    </p:spTree>
    <p:extLst>
      <p:ext uri="{BB962C8B-B14F-4D97-AF65-F5344CB8AC3E}">
        <p14:creationId xmlns:p14="http://schemas.microsoft.com/office/powerpoint/2010/main" val="2603099542"/>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Box 10"/>
          <p:cNvSpPr txBox="1"/>
          <p:nvPr/>
        </p:nvSpPr>
        <p:spPr>
          <a:xfrm>
            <a:off x="283028" y="778282"/>
            <a:ext cx="22642284" cy="1323439"/>
          </a:xfrm>
          <a:prstGeom prst="rect">
            <a:avLst/>
          </a:prstGeom>
          <a:noFill/>
        </p:spPr>
        <p:txBody>
          <a:bodyPr wrap="square" rtlCol="0">
            <a:spAutoFit/>
          </a:bodyPr>
          <a:lstStyle/>
          <a:p>
            <a:pPr marL="3200400" algn="ctr"/>
            <a:r>
              <a:rPr lang="en-US" sz="8000" b="1" dirty="0"/>
              <a:t>Language Access Plan (LAP)</a:t>
            </a:r>
            <a:endParaRPr lang="en-US" sz="4400" b="1" dirty="0"/>
          </a:p>
        </p:txBody>
      </p:sp>
      <p:grpSp>
        <p:nvGrpSpPr>
          <p:cNvPr id="2" name="Group 1"/>
          <p:cNvGrpSpPr/>
          <p:nvPr/>
        </p:nvGrpSpPr>
        <p:grpSpPr>
          <a:xfrm>
            <a:off x="-986916" y="2932718"/>
            <a:ext cx="4093436" cy="4234164"/>
            <a:chOff x="-858390" y="4477832"/>
            <a:chExt cx="4092370" cy="4233061"/>
          </a:xfrm>
        </p:grpSpPr>
        <p:sp>
          <p:nvSpPr>
            <p:cNvPr id="6" name="Freeform 5"/>
            <p:cNvSpPr>
              <a:spLocks noChangeArrowheads="1"/>
            </p:cNvSpPr>
            <p:nvPr/>
          </p:nvSpPr>
          <p:spPr bwMode="auto">
            <a:xfrm>
              <a:off x="2099658" y="6974920"/>
              <a:ext cx="1134322" cy="1716691"/>
            </a:xfrm>
            <a:custGeom>
              <a:avLst/>
              <a:gdLst>
                <a:gd name="T0" fmla="*/ 0 w 1152"/>
                <a:gd name="T1" fmla="*/ 1739 h 1740"/>
                <a:gd name="T2" fmla="*/ 1151 w 1152"/>
                <a:gd name="T3" fmla="*/ 918 h 1740"/>
                <a:gd name="T4" fmla="*/ 1151 w 1152"/>
                <a:gd name="T5" fmla="*/ 0 h 1740"/>
                <a:gd name="T6" fmla="*/ 0 w 1152"/>
                <a:gd name="T7" fmla="*/ 1739 h 1740"/>
              </a:gdLst>
              <a:ahLst/>
              <a:cxnLst>
                <a:cxn ang="0">
                  <a:pos x="T0" y="T1"/>
                </a:cxn>
                <a:cxn ang="0">
                  <a:pos x="T2" y="T3"/>
                </a:cxn>
                <a:cxn ang="0">
                  <a:pos x="T4" y="T5"/>
                </a:cxn>
                <a:cxn ang="0">
                  <a:pos x="T6" y="T7"/>
                </a:cxn>
              </a:cxnLst>
              <a:rect l="0" t="0" r="r" b="b"/>
              <a:pathLst>
                <a:path w="1152" h="1740">
                  <a:moveTo>
                    <a:pt x="0" y="1739"/>
                  </a:moveTo>
                  <a:lnTo>
                    <a:pt x="1151" y="918"/>
                  </a:lnTo>
                  <a:lnTo>
                    <a:pt x="1151" y="0"/>
                  </a:lnTo>
                  <a:lnTo>
                    <a:pt x="0" y="1739"/>
                  </a:lnTo>
                </a:path>
              </a:pathLst>
            </a:custGeom>
            <a:solidFill>
              <a:schemeClr val="accent3"/>
            </a:solidFill>
            <a:ln>
              <a:noFill/>
            </a:ln>
            <a:effectLst/>
          </p:spPr>
          <p:txBody>
            <a:bodyPr wrap="none" anchor="ctr"/>
            <a:lstStyle/>
            <a:p>
              <a:endParaRPr lang="en-US" sz="7199" dirty="0">
                <a:latin typeface="Nunito Light" charset="0"/>
              </a:endParaRPr>
            </a:p>
          </p:txBody>
        </p:sp>
        <p:sp>
          <p:nvSpPr>
            <p:cNvPr id="7" name="Freeform 6"/>
            <p:cNvSpPr>
              <a:spLocks noChangeArrowheads="1"/>
            </p:cNvSpPr>
            <p:nvPr/>
          </p:nvSpPr>
          <p:spPr bwMode="auto">
            <a:xfrm>
              <a:off x="1777142" y="4477832"/>
              <a:ext cx="1455931" cy="4233061"/>
            </a:xfrm>
            <a:custGeom>
              <a:avLst/>
              <a:gdLst>
                <a:gd name="T0" fmla="*/ 0 w 1479"/>
                <a:gd name="T1" fmla="*/ 0 h 4296"/>
                <a:gd name="T2" fmla="*/ 327 w 1479"/>
                <a:gd name="T3" fmla="*/ 4295 h 4296"/>
                <a:gd name="T4" fmla="*/ 1478 w 1479"/>
                <a:gd name="T5" fmla="*/ 2556 h 4296"/>
                <a:gd name="T6" fmla="*/ 1478 w 1479"/>
                <a:gd name="T7" fmla="*/ 0 h 4296"/>
                <a:gd name="T8" fmla="*/ 0 w 1479"/>
                <a:gd name="T9" fmla="*/ 0 h 4296"/>
              </a:gdLst>
              <a:ahLst/>
              <a:cxnLst>
                <a:cxn ang="0">
                  <a:pos x="T0" y="T1"/>
                </a:cxn>
                <a:cxn ang="0">
                  <a:pos x="T2" y="T3"/>
                </a:cxn>
                <a:cxn ang="0">
                  <a:pos x="T4" y="T5"/>
                </a:cxn>
                <a:cxn ang="0">
                  <a:pos x="T6" y="T7"/>
                </a:cxn>
                <a:cxn ang="0">
                  <a:pos x="T8" y="T9"/>
                </a:cxn>
              </a:cxnLst>
              <a:rect l="0" t="0" r="r" b="b"/>
              <a:pathLst>
                <a:path w="1479" h="4296">
                  <a:moveTo>
                    <a:pt x="0" y="0"/>
                  </a:moveTo>
                  <a:lnTo>
                    <a:pt x="327" y="4295"/>
                  </a:lnTo>
                  <a:lnTo>
                    <a:pt x="1478" y="2556"/>
                  </a:lnTo>
                  <a:lnTo>
                    <a:pt x="1478" y="0"/>
                  </a:lnTo>
                  <a:lnTo>
                    <a:pt x="0" y="0"/>
                  </a:lnTo>
                </a:path>
              </a:pathLst>
            </a:custGeom>
            <a:solidFill>
              <a:schemeClr val="accent3">
                <a:lumMod val="60000"/>
                <a:lumOff val="40000"/>
              </a:schemeClr>
            </a:solidFill>
            <a:ln>
              <a:noFill/>
            </a:ln>
            <a:effectLst/>
          </p:spPr>
          <p:txBody>
            <a:bodyPr wrap="none" anchor="ctr"/>
            <a:lstStyle/>
            <a:p>
              <a:endParaRPr lang="en-US" sz="7199" dirty="0">
                <a:latin typeface="Nunito Light" charset="0"/>
              </a:endParaRPr>
            </a:p>
          </p:txBody>
        </p:sp>
        <p:sp>
          <p:nvSpPr>
            <p:cNvPr id="8" name="Freeform 7"/>
            <p:cNvSpPr>
              <a:spLocks noChangeArrowheads="1"/>
            </p:cNvSpPr>
            <p:nvPr/>
          </p:nvSpPr>
          <p:spPr bwMode="auto">
            <a:xfrm>
              <a:off x="-525459" y="4477832"/>
              <a:ext cx="2646748" cy="4233061"/>
            </a:xfrm>
            <a:custGeom>
              <a:avLst/>
              <a:gdLst>
                <a:gd name="T0" fmla="*/ 0 w 2687"/>
                <a:gd name="T1" fmla="*/ 0 h 4296"/>
                <a:gd name="T2" fmla="*/ 2686 w 2687"/>
                <a:gd name="T3" fmla="*/ 4295 h 4296"/>
                <a:gd name="T4" fmla="*/ 2359 w 2687"/>
                <a:gd name="T5" fmla="*/ 0 h 4296"/>
                <a:gd name="T6" fmla="*/ 0 w 2687"/>
                <a:gd name="T7" fmla="*/ 0 h 4296"/>
              </a:gdLst>
              <a:ahLst/>
              <a:cxnLst>
                <a:cxn ang="0">
                  <a:pos x="T0" y="T1"/>
                </a:cxn>
                <a:cxn ang="0">
                  <a:pos x="T2" y="T3"/>
                </a:cxn>
                <a:cxn ang="0">
                  <a:pos x="T4" y="T5"/>
                </a:cxn>
                <a:cxn ang="0">
                  <a:pos x="T6" y="T7"/>
                </a:cxn>
              </a:cxnLst>
              <a:rect l="0" t="0" r="r" b="b"/>
              <a:pathLst>
                <a:path w="2687" h="4296">
                  <a:moveTo>
                    <a:pt x="0" y="0"/>
                  </a:moveTo>
                  <a:lnTo>
                    <a:pt x="2686" y="4295"/>
                  </a:lnTo>
                  <a:lnTo>
                    <a:pt x="2359" y="0"/>
                  </a:lnTo>
                  <a:lnTo>
                    <a:pt x="0" y="0"/>
                  </a:lnTo>
                </a:path>
              </a:pathLst>
            </a:custGeom>
            <a:solidFill>
              <a:schemeClr val="accent3"/>
            </a:solidFill>
            <a:ln>
              <a:noFill/>
            </a:ln>
            <a:effectLst/>
          </p:spPr>
          <p:txBody>
            <a:bodyPr wrap="none" anchor="ctr"/>
            <a:lstStyle/>
            <a:p>
              <a:endParaRPr lang="en-US" sz="7199" dirty="0">
                <a:latin typeface="Nunito Light" charset="0"/>
              </a:endParaRPr>
            </a:p>
          </p:txBody>
        </p:sp>
        <p:sp>
          <p:nvSpPr>
            <p:cNvPr id="9" name="Freeform 8"/>
            <p:cNvSpPr>
              <a:spLocks noChangeArrowheads="1"/>
            </p:cNvSpPr>
            <p:nvPr/>
          </p:nvSpPr>
          <p:spPr bwMode="auto">
            <a:xfrm>
              <a:off x="-858390" y="4477832"/>
              <a:ext cx="3003125" cy="4233061"/>
            </a:xfrm>
            <a:custGeom>
              <a:avLst/>
              <a:gdLst>
                <a:gd name="T0" fmla="*/ 0 w 3049"/>
                <a:gd name="T1" fmla="*/ 0 h 4296"/>
                <a:gd name="T2" fmla="*/ 43 w 3049"/>
                <a:gd name="T3" fmla="*/ 3187 h 4296"/>
                <a:gd name="T4" fmla="*/ 3048 w 3049"/>
                <a:gd name="T5" fmla="*/ 4295 h 4296"/>
                <a:gd name="T6" fmla="*/ 362 w 3049"/>
                <a:gd name="T7" fmla="*/ 0 h 4296"/>
                <a:gd name="T8" fmla="*/ 0 w 3049"/>
                <a:gd name="T9" fmla="*/ 0 h 4296"/>
              </a:gdLst>
              <a:ahLst/>
              <a:cxnLst>
                <a:cxn ang="0">
                  <a:pos x="T0" y="T1"/>
                </a:cxn>
                <a:cxn ang="0">
                  <a:pos x="T2" y="T3"/>
                </a:cxn>
                <a:cxn ang="0">
                  <a:pos x="T4" y="T5"/>
                </a:cxn>
                <a:cxn ang="0">
                  <a:pos x="T6" y="T7"/>
                </a:cxn>
                <a:cxn ang="0">
                  <a:pos x="T8" y="T9"/>
                </a:cxn>
              </a:cxnLst>
              <a:rect l="0" t="0" r="r" b="b"/>
              <a:pathLst>
                <a:path w="3049" h="4296">
                  <a:moveTo>
                    <a:pt x="0" y="0"/>
                  </a:moveTo>
                  <a:lnTo>
                    <a:pt x="43" y="3187"/>
                  </a:lnTo>
                  <a:lnTo>
                    <a:pt x="3048" y="4295"/>
                  </a:lnTo>
                  <a:lnTo>
                    <a:pt x="362" y="0"/>
                  </a:lnTo>
                  <a:lnTo>
                    <a:pt x="0" y="0"/>
                  </a:lnTo>
                </a:path>
              </a:pathLst>
            </a:custGeom>
            <a:solidFill>
              <a:schemeClr val="accent3">
                <a:lumMod val="60000"/>
                <a:lumOff val="40000"/>
              </a:schemeClr>
            </a:solidFill>
            <a:ln>
              <a:noFill/>
            </a:ln>
            <a:effectLst/>
          </p:spPr>
          <p:txBody>
            <a:bodyPr wrap="none" anchor="ctr"/>
            <a:lstStyle/>
            <a:p>
              <a:endParaRPr lang="en-US" sz="7199" dirty="0">
                <a:latin typeface="Nunito Light" charset="0"/>
              </a:endParaRPr>
            </a:p>
          </p:txBody>
        </p:sp>
      </p:grpSp>
      <p:pic>
        <p:nvPicPr>
          <p:cNvPr id="14" name="Picture 2">
            <a:extLst>
              <a:ext uri="{FF2B5EF4-FFF2-40B4-BE49-F238E27FC236}">
                <a16:creationId xmlns:a16="http://schemas.microsoft.com/office/drawing/2014/main" id="{5222E336-753A-42F5-B5EE-C086CD3F45B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460686" y="9213097"/>
            <a:ext cx="6923314" cy="4797880"/>
          </a:xfrm>
          <a:prstGeom prst="rect">
            <a:avLst/>
          </a:prstGeom>
          <a:noFill/>
          <a:extLst>
            <a:ext uri="{909E8E84-426E-40DD-AFC4-6F175D3DCCD1}">
              <a14:hiddenFill xmlns:a14="http://schemas.microsoft.com/office/drawing/2010/main">
                <a:solidFill>
                  <a:srgbClr val="FFFFFF"/>
                </a:solidFill>
              </a14:hiddenFill>
            </a:ext>
          </a:extLst>
        </p:spPr>
      </p:pic>
      <p:sp>
        <p:nvSpPr>
          <p:cNvPr id="12" name="Content Placeholder 2">
            <a:extLst>
              <a:ext uri="{FF2B5EF4-FFF2-40B4-BE49-F238E27FC236}">
                <a16:creationId xmlns:a16="http://schemas.microsoft.com/office/drawing/2014/main" id="{6126CCB8-B6E4-4656-B308-B2A2AAB4D913}"/>
              </a:ext>
            </a:extLst>
          </p:cNvPr>
          <p:cNvSpPr txBox="1">
            <a:spLocks/>
          </p:cNvSpPr>
          <p:nvPr/>
        </p:nvSpPr>
        <p:spPr>
          <a:xfrm>
            <a:off x="3105613" y="2883875"/>
            <a:ext cx="20772782" cy="6896229"/>
          </a:xfrm>
          <a:prstGeom prst="rect">
            <a:avLst/>
          </a:prstGeom>
        </p:spPr>
        <p:txBody>
          <a:bodyPr>
            <a:normAutofit/>
          </a:bodyPr>
          <a:lstStyle>
            <a:lvl1pPr marL="457200" indent="-457200" algn="l" defTabSz="1828800" rtl="0" eaLnBrk="1" latinLnBrk="0" hangingPunct="1">
              <a:lnSpc>
                <a:spcPct val="90000"/>
              </a:lnSpc>
              <a:spcBef>
                <a:spcPts val="2000"/>
              </a:spcBef>
              <a:buFont typeface="Arial" panose="020B0604020202020204" pitchFamily="34" charset="0"/>
              <a:buChar char="•"/>
              <a:defRPr sz="5600" kern="1200">
                <a:solidFill>
                  <a:schemeClr val="tx1"/>
                </a:solidFill>
                <a:latin typeface="+mn-lt"/>
                <a:ea typeface="+mn-ea"/>
                <a:cs typeface="+mn-cs"/>
              </a:defRPr>
            </a:lvl1pPr>
            <a:lvl2pPr marL="13716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mn-lt"/>
                <a:ea typeface="+mn-ea"/>
                <a:cs typeface="+mn-cs"/>
              </a:defRPr>
            </a:lvl2pPr>
            <a:lvl3pPr marL="2286000" indent="-457200" algn="l" defTabSz="1828800" rtl="0" eaLnBrk="1" latinLnBrk="0" hangingPunct="1">
              <a:lnSpc>
                <a:spcPct val="90000"/>
              </a:lnSpc>
              <a:spcBef>
                <a:spcPts val="1000"/>
              </a:spcBef>
              <a:buFont typeface="Arial" panose="020B0604020202020204" pitchFamily="34" charset="0"/>
              <a:buChar char="•"/>
              <a:defRPr sz="4000" kern="1200">
                <a:solidFill>
                  <a:schemeClr val="tx1"/>
                </a:solidFill>
                <a:latin typeface="+mn-lt"/>
                <a:ea typeface="+mn-ea"/>
                <a:cs typeface="+mn-cs"/>
              </a:defRPr>
            </a:lvl3pPr>
            <a:lvl4pPr marL="32004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4pPr>
            <a:lvl5pPr marL="41148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5pPr>
            <a:lvl6pPr marL="50292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6pPr>
            <a:lvl7pPr marL="59436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7pPr>
            <a:lvl8pPr marL="68580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8pPr>
            <a:lvl9pPr marL="77724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9pPr>
          </a:lstStyle>
          <a:p>
            <a:pPr marL="0" indent="0">
              <a:buNone/>
            </a:pPr>
            <a:r>
              <a:rPr lang="en-US" sz="6600" dirty="0"/>
              <a:t> </a:t>
            </a:r>
            <a:r>
              <a:rPr lang="en-US" sz="6600" b="1" dirty="0"/>
              <a:t>LAP compliance includes</a:t>
            </a:r>
            <a:r>
              <a:rPr lang="en-US" sz="6600" dirty="0"/>
              <a:t>:</a:t>
            </a:r>
          </a:p>
          <a:p>
            <a:pPr lvl="1"/>
            <a:r>
              <a:rPr lang="en-US" dirty="0"/>
              <a:t>Vital and generic widely used written materials (intake forms, complaint/hearing forms, eviction notices, decrease in benefits, leases, etc.). </a:t>
            </a:r>
          </a:p>
          <a:p>
            <a:pPr lvl="1"/>
            <a:r>
              <a:rPr lang="en-US" dirty="0"/>
              <a:t>In languages of targeted LEP groups. </a:t>
            </a:r>
          </a:p>
          <a:p>
            <a:pPr lvl="1"/>
            <a:r>
              <a:rPr lang="en-US" dirty="0"/>
              <a:t>If a recipient provides written translations under these circumstances, it shall be considered strong evidence of compliance with its obligations. </a:t>
            </a:r>
          </a:p>
          <a:p>
            <a:pPr lvl="1"/>
            <a:r>
              <a:rPr lang="en-US" dirty="0"/>
              <a:t>Failure to provide written translations DOES NOT necessarily mean there is noncompliance.</a:t>
            </a:r>
            <a:endParaRPr lang="en-US" sz="277300" dirty="0"/>
          </a:p>
        </p:txBody>
      </p:sp>
    </p:spTree>
    <p:extLst>
      <p:ext uri="{BB962C8B-B14F-4D97-AF65-F5344CB8AC3E}">
        <p14:creationId xmlns:p14="http://schemas.microsoft.com/office/powerpoint/2010/main" val="3103698019"/>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Box 10"/>
          <p:cNvSpPr txBox="1"/>
          <p:nvPr/>
        </p:nvSpPr>
        <p:spPr>
          <a:xfrm>
            <a:off x="283028" y="778282"/>
            <a:ext cx="22642284" cy="1323439"/>
          </a:xfrm>
          <a:prstGeom prst="rect">
            <a:avLst/>
          </a:prstGeom>
          <a:noFill/>
        </p:spPr>
        <p:txBody>
          <a:bodyPr wrap="square" rtlCol="0">
            <a:spAutoFit/>
          </a:bodyPr>
          <a:lstStyle/>
          <a:p>
            <a:pPr marL="3200400" algn="ctr"/>
            <a:r>
              <a:rPr lang="en-US" sz="8000" b="1" dirty="0"/>
              <a:t>Language Access Plan (LAP)</a:t>
            </a:r>
            <a:endParaRPr lang="en-US" sz="4400" b="1" dirty="0"/>
          </a:p>
        </p:txBody>
      </p:sp>
      <p:grpSp>
        <p:nvGrpSpPr>
          <p:cNvPr id="2" name="Group 1"/>
          <p:cNvGrpSpPr/>
          <p:nvPr/>
        </p:nvGrpSpPr>
        <p:grpSpPr>
          <a:xfrm>
            <a:off x="-986916" y="2932718"/>
            <a:ext cx="4093436" cy="4234164"/>
            <a:chOff x="-858390" y="4477832"/>
            <a:chExt cx="4092370" cy="4233061"/>
          </a:xfrm>
        </p:grpSpPr>
        <p:sp>
          <p:nvSpPr>
            <p:cNvPr id="6" name="Freeform 5"/>
            <p:cNvSpPr>
              <a:spLocks noChangeArrowheads="1"/>
            </p:cNvSpPr>
            <p:nvPr/>
          </p:nvSpPr>
          <p:spPr bwMode="auto">
            <a:xfrm>
              <a:off x="2099658" y="6974920"/>
              <a:ext cx="1134322" cy="1716691"/>
            </a:xfrm>
            <a:custGeom>
              <a:avLst/>
              <a:gdLst>
                <a:gd name="T0" fmla="*/ 0 w 1152"/>
                <a:gd name="T1" fmla="*/ 1739 h 1740"/>
                <a:gd name="T2" fmla="*/ 1151 w 1152"/>
                <a:gd name="T3" fmla="*/ 918 h 1740"/>
                <a:gd name="T4" fmla="*/ 1151 w 1152"/>
                <a:gd name="T5" fmla="*/ 0 h 1740"/>
                <a:gd name="T6" fmla="*/ 0 w 1152"/>
                <a:gd name="T7" fmla="*/ 1739 h 1740"/>
              </a:gdLst>
              <a:ahLst/>
              <a:cxnLst>
                <a:cxn ang="0">
                  <a:pos x="T0" y="T1"/>
                </a:cxn>
                <a:cxn ang="0">
                  <a:pos x="T2" y="T3"/>
                </a:cxn>
                <a:cxn ang="0">
                  <a:pos x="T4" y="T5"/>
                </a:cxn>
                <a:cxn ang="0">
                  <a:pos x="T6" y="T7"/>
                </a:cxn>
              </a:cxnLst>
              <a:rect l="0" t="0" r="r" b="b"/>
              <a:pathLst>
                <a:path w="1152" h="1740">
                  <a:moveTo>
                    <a:pt x="0" y="1739"/>
                  </a:moveTo>
                  <a:lnTo>
                    <a:pt x="1151" y="918"/>
                  </a:lnTo>
                  <a:lnTo>
                    <a:pt x="1151" y="0"/>
                  </a:lnTo>
                  <a:lnTo>
                    <a:pt x="0" y="1739"/>
                  </a:lnTo>
                </a:path>
              </a:pathLst>
            </a:custGeom>
            <a:solidFill>
              <a:schemeClr val="accent3"/>
            </a:solidFill>
            <a:ln>
              <a:noFill/>
            </a:ln>
            <a:effectLst/>
          </p:spPr>
          <p:txBody>
            <a:bodyPr wrap="none" anchor="ctr"/>
            <a:lstStyle/>
            <a:p>
              <a:endParaRPr lang="en-US" sz="7199" dirty="0">
                <a:latin typeface="Nunito Light" charset="0"/>
              </a:endParaRPr>
            </a:p>
          </p:txBody>
        </p:sp>
        <p:sp>
          <p:nvSpPr>
            <p:cNvPr id="7" name="Freeform 6"/>
            <p:cNvSpPr>
              <a:spLocks noChangeArrowheads="1"/>
            </p:cNvSpPr>
            <p:nvPr/>
          </p:nvSpPr>
          <p:spPr bwMode="auto">
            <a:xfrm>
              <a:off x="1777142" y="4477832"/>
              <a:ext cx="1455931" cy="4233061"/>
            </a:xfrm>
            <a:custGeom>
              <a:avLst/>
              <a:gdLst>
                <a:gd name="T0" fmla="*/ 0 w 1479"/>
                <a:gd name="T1" fmla="*/ 0 h 4296"/>
                <a:gd name="T2" fmla="*/ 327 w 1479"/>
                <a:gd name="T3" fmla="*/ 4295 h 4296"/>
                <a:gd name="T4" fmla="*/ 1478 w 1479"/>
                <a:gd name="T5" fmla="*/ 2556 h 4296"/>
                <a:gd name="T6" fmla="*/ 1478 w 1479"/>
                <a:gd name="T7" fmla="*/ 0 h 4296"/>
                <a:gd name="T8" fmla="*/ 0 w 1479"/>
                <a:gd name="T9" fmla="*/ 0 h 4296"/>
              </a:gdLst>
              <a:ahLst/>
              <a:cxnLst>
                <a:cxn ang="0">
                  <a:pos x="T0" y="T1"/>
                </a:cxn>
                <a:cxn ang="0">
                  <a:pos x="T2" y="T3"/>
                </a:cxn>
                <a:cxn ang="0">
                  <a:pos x="T4" y="T5"/>
                </a:cxn>
                <a:cxn ang="0">
                  <a:pos x="T6" y="T7"/>
                </a:cxn>
                <a:cxn ang="0">
                  <a:pos x="T8" y="T9"/>
                </a:cxn>
              </a:cxnLst>
              <a:rect l="0" t="0" r="r" b="b"/>
              <a:pathLst>
                <a:path w="1479" h="4296">
                  <a:moveTo>
                    <a:pt x="0" y="0"/>
                  </a:moveTo>
                  <a:lnTo>
                    <a:pt x="327" y="4295"/>
                  </a:lnTo>
                  <a:lnTo>
                    <a:pt x="1478" y="2556"/>
                  </a:lnTo>
                  <a:lnTo>
                    <a:pt x="1478" y="0"/>
                  </a:lnTo>
                  <a:lnTo>
                    <a:pt x="0" y="0"/>
                  </a:lnTo>
                </a:path>
              </a:pathLst>
            </a:custGeom>
            <a:solidFill>
              <a:schemeClr val="accent3">
                <a:lumMod val="60000"/>
                <a:lumOff val="40000"/>
              </a:schemeClr>
            </a:solidFill>
            <a:ln>
              <a:noFill/>
            </a:ln>
            <a:effectLst/>
          </p:spPr>
          <p:txBody>
            <a:bodyPr wrap="none" anchor="ctr"/>
            <a:lstStyle/>
            <a:p>
              <a:endParaRPr lang="en-US" sz="7199" dirty="0">
                <a:latin typeface="Nunito Light" charset="0"/>
              </a:endParaRPr>
            </a:p>
          </p:txBody>
        </p:sp>
        <p:sp>
          <p:nvSpPr>
            <p:cNvPr id="8" name="Freeform 7"/>
            <p:cNvSpPr>
              <a:spLocks noChangeArrowheads="1"/>
            </p:cNvSpPr>
            <p:nvPr/>
          </p:nvSpPr>
          <p:spPr bwMode="auto">
            <a:xfrm>
              <a:off x="-525459" y="4477832"/>
              <a:ext cx="2646748" cy="4233061"/>
            </a:xfrm>
            <a:custGeom>
              <a:avLst/>
              <a:gdLst>
                <a:gd name="T0" fmla="*/ 0 w 2687"/>
                <a:gd name="T1" fmla="*/ 0 h 4296"/>
                <a:gd name="T2" fmla="*/ 2686 w 2687"/>
                <a:gd name="T3" fmla="*/ 4295 h 4296"/>
                <a:gd name="T4" fmla="*/ 2359 w 2687"/>
                <a:gd name="T5" fmla="*/ 0 h 4296"/>
                <a:gd name="T6" fmla="*/ 0 w 2687"/>
                <a:gd name="T7" fmla="*/ 0 h 4296"/>
              </a:gdLst>
              <a:ahLst/>
              <a:cxnLst>
                <a:cxn ang="0">
                  <a:pos x="T0" y="T1"/>
                </a:cxn>
                <a:cxn ang="0">
                  <a:pos x="T2" y="T3"/>
                </a:cxn>
                <a:cxn ang="0">
                  <a:pos x="T4" y="T5"/>
                </a:cxn>
                <a:cxn ang="0">
                  <a:pos x="T6" y="T7"/>
                </a:cxn>
              </a:cxnLst>
              <a:rect l="0" t="0" r="r" b="b"/>
              <a:pathLst>
                <a:path w="2687" h="4296">
                  <a:moveTo>
                    <a:pt x="0" y="0"/>
                  </a:moveTo>
                  <a:lnTo>
                    <a:pt x="2686" y="4295"/>
                  </a:lnTo>
                  <a:lnTo>
                    <a:pt x="2359" y="0"/>
                  </a:lnTo>
                  <a:lnTo>
                    <a:pt x="0" y="0"/>
                  </a:lnTo>
                </a:path>
              </a:pathLst>
            </a:custGeom>
            <a:solidFill>
              <a:schemeClr val="accent3"/>
            </a:solidFill>
            <a:ln>
              <a:noFill/>
            </a:ln>
            <a:effectLst/>
          </p:spPr>
          <p:txBody>
            <a:bodyPr wrap="none" anchor="ctr"/>
            <a:lstStyle/>
            <a:p>
              <a:endParaRPr lang="en-US" sz="7199" dirty="0">
                <a:latin typeface="Nunito Light" charset="0"/>
              </a:endParaRPr>
            </a:p>
          </p:txBody>
        </p:sp>
        <p:sp>
          <p:nvSpPr>
            <p:cNvPr id="9" name="Freeform 8"/>
            <p:cNvSpPr>
              <a:spLocks noChangeArrowheads="1"/>
            </p:cNvSpPr>
            <p:nvPr/>
          </p:nvSpPr>
          <p:spPr bwMode="auto">
            <a:xfrm>
              <a:off x="-858390" y="4477832"/>
              <a:ext cx="3003125" cy="4233061"/>
            </a:xfrm>
            <a:custGeom>
              <a:avLst/>
              <a:gdLst>
                <a:gd name="T0" fmla="*/ 0 w 3049"/>
                <a:gd name="T1" fmla="*/ 0 h 4296"/>
                <a:gd name="T2" fmla="*/ 43 w 3049"/>
                <a:gd name="T3" fmla="*/ 3187 h 4296"/>
                <a:gd name="T4" fmla="*/ 3048 w 3049"/>
                <a:gd name="T5" fmla="*/ 4295 h 4296"/>
                <a:gd name="T6" fmla="*/ 362 w 3049"/>
                <a:gd name="T7" fmla="*/ 0 h 4296"/>
                <a:gd name="T8" fmla="*/ 0 w 3049"/>
                <a:gd name="T9" fmla="*/ 0 h 4296"/>
              </a:gdLst>
              <a:ahLst/>
              <a:cxnLst>
                <a:cxn ang="0">
                  <a:pos x="T0" y="T1"/>
                </a:cxn>
                <a:cxn ang="0">
                  <a:pos x="T2" y="T3"/>
                </a:cxn>
                <a:cxn ang="0">
                  <a:pos x="T4" y="T5"/>
                </a:cxn>
                <a:cxn ang="0">
                  <a:pos x="T6" y="T7"/>
                </a:cxn>
                <a:cxn ang="0">
                  <a:pos x="T8" y="T9"/>
                </a:cxn>
              </a:cxnLst>
              <a:rect l="0" t="0" r="r" b="b"/>
              <a:pathLst>
                <a:path w="3049" h="4296">
                  <a:moveTo>
                    <a:pt x="0" y="0"/>
                  </a:moveTo>
                  <a:lnTo>
                    <a:pt x="43" y="3187"/>
                  </a:lnTo>
                  <a:lnTo>
                    <a:pt x="3048" y="4295"/>
                  </a:lnTo>
                  <a:lnTo>
                    <a:pt x="362" y="0"/>
                  </a:lnTo>
                  <a:lnTo>
                    <a:pt x="0" y="0"/>
                  </a:lnTo>
                </a:path>
              </a:pathLst>
            </a:custGeom>
            <a:solidFill>
              <a:schemeClr val="accent3">
                <a:lumMod val="60000"/>
                <a:lumOff val="40000"/>
              </a:schemeClr>
            </a:solidFill>
            <a:ln>
              <a:noFill/>
            </a:ln>
            <a:effectLst/>
          </p:spPr>
          <p:txBody>
            <a:bodyPr wrap="none" anchor="ctr"/>
            <a:lstStyle/>
            <a:p>
              <a:endParaRPr lang="en-US" sz="7199" dirty="0">
                <a:latin typeface="Nunito Light" charset="0"/>
              </a:endParaRPr>
            </a:p>
          </p:txBody>
        </p:sp>
      </p:grpSp>
      <p:pic>
        <p:nvPicPr>
          <p:cNvPr id="14" name="Picture 2">
            <a:extLst>
              <a:ext uri="{FF2B5EF4-FFF2-40B4-BE49-F238E27FC236}">
                <a16:creationId xmlns:a16="http://schemas.microsoft.com/office/drawing/2014/main" id="{5222E336-753A-42F5-B5EE-C086CD3F45B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678400" y="10167254"/>
            <a:ext cx="6923314" cy="4797880"/>
          </a:xfrm>
          <a:prstGeom prst="rect">
            <a:avLst/>
          </a:prstGeom>
          <a:noFill/>
          <a:extLst>
            <a:ext uri="{909E8E84-426E-40DD-AFC4-6F175D3DCCD1}">
              <a14:hiddenFill xmlns:a14="http://schemas.microsoft.com/office/drawing/2010/main">
                <a:solidFill>
                  <a:srgbClr val="FFFFFF"/>
                </a:solidFill>
              </a14:hiddenFill>
            </a:ext>
          </a:extLst>
        </p:spPr>
      </p:pic>
      <p:sp>
        <p:nvSpPr>
          <p:cNvPr id="12" name="Content Placeholder 2">
            <a:extLst>
              <a:ext uri="{FF2B5EF4-FFF2-40B4-BE49-F238E27FC236}">
                <a16:creationId xmlns:a16="http://schemas.microsoft.com/office/drawing/2014/main" id="{6126CCB8-B6E4-4656-B308-B2A2AAB4D913}"/>
              </a:ext>
            </a:extLst>
          </p:cNvPr>
          <p:cNvSpPr txBox="1">
            <a:spLocks/>
          </p:cNvSpPr>
          <p:nvPr/>
        </p:nvSpPr>
        <p:spPr>
          <a:xfrm>
            <a:off x="3189296" y="2764606"/>
            <a:ext cx="20286930" cy="8287707"/>
          </a:xfrm>
          <a:prstGeom prst="rect">
            <a:avLst/>
          </a:prstGeom>
        </p:spPr>
        <p:txBody>
          <a:bodyPr>
            <a:normAutofit/>
          </a:bodyPr>
          <a:lstStyle>
            <a:lvl1pPr marL="457200" indent="-457200" algn="l" defTabSz="1828800" rtl="0" eaLnBrk="1" latinLnBrk="0" hangingPunct="1">
              <a:lnSpc>
                <a:spcPct val="90000"/>
              </a:lnSpc>
              <a:spcBef>
                <a:spcPts val="2000"/>
              </a:spcBef>
              <a:buFont typeface="Arial" panose="020B0604020202020204" pitchFamily="34" charset="0"/>
              <a:buChar char="•"/>
              <a:defRPr sz="5600" kern="1200">
                <a:solidFill>
                  <a:schemeClr val="tx1"/>
                </a:solidFill>
                <a:latin typeface="+mn-lt"/>
                <a:ea typeface="+mn-ea"/>
                <a:cs typeface="+mn-cs"/>
              </a:defRPr>
            </a:lvl1pPr>
            <a:lvl2pPr marL="13716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mn-lt"/>
                <a:ea typeface="+mn-ea"/>
                <a:cs typeface="+mn-cs"/>
              </a:defRPr>
            </a:lvl2pPr>
            <a:lvl3pPr marL="2286000" indent="-457200" algn="l" defTabSz="1828800" rtl="0" eaLnBrk="1" latinLnBrk="0" hangingPunct="1">
              <a:lnSpc>
                <a:spcPct val="90000"/>
              </a:lnSpc>
              <a:spcBef>
                <a:spcPts val="1000"/>
              </a:spcBef>
              <a:buFont typeface="Arial" panose="020B0604020202020204" pitchFamily="34" charset="0"/>
              <a:buChar char="•"/>
              <a:defRPr sz="4000" kern="1200">
                <a:solidFill>
                  <a:schemeClr val="tx1"/>
                </a:solidFill>
                <a:latin typeface="+mn-lt"/>
                <a:ea typeface="+mn-ea"/>
                <a:cs typeface="+mn-cs"/>
              </a:defRPr>
            </a:lvl3pPr>
            <a:lvl4pPr marL="32004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4pPr>
            <a:lvl5pPr marL="41148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5pPr>
            <a:lvl6pPr marL="50292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6pPr>
            <a:lvl7pPr marL="59436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7pPr>
            <a:lvl8pPr marL="68580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8pPr>
            <a:lvl9pPr marL="77724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9pPr>
          </a:lstStyle>
          <a:p>
            <a:pPr marL="0" indent="0">
              <a:buNone/>
            </a:pPr>
            <a:r>
              <a:rPr lang="en-US" sz="5400" b="1" dirty="0"/>
              <a:t>LAP compliance includes</a:t>
            </a:r>
            <a:r>
              <a:rPr lang="en-US" sz="5400" dirty="0"/>
              <a:t>:</a:t>
            </a:r>
          </a:p>
          <a:p>
            <a:pPr lvl="1"/>
            <a:r>
              <a:rPr lang="en-US" dirty="0"/>
              <a:t>Written translations in each language that constitutes 5% or 1000 persons, whichever is less, of the population of eligible persons to be served or likely to be encountered.</a:t>
            </a:r>
          </a:p>
          <a:p>
            <a:pPr marL="914400" lvl="1" indent="0">
              <a:buNone/>
            </a:pPr>
            <a:endParaRPr lang="en-US" dirty="0"/>
          </a:p>
          <a:p>
            <a:pPr lvl="1"/>
            <a:r>
              <a:rPr lang="en-US" dirty="0"/>
              <a:t>If there are fewer than 50 persons in a language group that reaches the 5% trigger, then recipient provides written notice of their right to receive competent oral interpretation of the written materials, free of cost. </a:t>
            </a:r>
          </a:p>
          <a:p>
            <a:pPr marL="914400" lvl="1" indent="0">
              <a:buNone/>
            </a:pPr>
            <a:endParaRPr lang="en-US" dirty="0"/>
          </a:p>
          <a:p>
            <a:pPr lvl="1"/>
            <a:r>
              <a:rPr lang="en-US" dirty="0"/>
              <a:t>Reasonable availability is expected based on the four-factor analysis. </a:t>
            </a:r>
            <a:endParaRPr lang="en-US" sz="333300" dirty="0"/>
          </a:p>
        </p:txBody>
      </p:sp>
    </p:spTree>
    <p:extLst>
      <p:ext uri="{BB962C8B-B14F-4D97-AF65-F5344CB8AC3E}">
        <p14:creationId xmlns:p14="http://schemas.microsoft.com/office/powerpoint/2010/main" val="2515301933"/>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Box 10"/>
          <p:cNvSpPr txBox="1"/>
          <p:nvPr/>
        </p:nvSpPr>
        <p:spPr>
          <a:xfrm>
            <a:off x="283028" y="778282"/>
            <a:ext cx="22642284" cy="1323439"/>
          </a:xfrm>
          <a:prstGeom prst="rect">
            <a:avLst/>
          </a:prstGeom>
          <a:noFill/>
        </p:spPr>
        <p:txBody>
          <a:bodyPr wrap="square" rtlCol="0">
            <a:spAutoFit/>
          </a:bodyPr>
          <a:lstStyle/>
          <a:p>
            <a:pPr marL="3200400" algn="ctr"/>
            <a:r>
              <a:rPr lang="en-US" sz="8000" b="1" dirty="0"/>
              <a:t>Language Access Plan (LAP)</a:t>
            </a:r>
            <a:endParaRPr lang="en-US" sz="4400" b="1" dirty="0"/>
          </a:p>
        </p:txBody>
      </p:sp>
      <p:grpSp>
        <p:nvGrpSpPr>
          <p:cNvPr id="2" name="Group 1"/>
          <p:cNvGrpSpPr/>
          <p:nvPr/>
        </p:nvGrpSpPr>
        <p:grpSpPr>
          <a:xfrm>
            <a:off x="-986916" y="2932718"/>
            <a:ext cx="4093436" cy="4234164"/>
            <a:chOff x="-858390" y="4477832"/>
            <a:chExt cx="4092370" cy="4233061"/>
          </a:xfrm>
        </p:grpSpPr>
        <p:sp>
          <p:nvSpPr>
            <p:cNvPr id="6" name="Freeform 5"/>
            <p:cNvSpPr>
              <a:spLocks noChangeArrowheads="1"/>
            </p:cNvSpPr>
            <p:nvPr/>
          </p:nvSpPr>
          <p:spPr bwMode="auto">
            <a:xfrm>
              <a:off x="2099658" y="6974920"/>
              <a:ext cx="1134322" cy="1716691"/>
            </a:xfrm>
            <a:custGeom>
              <a:avLst/>
              <a:gdLst>
                <a:gd name="T0" fmla="*/ 0 w 1152"/>
                <a:gd name="T1" fmla="*/ 1739 h 1740"/>
                <a:gd name="T2" fmla="*/ 1151 w 1152"/>
                <a:gd name="T3" fmla="*/ 918 h 1740"/>
                <a:gd name="T4" fmla="*/ 1151 w 1152"/>
                <a:gd name="T5" fmla="*/ 0 h 1740"/>
                <a:gd name="T6" fmla="*/ 0 w 1152"/>
                <a:gd name="T7" fmla="*/ 1739 h 1740"/>
              </a:gdLst>
              <a:ahLst/>
              <a:cxnLst>
                <a:cxn ang="0">
                  <a:pos x="T0" y="T1"/>
                </a:cxn>
                <a:cxn ang="0">
                  <a:pos x="T2" y="T3"/>
                </a:cxn>
                <a:cxn ang="0">
                  <a:pos x="T4" y="T5"/>
                </a:cxn>
                <a:cxn ang="0">
                  <a:pos x="T6" y="T7"/>
                </a:cxn>
              </a:cxnLst>
              <a:rect l="0" t="0" r="r" b="b"/>
              <a:pathLst>
                <a:path w="1152" h="1740">
                  <a:moveTo>
                    <a:pt x="0" y="1739"/>
                  </a:moveTo>
                  <a:lnTo>
                    <a:pt x="1151" y="918"/>
                  </a:lnTo>
                  <a:lnTo>
                    <a:pt x="1151" y="0"/>
                  </a:lnTo>
                  <a:lnTo>
                    <a:pt x="0" y="1739"/>
                  </a:lnTo>
                </a:path>
              </a:pathLst>
            </a:custGeom>
            <a:solidFill>
              <a:schemeClr val="accent3"/>
            </a:solidFill>
            <a:ln>
              <a:noFill/>
            </a:ln>
            <a:effectLst/>
          </p:spPr>
          <p:txBody>
            <a:bodyPr wrap="none" anchor="ctr"/>
            <a:lstStyle/>
            <a:p>
              <a:endParaRPr lang="en-US" sz="7199" dirty="0">
                <a:latin typeface="Nunito Light" charset="0"/>
              </a:endParaRPr>
            </a:p>
          </p:txBody>
        </p:sp>
        <p:sp>
          <p:nvSpPr>
            <p:cNvPr id="7" name="Freeform 6"/>
            <p:cNvSpPr>
              <a:spLocks noChangeArrowheads="1"/>
            </p:cNvSpPr>
            <p:nvPr/>
          </p:nvSpPr>
          <p:spPr bwMode="auto">
            <a:xfrm>
              <a:off x="1777142" y="4477832"/>
              <a:ext cx="1455931" cy="4233061"/>
            </a:xfrm>
            <a:custGeom>
              <a:avLst/>
              <a:gdLst>
                <a:gd name="T0" fmla="*/ 0 w 1479"/>
                <a:gd name="T1" fmla="*/ 0 h 4296"/>
                <a:gd name="T2" fmla="*/ 327 w 1479"/>
                <a:gd name="T3" fmla="*/ 4295 h 4296"/>
                <a:gd name="T4" fmla="*/ 1478 w 1479"/>
                <a:gd name="T5" fmla="*/ 2556 h 4296"/>
                <a:gd name="T6" fmla="*/ 1478 w 1479"/>
                <a:gd name="T7" fmla="*/ 0 h 4296"/>
                <a:gd name="T8" fmla="*/ 0 w 1479"/>
                <a:gd name="T9" fmla="*/ 0 h 4296"/>
              </a:gdLst>
              <a:ahLst/>
              <a:cxnLst>
                <a:cxn ang="0">
                  <a:pos x="T0" y="T1"/>
                </a:cxn>
                <a:cxn ang="0">
                  <a:pos x="T2" y="T3"/>
                </a:cxn>
                <a:cxn ang="0">
                  <a:pos x="T4" y="T5"/>
                </a:cxn>
                <a:cxn ang="0">
                  <a:pos x="T6" y="T7"/>
                </a:cxn>
                <a:cxn ang="0">
                  <a:pos x="T8" y="T9"/>
                </a:cxn>
              </a:cxnLst>
              <a:rect l="0" t="0" r="r" b="b"/>
              <a:pathLst>
                <a:path w="1479" h="4296">
                  <a:moveTo>
                    <a:pt x="0" y="0"/>
                  </a:moveTo>
                  <a:lnTo>
                    <a:pt x="327" y="4295"/>
                  </a:lnTo>
                  <a:lnTo>
                    <a:pt x="1478" y="2556"/>
                  </a:lnTo>
                  <a:lnTo>
                    <a:pt x="1478" y="0"/>
                  </a:lnTo>
                  <a:lnTo>
                    <a:pt x="0" y="0"/>
                  </a:lnTo>
                </a:path>
              </a:pathLst>
            </a:custGeom>
            <a:solidFill>
              <a:schemeClr val="accent3">
                <a:lumMod val="60000"/>
                <a:lumOff val="40000"/>
              </a:schemeClr>
            </a:solidFill>
            <a:ln>
              <a:noFill/>
            </a:ln>
            <a:effectLst/>
          </p:spPr>
          <p:txBody>
            <a:bodyPr wrap="none" anchor="ctr"/>
            <a:lstStyle/>
            <a:p>
              <a:endParaRPr lang="en-US" sz="7199" dirty="0">
                <a:latin typeface="Nunito Light" charset="0"/>
              </a:endParaRPr>
            </a:p>
          </p:txBody>
        </p:sp>
        <p:sp>
          <p:nvSpPr>
            <p:cNvPr id="8" name="Freeform 7"/>
            <p:cNvSpPr>
              <a:spLocks noChangeArrowheads="1"/>
            </p:cNvSpPr>
            <p:nvPr/>
          </p:nvSpPr>
          <p:spPr bwMode="auto">
            <a:xfrm>
              <a:off x="-525459" y="4477832"/>
              <a:ext cx="2646748" cy="4233061"/>
            </a:xfrm>
            <a:custGeom>
              <a:avLst/>
              <a:gdLst>
                <a:gd name="T0" fmla="*/ 0 w 2687"/>
                <a:gd name="T1" fmla="*/ 0 h 4296"/>
                <a:gd name="T2" fmla="*/ 2686 w 2687"/>
                <a:gd name="T3" fmla="*/ 4295 h 4296"/>
                <a:gd name="T4" fmla="*/ 2359 w 2687"/>
                <a:gd name="T5" fmla="*/ 0 h 4296"/>
                <a:gd name="T6" fmla="*/ 0 w 2687"/>
                <a:gd name="T7" fmla="*/ 0 h 4296"/>
              </a:gdLst>
              <a:ahLst/>
              <a:cxnLst>
                <a:cxn ang="0">
                  <a:pos x="T0" y="T1"/>
                </a:cxn>
                <a:cxn ang="0">
                  <a:pos x="T2" y="T3"/>
                </a:cxn>
                <a:cxn ang="0">
                  <a:pos x="T4" y="T5"/>
                </a:cxn>
                <a:cxn ang="0">
                  <a:pos x="T6" y="T7"/>
                </a:cxn>
              </a:cxnLst>
              <a:rect l="0" t="0" r="r" b="b"/>
              <a:pathLst>
                <a:path w="2687" h="4296">
                  <a:moveTo>
                    <a:pt x="0" y="0"/>
                  </a:moveTo>
                  <a:lnTo>
                    <a:pt x="2686" y="4295"/>
                  </a:lnTo>
                  <a:lnTo>
                    <a:pt x="2359" y="0"/>
                  </a:lnTo>
                  <a:lnTo>
                    <a:pt x="0" y="0"/>
                  </a:lnTo>
                </a:path>
              </a:pathLst>
            </a:custGeom>
            <a:solidFill>
              <a:schemeClr val="accent3"/>
            </a:solidFill>
            <a:ln>
              <a:noFill/>
            </a:ln>
            <a:effectLst/>
          </p:spPr>
          <p:txBody>
            <a:bodyPr wrap="none" anchor="ctr"/>
            <a:lstStyle/>
            <a:p>
              <a:endParaRPr lang="en-US" sz="7199" dirty="0">
                <a:latin typeface="Nunito Light" charset="0"/>
              </a:endParaRPr>
            </a:p>
          </p:txBody>
        </p:sp>
        <p:sp>
          <p:nvSpPr>
            <p:cNvPr id="9" name="Freeform 8"/>
            <p:cNvSpPr>
              <a:spLocks noChangeArrowheads="1"/>
            </p:cNvSpPr>
            <p:nvPr/>
          </p:nvSpPr>
          <p:spPr bwMode="auto">
            <a:xfrm>
              <a:off x="-858390" y="4477832"/>
              <a:ext cx="3003125" cy="4233061"/>
            </a:xfrm>
            <a:custGeom>
              <a:avLst/>
              <a:gdLst>
                <a:gd name="T0" fmla="*/ 0 w 3049"/>
                <a:gd name="T1" fmla="*/ 0 h 4296"/>
                <a:gd name="T2" fmla="*/ 43 w 3049"/>
                <a:gd name="T3" fmla="*/ 3187 h 4296"/>
                <a:gd name="T4" fmla="*/ 3048 w 3049"/>
                <a:gd name="T5" fmla="*/ 4295 h 4296"/>
                <a:gd name="T6" fmla="*/ 362 w 3049"/>
                <a:gd name="T7" fmla="*/ 0 h 4296"/>
                <a:gd name="T8" fmla="*/ 0 w 3049"/>
                <a:gd name="T9" fmla="*/ 0 h 4296"/>
              </a:gdLst>
              <a:ahLst/>
              <a:cxnLst>
                <a:cxn ang="0">
                  <a:pos x="T0" y="T1"/>
                </a:cxn>
                <a:cxn ang="0">
                  <a:pos x="T2" y="T3"/>
                </a:cxn>
                <a:cxn ang="0">
                  <a:pos x="T4" y="T5"/>
                </a:cxn>
                <a:cxn ang="0">
                  <a:pos x="T6" y="T7"/>
                </a:cxn>
                <a:cxn ang="0">
                  <a:pos x="T8" y="T9"/>
                </a:cxn>
              </a:cxnLst>
              <a:rect l="0" t="0" r="r" b="b"/>
              <a:pathLst>
                <a:path w="3049" h="4296">
                  <a:moveTo>
                    <a:pt x="0" y="0"/>
                  </a:moveTo>
                  <a:lnTo>
                    <a:pt x="43" y="3187"/>
                  </a:lnTo>
                  <a:lnTo>
                    <a:pt x="3048" y="4295"/>
                  </a:lnTo>
                  <a:lnTo>
                    <a:pt x="362" y="0"/>
                  </a:lnTo>
                  <a:lnTo>
                    <a:pt x="0" y="0"/>
                  </a:lnTo>
                </a:path>
              </a:pathLst>
            </a:custGeom>
            <a:solidFill>
              <a:schemeClr val="accent3">
                <a:lumMod val="60000"/>
                <a:lumOff val="40000"/>
              </a:schemeClr>
            </a:solidFill>
            <a:ln>
              <a:noFill/>
            </a:ln>
            <a:effectLst/>
          </p:spPr>
          <p:txBody>
            <a:bodyPr wrap="none" anchor="ctr"/>
            <a:lstStyle/>
            <a:p>
              <a:endParaRPr lang="en-US" sz="7199" dirty="0">
                <a:latin typeface="Nunito Light" charset="0"/>
              </a:endParaRPr>
            </a:p>
          </p:txBody>
        </p:sp>
      </p:grpSp>
      <p:pic>
        <p:nvPicPr>
          <p:cNvPr id="14" name="Picture 2">
            <a:extLst>
              <a:ext uri="{FF2B5EF4-FFF2-40B4-BE49-F238E27FC236}">
                <a16:creationId xmlns:a16="http://schemas.microsoft.com/office/drawing/2014/main" id="{5222E336-753A-42F5-B5EE-C086CD3F45B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678400" y="10167254"/>
            <a:ext cx="6923314" cy="4797880"/>
          </a:xfrm>
          <a:prstGeom prst="rect">
            <a:avLst/>
          </a:prstGeom>
          <a:noFill/>
          <a:extLst>
            <a:ext uri="{909E8E84-426E-40DD-AFC4-6F175D3DCCD1}">
              <a14:hiddenFill xmlns:a14="http://schemas.microsoft.com/office/drawing/2010/main">
                <a:solidFill>
                  <a:srgbClr val="FFFFFF"/>
                </a:solidFill>
              </a14:hiddenFill>
            </a:ext>
          </a:extLst>
        </p:spPr>
      </p:pic>
      <p:sp>
        <p:nvSpPr>
          <p:cNvPr id="12" name="Content Placeholder 2">
            <a:extLst>
              <a:ext uri="{FF2B5EF4-FFF2-40B4-BE49-F238E27FC236}">
                <a16:creationId xmlns:a16="http://schemas.microsoft.com/office/drawing/2014/main" id="{6126CCB8-B6E4-4656-B308-B2A2AAB4D913}"/>
              </a:ext>
            </a:extLst>
          </p:cNvPr>
          <p:cNvSpPr txBox="1">
            <a:spLocks/>
          </p:cNvSpPr>
          <p:nvPr/>
        </p:nvSpPr>
        <p:spPr>
          <a:xfrm>
            <a:off x="3148613" y="2479839"/>
            <a:ext cx="20745057" cy="9233707"/>
          </a:xfrm>
          <a:prstGeom prst="rect">
            <a:avLst/>
          </a:prstGeom>
        </p:spPr>
        <p:txBody>
          <a:bodyPr>
            <a:normAutofit/>
          </a:bodyPr>
          <a:lstStyle>
            <a:lvl1pPr marL="457200" indent="-457200" algn="l" defTabSz="1828800" rtl="0" eaLnBrk="1" latinLnBrk="0" hangingPunct="1">
              <a:lnSpc>
                <a:spcPct val="90000"/>
              </a:lnSpc>
              <a:spcBef>
                <a:spcPts val="2000"/>
              </a:spcBef>
              <a:buFont typeface="Arial" panose="020B0604020202020204" pitchFamily="34" charset="0"/>
              <a:buChar char="•"/>
              <a:defRPr sz="5600" kern="1200">
                <a:solidFill>
                  <a:schemeClr val="tx1"/>
                </a:solidFill>
                <a:latin typeface="+mn-lt"/>
                <a:ea typeface="+mn-ea"/>
                <a:cs typeface="+mn-cs"/>
              </a:defRPr>
            </a:lvl1pPr>
            <a:lvl2pPr marL="13716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mn-lt"/>
                <a:ea typeface="+mn-ea"/>
                <a:cs typeface="+mn-cs"/>
              </a:defRPr>
            </a:lvl2pPr>
            <a:lvl3pPr marL="2286000" indent="-457200" algn="l" defTabSz="1828800" rtl="0" eaLnBrk="1" latinLnBrk="0" hangingPunct="1">
              <a:lnSpc>
                <a:spcPct val="90000"/>
              </a:lnSpc>
              <a:spcBef>
                <a:spcPts val="1000"/>
              </a:spcBef>
              <a:buFont typeface="Arial" panose="020B0604020202020204" pitchFamily="34" charset="0"/>
              <a:buChar char="•"/>
              <a:defRPr sz="4000" kern="1200">
                <a:solidFill>
                  <a:schemeClr val="tx1"/>
                </a:solidFill>
                <a:latin typeface="+mn-lt"/>
                <a:ea typeface="+mn-ea"/>
                <a:cs typeface="+mn-cs"/>
              </a:defRPr>
            </a:lvl3pPr>
            <a:lvl4pPr marL="32004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4pPr>
            <a:lvl5pPr marL="41148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5pPr>
            <a:lvl6pPr marL="50292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6pPr>
            <a:lvl7pPr marL="59436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7pPr>
            <a:lvl8pPr marL="68580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8pPr>
            <a:lvl9pPr marL="77724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9pPr>
          </a:lstStyle>
          <a:p>
            <a:pPr marL="0" indent="0">
              <a:buNone/>
            </a:pPr>
            <a:r>
              <a:rPr lang="en-US" sz="5400" b="1" dirty="0"/>
              <a:t>LAP considerations</a:t>
            </a:r>
            <a:r>
              <a:rPr lang="en-US" sz="5400" dirty="0"/>
              <a:t>:</a:t>
            </a:r>
          </a:p>
          <a:p>
            <a:pPr lvl="1"/>
            <a:r>
              <a:rPr lang="en-US" dirty="0"/>
              <a:t>Competence of interpreter or translation services (certifications, age, relation to LEP person, etc.). </a:t>
            </a:r>
          </a:p>
          <a:p>
            <a:pPr lvl="1"/>
            <a:r>
              <a:rPr lang="en-US" dirty="0"/>
              <a:t>Training of staff/Bilingual staff. </a:t>
            </a:r>
          </a:p>
          <a:p>
            <a:pPr lvl="1"/>
            <a:r>
              <a:rPr lang="en-US" dirty="0"/>
              <a:t>Posting signs in common areas. </a:t>
            </a:r>
          </a:p>
          <a:p>
            <a:pPr lvl="1"/>
            <a:r>
              <a:rPr lang="en-US" dirty="0"/>
              <a:t>Advertising language services in outreach documents. </a:t>
            </a:r>
          </a:p>
          <a:p>
            <a:pPr lvl="1"/>
            <a:r>
              <a:rPr lang="en-US" dirty="0"/>
              <a:t>Partnering with LEP grassroots, faith-based organizations, and schools. </a:t>
            </a:r>
          </a:p>
          <a:p>
            <a:pPr lvl="1"/>
            <a:r>
              <a:rPr lang="en-US" dirty="0"/>
              <a:t>Using telephone voicemail menu. </a:t>
            </a:r>
          </a:p>
          <a:p>
            <a:pPr lvl="1"/>
            <a:r>
              <a:rPr lang="en-US" dirty="0"/>
              <a:t>Providing notice on Non-English radio and TV.</a:t>
            </a:r>
            <a:endParaRPr lang="en-US" sz="333300" dirty="0"/>
          </a:p>
        </p:txBody>
      </p:sp>
    </p:spTree>
    <p:extLst>
      <p:ext uri="{BB962C8B-B14F-4D97-AF65-F5344CB8AC3E}">
        <p14:creationId xmlns:p14="http://schemas.microsoft.com/office/powerpoint/2010/main" val="2496620941"/>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Box 10"/>
          <p:cNvSpPr txBox="1"/>
          <p:nvPr/>
        </p:nvSpPr>
        <p:spPr>
          <a:xfrm>
            <a:off x="0" y="1080156"/>
            <a:ext cx="22642284" cy="1323439"/>
          </a:xfrm>
          <a:prstGeom prst="rect">
            <a:avLst/>
          </a:prstGeom>
          <a:noFill/>
        </p:spPr>
        <p:txBody>
          <a:bodyPr wrap="square" rtlCol="0">
            <a:spAutoFit/>
          </a:bodyPr>
          <a:lstStyle/>
          <a:p>
            <a:pPr marL="3200400" algn="ctr"/>
            <a:r>
              <a:rPr lang="en-US" sz="8000" b="1" dirty="0"/>
              <a:t>Language Access Plan (LAP)</a:t>
            </a:r>
            <a:endParaRPr lang="en-US" sz="4400" b="1" dirty="0"/>
          </a:p>
        </p:txBody>
      </p:sp>
      <p:grpSp>
        <p:nvGrpSpPr>
          <p:cNvPr id="2" name="Group 1"/>
          <p:cNvGrpSpPr/>
          <p:nvPr/>
        </p:nvGrpSpPr>
        <p:grpSpPr>
          <a:xfrm>
            <a:off x="-986916" y="2932718"/>
            <a:ext cx="4093436" cy="4234164"/>
            <a:chOff x="-858390" y="4477832"/>
            <a:chExt cx="4092370" cy="4233061"/>
          </a:xfrm>
        </p:grpSpPr>
        <p:sp>
          <p:nvSpPr>
            <p:cNvPr id="6" name="Freeform 5"/>
            <p:cNvSpPr>
              <a:spLocks noChangeArrowheads="1"/>
            </p:cNvSpPr>
            <p:nvPr/>
          </p:nvSpPr>
          <p:spPr bwMode="auto">
            <a:xfrm>
              <a:off x="2099658" y="6974920"/>
              <a:ext cx="1134322" cy="1716691"/>
            </a:xfrm>
            <a:custGeom>
              <a:avLst/>
              <a:gdLst>
                <a:gd name="T0" fmla="*/ 0 w 1152"/>
                <a:gd name="T1" fmla="*/ 1739 h 1740"/>
                <a:gd name="T2" fmla="*/ 1151 w 1152"/>
                <a:gd name="T3" fmla="*/ 918 h 1740"/>
                <a:gd name="T4" fmla="*/ 1151 w 1152"/>
                <a:gd name="T5" fmla="*/ 0 h 1740"/>
                <a:gd name="T6" fmla="*/ 0 w 1152"/>
                <a:gd name="T7" fmla="*/ 1739 h 1740"/>
              </a:gdLst>
              <a:ahLst/>
              <a:cxnLst>
                <a:cxn ang="0">
                  <a:pos x="T0" y="T1"/>
                </a:cxn>
                <a:cxn ang="0">
                  <a:pos x="T2" y="T3"/>
                </a:cxn>
                <a:cxn ang="0">
                  <a:pos x="T4" y="T5"/>
                </a:cxn>
                <a:cxn ang="0">
                  <a:pos x="T6" y="T7"/>
                </a:cxn>
              </a:cxnLst>
              <a:rect l="0" t="0" r="r" b="b"/>
              <a:pathLst>
                <a:path w="1152" h="1740">
                  <a:moveTo>
                    <a:pt x="0" y="1739"/>
                  </a:moveTo>
                  <a:lnTo>
                    <a:pt x="1151" y="918"/>
                  </a:lnTo>
                  <a:lnTo>
                    <a:pt x="1151" y="0"/>
                  </a:lnTo>
                  <a:lnTo>
                    <a:pt x="0" y="1739"/>
                  </a:lnTo>
                </a:path>
              </a:pathLst>
            </a:custGeom>
            <a:solidFill>
              <a:schemeClr val="accent3"/>
            </a:solidFill>
            <a:ln>
              <a:noFill/>
            </a:ln>
            <a:effectLst/>
          </p:spPr>
          <p:txBody>
            <a:bodyPr wrap="none" anchor="ctr"/>
            <a:lstStyle/>
            <a:p>
              <a:endParaRPr lang="en-US" sz="7199" dirty="0">
                <a:latin typeface="Nunito Light" charset="0"/>
              </a:endParaRPr>
            </a:p>
          </p:txBody>
        </p:sp>
        <p:sp>
          <p:nvSpPr>
            <p:cNvPr id="7" name="Freeform 6"/>
            <p:cNvSpPr>
              <a:spLocks noChangeArrowheads="1"/>
            </p:cNvSpPr>
            <p:nvPr/>
          </p:nvSpPr>
          <p:spPr bwMode="auto">
            <a:xfrm>
              <a:off x="1777142" y="4477832"/>
              <a:ext cx="1455931" cy="4233061"/>
            </a:xfrm>
            <a:custGeom>
              <a:avLst/>
              <a:gdLst>
                <a:gd name="T0" fmla="*/ 0 w 1479"/>
                <a:gd name="T1" fmla="*/ 0 h 4296"/>
                <a:gd name="T2" fmla="*/ 327 w 1479"/>
                <a:gd name="T3" fmla="*/ 4295 h 4296"/>
                <a:gd name="T4" fmla="*/ 1478 w 1479"/>
                <a:gd name="T5" fmla="*/ 2556 h 4296"/>
                <a:gd name="T6" fmla="*/ 1478 w 1479"/>
                <a:gd name="T7" fmla="*/ 0 h 4296"/>
                <a:gd name="T8" fmla="*/ 0 w 1479"/>
                <a:gd name="T9" fmla="*/ 0 h 4296"/>
              </a:gdLst>
              <a:ahLst/>
              <a:cxnLst>
                <a:cxn ang="0">
                  <a:pos x="T0" y="T1"/>
                </a:cxn>
                <a:cxn ang="0">
                  <a:pos x="T2" y="T3"/>
                </a:cxn>
                <a:cxn ang="0">
                  <a:pos x="T4" y="T5"/>
                </a:cxn>
                <a:cxn ang="0">
                  <a:pos x="T6" y="T7"/>
                </a:cxn>
                <a:cxn ang="0">
                  <a:pos x="T8" y="T9"/>
                </a:cxn>
              </a:cxnLst>
              <a:rect l="0" t="0" r="r" b="b"/>
              <a:pathLst>
                <a:path w="1479" h="4296">
                  <a:moveTo>
                    <a:pt x="0" y="0"/>
                  </a:moveTo>
                  <a:lnTo>
                    <a:pt x="327" y="4295"/>
                  </a:lnTo>
                  <a:lnTo>
                    <a:pt x="1478" y="2556"/>
                  </a:lnTo>
                  <a:lnTo>
                    <a:pt x="1478" y="0"/>
                  </a:lnTo>
                  <a:lnTo>
                    <a:pt x="0" y="0"/>
                  </a:lnTo>
                </a:path>
              </a:pathLst>
            </a:custGeom>
            <a:solidFill>
              <a:schemeClr val="accent3">
                <a:lumMod val="60000"/>
                <a:lumOff val="40000"/>
              </a:schemeClr>
            </a:solidFill>
            <a:ln>
              <a:noFill/>
            </a:ln>
            <a:effectLst/>
          </p:spPr>
          <p:txBody>
            <a:bodyPr wrap="none" anchor="ctr"/>
            <a:lstStyle/>
            <a:p>
              <a:endParaRPr lang="en-US" sz="7199" dirty="0">
                <a:latin typeface="Nunito Light" charset="0"/>
              </a:endParaRPr>
            </a:p>
          </p:txBody>
        </p:sp>
        <p:sp>
          <p:nvSpPr>
            <p:cNvPr id="8" name="Freeform 7"/>
            <p:cNvSpPr>
              <a:spLocks noChangeArrowheads="1"/>
            </p:cNvSpPr>
            <p:nvPr/>
          </p:nvSpPr>
          <p:spPr bwMode="auto">
            <a:xfrm>
              <a:off x="-525459" y="4477832"/>
              <a:ext cx="2646748" cy="4233061"/>
            </a:xfrm>
            <a:custGeom>
              <a:avLst/>
              <a:gdLst>
                <a:gd name="T0" fmla="*/ 0 w 2687"/>
                <a:gd name="T1" fmla="*/ 0 h 4296"/>
                <a:gd name="T2" fmla="*/ 2686 w 2687"/>
                <a:gd name="T3" fmla="*/ 4295 h 4296"/>
                <a:gd name="T4" fmla="*/ 2359 w 2687"/>
                <a:gd name="T5" fmla="*/ 0 h 4296"/>
                <a:gd name="T6" fmla="*/ 0 w 2687"/>
                <a:gd name="T7" fmla="*/ 0 h 4296"/>
              </a:gdLst>
              <a:ahLst/>
              <a:cxnLst>
                <a:cxn ang="0">
                  <a:pos x="T0" y="T1"/>
                </a:cxn>
                <a:cxn ang="0">
                  <a:pos x="T2" y="T3"/>
                </a:cxn>
                <a:cxn ang="0">
                  <a:pos x="T4" y="T5"/>
                </a:cxn>
                <a:cxn ang="0">
                  <a:pos x="T6" y="T7"/>
                </a:cxn>
              </a:cxnLst>
              <a:rect l="0" t="0" r="r" b="b"/>
              <a:pathLst>
                <a:path w="2687" h="4296">
                  <a:moveTo>
                    <a:pt x="0" y="0"/>
                  </a:moveTo>
                  <a:lnTo>
                    <a:pt x="2686" y="4295"/>
                  </a:lnTo>
                  <a:lnTo>
                    <a:pt x="2359" y="0"/>
                  </a:lnTo>
                  <a:lnTo>
                    <a:pt x="0" y="0"/>
                  </a:lnTo>
                </a:path>
              </a:pathLst>
            </a:custGeom>
            <a:solidFill>
              <a:schemeClr val="accent3"/>
            </a:solidFill>
            <a:ln>
              <a:noFill/>
            </a:ln>
            <a:effectLst/>
          </p:spPr>
          <p:txBody>
            <a:bodyPr wrap="none" anchor="ctr"/>
            <a:lstStyle/>
            <a:p>
              <a:endParaRPr lang="en-US" sz="7199" dirty="0">
                <a:latin typeface="Nunito Light" charset="0"/>
              </a:endParaRPr>
            </a:p>
          </p:txBody>
        </p:sp>
        <p:sp>
          <p:nvSpPr>
            <p:cNvPr id="9" name="Freeform 8"/>
            <p:cNvSpPr>
              <a:spLocks noChangeArrowheads="1"/>
            </p:cNvSpPr>
            <p:nvPr/>
          </p:nvSpPr>
          <p:spPr bwMode="auto">
            <a:xfrm>
              <a:off x="-858390" y="4477832"/>
              <a:ext cx="3003125" cy="4233061"/>
            </a:xfrm>
            <a:custGeom>
              <a:avLst/>
              <a:gdLst>
                <a:gd name="T0" fmla="*/ 0 w 3049"/>
                <a:gd name="T1" fmla="*/ 0 h 4296"/>
                <a:gd name="T2" fmla="*/ 43 w 3049"/>
                <a:gd name="T3" fmla="*/ 3187 h 4296"/>
                <a:gd name="T4" fmla="*/ 3048 w 3049"/>
                <a:gd name="T5" fmla="*/ 4295 h 4296"/>
                <a:gd name="T6" fmla="*/ 362 w 3049"/>
                <a:gd name="T7" fmla="*/ 0 h 4296"/>
                <a:gd name="T8" fmla="*/ 0 w 3049"/>
                <a:gd name="T9" fmla="*/ 0 h 4296"/>
              </a:gdLst>
              <a:ahLst/>
              <a:cxnLst>
                <a:cxn ang="0">
                  <a:pos x="T0" y="T1"/>
                </a:cxn>
                <a:cxn ang="0">
                  <a:pos x="T2" y="T3"/>
                </a:cxn>
                <a:cxn ang="0">
                  <a:pos x="T4" y="T5"/>
                </a:cxn>
                <a:cxn ang="0">
                  <a:pos x="T6" y="T7"/>
                </a:cxn>
                <a:cxn ang="0">
                  <a:pos x="T8" y="T9"/>
                </a:cxn>
              </a:cxnLst>
              <a:rect l="0" t="0" r="r" b="b"/>
              <a:pathLst>
                <a:path w="3049" h="4296">
                  <a:moveTo>
                    <a:pt x="0" y="0"/>
                  </a:moveTo>
                  <a:lnTo>
                    <a:pt x="43" y="3187"/>
                  </a:lnTo>
                  <a:lnTo>
                    <a:pt x="3048" y="4295"/>
                  </a:lnTo>
                  <a:lnTo>
                    <a:pt x="362" y="0"/>
                  </a:lnTo>
                  <a:lnTo>
                    <a:pt x="0" y="0"/>
                  </a:lnTo>
                </a:path>
              </a:pathLst>
            </a:custGeom>
            <a:solidFill>
              <a:schemeClr val="accent3">
                <a:lumMod val="60000"/>
                <a:lumOff val="40000"/>
              </a:schemeClr>
            </a:solidFill>
            <a:ln>
              <a:noFill/>
            </a:ln>
            <a:effectLst/>
          </p:spPr>
          <p:txBody>
            <a:bodyPr wrap="none" anchor="ctr"/>
            <a:lstStyle/>
            <a:p>
              <a:endParaRPr lang="en-US" sz="7199" dirty="0">
                <a:latin typeface="Nunito Light" charset="0"/>
              </a:endParaRPr>
            </a:p>
          </p:txBody>
        </p:sp>
      </p:grpSp>
      <p:pic>
        <p:nvPicPr>
          <p:cNvPr id="14" name="Picture 2">
            <a:extLst>
              <a:ext uri="{FF2B5EF4-FFF2-40B4-BE49-F238E27FC236}">
                <a16:creationId xmlns:a16="http://schemas.microsoft.com/office/drawing/2014/main" id="{5222E336-753A-42F5-B5EE-C086CD3F45B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678400" y="10616232"/>
            <a:ext cx="6923314" cy="4039224"/>
          </a:xfrm>
          <a:prstGeom prst="rect">
            <a:avLst/>
          </a:prstGeom>
          <a:noFill/>
          <a:extLst>
            <a:ext uri="{909E8E84-426E-40DD-AFC4-6F175D3DCCD1}">
              <a14:hiddenFill xmlns:a14="http://schemas.microsoft.com/office/drawing/2010/main">
                <a:solidFill>
                  <a:srgbClr val="FFFFFF"/>
                </a:solidFill>
              </a14:hiddenFill>
            </a:ext>
          </a:extLst>
        </p:spPr>
      </p:pic>
      <p:sp>
        <p:nvSpPr>
          <p:cNvPr id="12" name="Content Placeholder 2">
            <a:extLst>
              <a:ext uri="{FF2B5EF4-FFF2-40B4-BE49-F238E27FC236}">
                <a16:creationId xmlns:a16="http://schemas.microsoft.com/office/drawing/2014/main" id="{6126CCB8-B6E4-4656-B308-B2A2AAB4D913}"/>
              </a:ext>
            </a:extLst>
          </p:cNvPr>
          <p:cNvSpPr txBox="1">
            <a:spLocks/>
          </p:cNvSpPr>
          <p:nvPr/>
        </p:nvSpPr>
        <p:spPr>
          <a:xfrm>
            <a:off x="3109784" y="2770212"/>
            <a:ext cx="20445960" cy="9233707"/>
          </a:xfrm>
          <a:prstGeom prst="rect">
            <a:avLst/>
          </a:prstGeom>
        </p:spPr>
        <p:txBody>
          <a:bodyPr>
            <a:normAutofit/>
          </a:bodyPr>
          <a:lstStyle>
            <a:lvl1pPr marL="457200" indent="-457200" algn="l" defTabSz="1828800" rtl="0" eaLnBrk="1" latinLnBrk="0" hangingPunct="1">
              <a:lnSpc>
                <a:spcPct val="90000"/>
              </a:lnSpc>
              <a:spcBef>
                <a:spcPts val="2000"/>
              </a:spcBef>
              <a:buFont typeface="Arial" panose="020B0604020202020204" pitchFamily="34" charset="0"/>
              <a:buChar char="•"/>
              <a:defRPr sz="5600" kern="1200">
                <a:solidFill>
                  <a:schemeClr val="tx1"/>
                </a:solidFill>
                <a:latin typeface="+mn-lt"/>
                <a:ea typeface="+mn-ea"/>
                <a:cs typeface="+mn-cs"/>
              </a:defRPr>
            </a:lvl1pPr>
            <a:lvl2pPr marL="13716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mn-lt"/>
                <a:ea typeface="+mn-ea"/>
                <a:cs typeface="+mn-cs"/>
              </a:defRPr>
            </a:lvl2pPr>
            <a:lvl3pPr marL="2286000" indent="-457200" algn="l" defTabSz="1828800" rtl="0" eaLnBrk="1" latinLnBrk="0" hangingPunct="1">
              <a:lnSpc>
                <a:spcPct val="90000"/>
              </a:lnSpc>
              <a:spcBef>
                <a:spcPts val="1000"/>
              </a:spcBef>
              <a:buFont typeface="Arial" panose="020B0604020202020204" pitchFamily="34" charset="0"/>
              <a:buChar char="•"/>
              <a:defRPr sz="4000" kern="1200">
                <a:solidFill>
                  <a:schemeClr val="tx1"/>
                </a:solidFill>
                <a:latin typeface="+mn-lt"/>
                <a:ea typeface="+mn-ea"/>
                <a:cs typeface="+mn-cs"/>
              </a:defRPr>
            </a:lvl3pPr>
            <a:lvl4pPr marL="32004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4pPr>
            <a:lvl5pPr marL="41148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5pPr>
            <a:lvl6pPr marL="50292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6pPr>
            <a:lvl7pPr marL="59436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7pPr>
            <a:lvl8pPr marL="68580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8pPr>
            <a:lvl9pPr marL="77724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9pPr>
          </a:lstStyle>
          <a:p>
            <a:pPr marL="0" indent="0">
              <a:buNone/>
            </a:pPr>
            <a:r>
              <a:rPr lang="en-US" sz="6600" b="1" dirty="0"/>
              <a:t>Local Communities should have a process for</a:t>
            </a:r>
            <a:r>
              <a:rPr lang="en-US" sz="6600" dirty="0"/>
              <a:t>: </a:t>
            </a:r>
          </a:p>
          <a:p>
            <a:pPr marL="914400" lvl="1" indent="0">
              <a:buNone/>
            </a:pPr>
            <a:r>
              <a:rPr lang="en-US" sz="5800" dirty="0"/>
              <a:t>    - </a:t>
            </a:r>
            <a:r>
              <a:rPr lang="en-US" sz="5200" dirty="0"/>
              <a:t>Determining whether new documents, changes in   	  	    	  programs, services and activities need to be made 	      	  	  accessible to LEP persons. </a:t>
            </a:r>
          </a:p>
          <a:p>
            <a:pPr marL="914400" lvl="1" indent="0">
              <a:buNone/>
            </a:pPr>
            <a:r>
              <a:rPr lang="en-US" sz="5200" dirty="0"/>
              <a:t>	</a:t>
            </a:r>
          </a:p>
          <a:p>
            <a:pPr marL="914400" lvl="1" indent="0">
              <a:buNone/>
            </a:pPr>
            <a:r>
              <a:rPr lang="en-US" sz="5200" dirty="0"/>
              <a:t>    -  Determining whether changes in demographics, 		  	  	  services or needs require annual reevaluation of LAP.</a:t>
            </a:r>
          </a:p>
          <a:p>
            <a:pPr marL="914400" lvl="1" indent="0">
              <a:buNone/>
            </a:pPr>
            <a:endParaRPr lang="en-US" sz="5200" dirty="0"/>
          </a:p>
          <a:p>
            <a:pPr marL="914400" lvl="1" indent="0">
              <a:buNone/>
            </a:pPr>
            <a:r>
              <a:rPr lang="en-US" sz="5200" dirty="0"/>
              <a:t>    -  Seeking feedback from the community the plan 	 	  	   	  serves (advocacy groups serve vital role).</a:t>
            </a:r>
            <a:endParaRPr lang="en-US" sz="277000" dirty="0"/>
          </a:p>
        </p:txBody>
      </p:sp>
    </p:spTree>
    <p:extLst>
      <p:ext uri="{BB962C8B-B14F-4D97-AF65-F5344CB8AC3E}">
        <p14:creationId xmlns:p14="http://schemas.microsoft.com/office/powerpoint/2010/main" val="2134960239"/>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Box 10"/>
          <p:cNvSpPr txBox="1"/>
          <p:nvPr/>
        </p:nvSpPr>
        <p:spPr>
          <a:xfrm>
            <a:off x="283028" y="778282"/>
            <a:ext cx="22642284" cy="1323439"/>
          </a:xfrm>
          <a:prstGeom prst="rect">
            <a:avLst/>
          </a:prstGeom>
          <a:noFill/>
        </p:spPr>
        <p:txBody>
          <a:bodyPr wrap="square" rtlCol="0">
            <a:spAutoFit/>
          </a:bodyPr>
          <a:lstStyle/>
          <a:p>
            <a:pPr marL="3200400" algn="ctr"/>
            <a:r>
              <a:rPr lang="en-US" sz="8000" b="1" dirty="0"/>
              <a:t>Language Access Plan (LAP)</a:t>
            </a:r>
            <a:endParaRPr lang="en-US" sz="4400" b="1" dirty="0"/>
          </a:p>
        </p:txBody>
      </p:sp>
      <p:grpSp>
        <p:nvGrpSpPr>
          <p:cNvPr id="2" name="Group 1"/>
          <p:cNvGrpSpPr/>
          <p:nvPr/>
        </p:nvGrpSpPr>
        <p:grpSpPr>
          <a:xfrm>
            <a:off x="-986916" y="2932718"/>
            <a:ext cx="4093436" cy="4234164"/>
            <a:chOff x="-858390" y="4477832"/>
            <a:chExt cx="4092370" cy="4233061"/>
          </a:xfrm>
        </p:grpSpPr>
        <p:sp>
          <p:nvSpPr>
            <p:cNvPr id="6" name="Freeform 5"/>
            <p:cNvSpPr>
              <a:spLocks noChangeArrowheads="1"/>
            </p:cNvSpPr>
            <p:nvPr/>
          </p:nvSpPr>
          <p:spPr bwMode="auto">
            <a:xfrm>
              <a:off x="2099658" y="6974920"/>
              <a:ext cx="1134322" cy="1716691"/>
            </a:xfrm>
            <a:custGeom>
              <a:avLst/>
              <a:gdLst>
                <a:gd name="T0" fmla="*/ 0 w 1152"/>
                <a:gd name="T1" fmla="*/ 1739 h 1740"/>
                <a:gd name="T2" fmla="*/ 1151 w 1152"/>
                <a:gd name="T3" fmla="*/ 918 h 1740"/>
                <a:gd name="T4" fmla="*/ 1151 w 1152"/>
                <a:gd name="T5" fmla="*/ 0 h 1740"/>
                <a:gd name="T6" fmla="*/ 0 w 1152"/>
                <a:gd name="T7" fmla="*/ 1739 h 1740"/>
              </a:gdLst>
              <a:ahLst/>
              <a:cxnLst>
                <a:cxn ang="0">
                  <a:pos x="T0" y="T1"/>
                </a:cxn>
                <a:cxn ang="0">
                  <a:pos x="T2" y="T3"/>
                </a:cxn>
                <a:cxn ang="0">
                  <a:pos x="T4" y="T5"/>
                </a:cxn>
                <a:cxn ang="0">
                  <a:pos x="T6" y="T7"/>
                </a:cxn>
              </a:cxnLst>
              <a:rect l="0" t="0" r="r" b="b"/>
              <a:pathLst>
                <a:path w="1152" h="1740">
                  <a:moveTo>
                    <a:pt x="0" y="1739"/>
                  </a:moveTo>
                  <a:lnTo>
                    <a:pt x="1151" y="918"/>
                  </a:lnTo>
                  <a:lnTo>
                    <a:pt x="1151" y="0"/>
                  </a:lnTo>
                  <a:lnTo>
                    <a:pt x="0" y="1739"/>
                  </a:lnTo>
                </a:path>
              </a:pathLst>
            </a:custGeom>
            <a:solidFill>
              <a:schemeClr val="accent3"/>
            </a:solidFill>
            <a:ln>
              <a:noFill/>
            </a:ln>
            <a:effectLst/>
          </p:spPr>
          <p:txBody>
            <a:bodyPr wrap="none" anchor="ctr"/>
            <a:lstStyle/>
            <a:p>
              <a:endParaRPr lang="en-US" sz="7199" dirty="0">
                <a:latin typeface="Nunito Light" charset="0"/>
              </a:endParaRPr>
            </a:p>
          </p:txBody>
        </p:sp>
        <p:sp>
          <p:nvSpPr>
            <p:cNvPr id="7" name="Freeform 6"/>
            <p:cNvSpPr>
              <a:spLocks noChangeArrowheads="1"/>
            </p:cNvSpPr>
            <p:nvPr/>
          </p:nvSpPr>
          <p:spPr bwMode="auto">
            <a:xfrm>
              <a:off x="1777142" y="4477832"/>
              <a:ext cx="1455931" cy="4233061"/>
            </a:xfrm>
            <a:custGeom>
              <a:avLst/>
              <a:gdLst>
                <a:gd name="T0" fmla="*/ 0 w 1479"/>
                <a:gd name="T1" fmla="*/ 0 h 4296"/>
                <a:gd name="T2" fmla="*/ 327 w 1479"/>
                <a:gd name="T3" fmla="*/ 4295 h 4296"/>
                <a:gd name="T4" fmla="*/ 1478 w 1479"/>
                <a:gd name="T5" fmla="*/ 2556 h 4296"/>
                <a:gd name="T6" fmla="*/ 1478 w 1479"/>
                <a:gd name="T7" fmla="*/ 0 h 4296"/>
                <a:gd name="T8" fmla="*/ 0 w 1479"/>
                <a:gd name="T9" fmla="*/ 0 h 4296"/>
              </a:gdLst>
              <a:ahLst/>
              <a:cxnLst>
                <a:cxn ang="0">
                  <a:pos x="T0" y="T1"/>
                </a:cxn>
                <a:cxn ang="0">
                  <a:pos x="T2" y="T3"/>
                </a:cxn>
                <a:cxn ang="0">
                  <a:pos x="T4" y="T5"/>
                </a:cxn>
                <a:cxn ang="0">
                  <a:pos x="T6" y="T7"/>
                </a:cxn>
                <a:cxn ang="0">
                  <a:pos x="T8" y="T9"/>
                </a:cxn>
              </a:cxnLst>
              <a:rect l="0" t="0" r="r" b="b"/>
              <a:pathLst>
                <a:path w="1479" h="4296">
                  <a:moveTo>
                    <a:pt x="0" y="0"/>
                  </a:moveTo>
                  <a:lnTo>
                    <a:pt x="327" y="4295"/>
                  </a:lnTo>
                  <a:lnTo>
                    <a:pt x="1478" y="2556"/>
                  </a:lnTo>
                  <a:lnTo>
                    <a:pt x="1478" y="0"/>
                  </a:lnTo>
                  <a:lnTo>
                    <a:pt x="0" y="0"/>
                  </a:lnTo>
                </a:path>
              </a:pathLst>
            </a:custGeom>
            <a:solidFill>
              <a:schemeClr val="accent3">
                <a:lumMod val="60000"/>
                <a:lumOff val="40000"/>
              </a:schemeClr>
            </a:solidFill>
            <a:ln>
              <a:noFill/>
            </a:ln>
            <a:effectLst/>
          </p:spPr>
          <p:txBody>
            <a:bodyPr wrap="none" anchor="ctr"/>
            <a:lstStyle/>
            <a:p>
              <a:endParaRPr lang="en-US" sz="7199" dirty="0">
                <a:latin typeface="Nunito Light" charset="0"/>
              </a:endParaRPr>
            </a:p>
          </p:txBody>
        </p:sp>
        <p:sp>
          <p:nvSpPr>
            <p:cNvPr id="8" name="Freeform 7"/>
            <p:cNvSpPr>
              <a:spLocks noChangeArrowheads="1"/>
            </p:cNvSpPr>
            <p:nvPr/>
          </p:nvSpPr>
          <p:spPr bwMode="auto">
            <a:xfrm>
              <a:off x="-525459" y="4477832"/>
              <a:ext cx="2646748" cy="4233061"/>
            </a:xfrm>
            <a:custGeom>
              <a:avLst/>
              <a:gdLst>
                <a:gd name="T0" fmla="*/ 0 w 2687"/>
                <a:gd name="T1" fmla="*/ 0 h 4296"/>
                <a:gd name="T2" fmla="*/ 2686 w 2687"/>
                <a:gd name="T3" fmla="*/ 4295 h 4296"/>
                <a:gd name="T4" fmla="*/ 2359 w 2687"/>
                <a:gd name="T5" fmla="*/ 0 h 4296"/>
                <a:gd name="T6" fmla="*/ 0 w 2687"/>
                <a:gd name="T7" fmla="*/ 0 h 4296"/>
              </a:gdLst>
              <a:ahLst/>
              <a:cxnLst>
                <a:cxn ang="0">
                  <a:pos x="T0" y="T1"/>
                </a:cxn>
                <a:cxn ang="0">
                  <a:pos x="T2" y="T3"/>
                </a:cxn>
                <a:cxn ang="0">
                  <a:pos x="T4" y="T5"/>
                </a:cxn>
                <a:cxn ang="0">
                  <a:pos x="T6" y="T7"/>
                </a:cxn>
              </a:cxnLst>
              <a:rect l="0" t="0" r="r" b="b"/>
              <a:pathLst>
                <a:path w="2687" h="4296">
                  <a:moveTo>
                    <a:pt x="0" y="0"/>
                  </a:moveTo>
                  <a:lnTo>
                    <a:pt x="2686" y="4295"/>
                  </a:lnTo>
                  <a:lnTo>
                    <a:pt x="2359" y="0"/>
                  </a:lnTo>
                  <a:lnTo>
                    <a:pt x="0" y="0"/>
                  </a:lnTo>
                </a:path>
              </a:pathLst>
            </a:custGeom>
            <a:solidFill>
              <a:schemeClr val="accent3"/>
            </a:solidFill>
            <a:ln>
              <a:noFill/>
            </a:ln>
            <a:effectLst/>
          </p:spPr>
          <p:txBody>
            <a:bodyPr wrap="none" anchor="ctr"/>
            <a:lstStyle/>
            <a:p>
              <a:endParaRPr lang="en-US" sz="7199" dirty="0">
                <a:latin typeface="Nunito Light" charset="0"/>
              </a:endParaRPr>
            </a:p>
          </p:txBody>
        </p:sp>
        <p:sp>
          <p:nvSpPr>
            <p:cNvPr id="9" name="Freeform 8"/>
            <p:cNvSpPr>
              <a:spLocks noChangeArrowheads="1"/>
            </p:cNvSpPr>
            <p:nvPr/>
          </p:nvSpPr>
          <p:spPr bwMode="auto">
            <a:xfrm>
              <a:off x="-858390" y="4477832"/>
              <a:ext cx="3003125" cy="4233061"/>
            </a:xfrm>
            <a:custGeom>
              <a:avLst/>
              <a:gdLst>
                <a:gd name="T0" fmla="*/ 0 w 3049"/>
                <a:gd name="T1" fmla="*/ 0 h 4296"/>
                <a:gd name="T2" fmla="*/ 43 w 3049"/>
                <a:gd name="T3" fmla="*/ 3187 h 4296"/>
                <a:gd name="T4" fmla="*/ 3048 w 3049"/>
                <a:gd name="T5" fmla="*/ 4295 h 4296"/>
                <a:gd name="T6" fmla="*/ 362 w 3049"/>
                <a:gd name="T7" fmla="*/ 0 h 4296"/>
                <a:gd name="T8" fmla="*/ 0 w 3049"/>
                <a:gd name="T9" fmla="*/ 0 h 4296"/>
              </a:gdLst>
              <a:ahLst/>
              <a:cxnLst>
                <a:cxn ang="0">
                  <a:pos x="T0" y="T1"/>
                </a:cxn>
                <a:cxn ang="0">
                  <a:pos x="T2" y="T3"/>
                </a:cxn>
                <a:cxn ang="0">
                  <a:pos x="T4" y="T5"/>
                </a:cxn>
                <a:cxn ang="0">
                  <a:pos x="T6" y="T7"/>
                </a:cxn>
                <a:cxn ang="0">
                  <a:pos x="T8" y="T9"/>
                </a:cxn>
              </a:cxnLst>
              <a:rect l="0" t="0" r="r" b="b"/>
              <a:pathLst>
                <a:path w="3049" h="4296">
                  <a:moveTo>
                    <a:pt x="0" y="0"/>
                  </a:moveTo>
                  <a:lnTo>
                    <a:pt x="43" y="3187"/>
                  </a:lnTo>
                  <a:lnTo>
                    <a:pt x="3048" y="4295"/>
                  </a:lnTo>
                  <a:lnTo>
                    <a:pt x="362" y="0"/>
                  </a:lnTo>
                  <a:lnTo>
                    <a:pt x="0" y="0"/>
                  </a:lnTo>
                </a:path>
              </a:pathLst>
            </a:custGeom>
            <a:solidFill>
              <a:schemeClr val="accent3">
                <a:lumMod val="60000"/>
                <a:lumOff val="40000"/>
              </a:schemeClr>
            </a:solidFill>
            <a:ln>
              <a:noFill/>
            </a:ln>
            <a:effectLst/>
          </p:spPr>
          <p:txBody>
            <a:bodyPr wrap="none" anchor="ctr"/>
            <a:lstStyle/>
            <a:p>
              <a:endParaRPr lang="en-US" sz="7199" dirty="0">
                <a:latin typeface="Nunito Light" charset="0"/>
              </a:endParaRPr>
            </a:p>
          </p:txBody>
        </p:sp>
      </p:grpSp>
      <p:pic>
        <p:nvPicPr>
          <p:cNvPr id="14" name="Picture 2">
            <a:extLst>
              <a:ext uri="{FF2B5EF4-FFF2-40B4-BE49-F238E27FC236}">
                <a16:creationId xmlns:a16="http://schemas.microsoft.com/office/drawing/2014/main" id="{5222E336-753A-42F5-B5EE-C086CD3F45B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678400" y="10167254"/>
            <a:ext cx="6923314" cy="4797880"/>
          </a:xfrm>
          <a:prstGeom prst="rect">
            <a:avLst/>
          </a:prstGeom>
          <a:noFill/>
          <a:extLst>
            <a:ext uri="{909E8E84-426E-40DD-AFC4-6F175D3DCCD1}">
              <a14:hiddenFill xmlns:a14="http://schemas.microsoft.com/office/drawing/2010/main">
                <a:solidFill>
                  <a:srgbClr val="FFFFFF"/>
                </a:solidFill>
              </a14:hiddenFill>
            </a:ext>
          </a:extLst>
        </p:spPr>
      </p:pic>
      <p:sp>
        <p:nvSpPr>
          <p:cNvPr id="12" name="Content Placeholder 2">
            <a:extLst>
              <a:ext uri="{FF2B5EF4-FFF2-40B4-BE49-F238E27FC236}">
                <a16:creationId xmlns:a16="http://schemas.microsoft.com/office/drawing/2014/main" id="{6126CCB8-B6E4-4656-B308-B2A2AAB4D913}"/>
              </a:ext>
            </a:extLst>
          </p:cNvPr>
          <p:cNvSpPr txBox="1">
            <a:spLocks/>
          </p:cNvSpPr>
          <p:nvPr/>
        </p:nvSpPr>
        <p:spPr>
          <a:xfrm>
            <a:off x="3197027" y="2101721"/>
            <a:ext cx="19218695" cy="9148647"/>
          </a:xfrm>
          <a:prstGeom prst="rect">
            <a:avLst/>
          </a:prstGeom>
        </p:spPr>
        <p:txBody>
          <a:bodyPr>
            <a:normAutofit fontScale="92500"/>
          </a:bodyPr>
          <a:lstStyle>
            <a:lvl1pPr marL="457200" indent="-457200" algn="l" defTabSz="1828800" rtl="0" eaLnBrk="1" latinLnBrk="0" hangingPunct="1">
              <a:lnSpc>
                <a:spcPct val="90000"/>
              </a:lnSpc>
              <a:spcBef>
                <a:spcPts val="2000"/>
              </a:spcBef>
              <a:buFont typeface="Arial" panose="020B0604020202020204" pitchFamily="34" charset="0"/>
              <a:buChar char="•"/>
              <a:defRPr sz="5600" kern="1200">
                <a:solidFill>
                  <a:schemeClr val="tx1"/>
                </a:solidFill>
                <a:latin typeface="+mn-lt"/>
                <a:ea typeface="+mn-ea"/>
                <a:cs typeface="+mn-cs"/>
              </a:defRPr>
            </a:lvl1pPr>
            <a:lvl2pPr marL="13716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mn-lt"/>
                <a:ea typeface="+mn-ea"/>
                <a:cs typeface="+mn-cs"/>
              </a:defRPr>
            </a:lvl2pPr>
            <a:lvl3pPr marL="2286000" indent="-457200" algn="l" defTabSz="1828800" rtl="0" eaLnBrk="1" latinLnBrk="0" hangingPunct="1">
              <a:lnSpc>
                <a:spcPct val="90000"/>
              </a:lnSpc>
              <a:spcBef>
                <a:spcPts val="1000"/>
              </a:spcBef>
              <a:buFont typeface="Arial" panose="020B0604020202020204" pitchFamily="34" charset="0"/>
              <a:buChar char="•"/>
              <a:defRPr sz="4000" kern="1200">
                <a:solidFill>
                  <a:schemeClr val="tx1"/>
                </a:solidFill>
                <a:latin typeface="+mn-lt"/>
                <a:ea typeface="+mn-ea"/>
                <a:cs typeface="+mn-cs"/>
              </a:defRPr>
            </a:lvl3pPr>
            <a:lvl4pPr marL="32004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4pPr>
            <a:lvl5pPr marL="41148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5pPr>
            <a:lvl6pPr marL="50292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6pPr>
            <a:lvl7pPr marL="59436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7pPr>
            <a:lvl8pPr marL="68580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8pPr>
            <a:lvl9pPr marL="77724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9pPr>
          </a:lstStyle>
          <a:p>
            <a:pPr marL="0" indent="0">
              <a:buNone/>
            </a:pPr>
            <a:endParaRPr lang="en-US" sz="4800" dirty="0"/>
          </a:p>
          <a:p>
            <a:pPr marL="0" indent="0">
              <a:buNone/>
            </a:pPr>
            <a:r>
              <a:rPr lang="en-US" sz="4800" b="1" dirty="0"/>
              <a:t>HUD requires grantees</a:t>
            </a:r>
            <a:r>
              <a:rPr lang="en-US" sz="4800" dirty="0"/>
              <a:t>:</a:t>
            </a:r>
          </a:p>
          <a:p>
            <a:pPr marL="0" indent="0">
              <a:buNone/>
            </a:pPr>
            <a:endParaRPr lang="en-US" sz="4800" dirty="0"/>
          </a:p>
          <a:p>
            <a:pPr lvl="1"/>
            <a:r>
              <a:rPr lang="en-US" dirty="0"/>
              <a:t>To extend reasonable efforts to afford persons with limited English proficiency meaningful access to its programs and services. </a:t>
            </a:r>
          </a:p>
          <a:p>
            <a:pPr marL="914400" lvl="1" indent="0">
              <a:buNone/>
            </a:pPr>
            <a:endParaRPr lang="en-US" dirty="0"/>
          </a:p>
          <a:p>
            <a:pPr lvl="1"/>
            <a:r>
              <a:rPr lang="en-US" dirty="0"/>
              <a:t>To follow issued guidance in this area. While there is not a list of specific things that must be done in every circumstance. </a:t>
            </a:r>
          </a:p>
          <a:p>
            <a:pPr marL="0" indent="0">
              <a:buNone/>
            </a:pPr>
            <a:endParaRPr lang="en-US" sz="4800" dirty="0"/>
          </a:p>
          <a:p>
            <a:pPr marL="0" indent="0">
              <a:buNone/>
            </a:pPr>
            <a:endParaRPr lang="en-US" sz="4800" dirty="0"/>
          </a:p>
          <a:p>
            <a:pPr marL="0" indent="0">
              <a:buNone/>
            </a:pPr>
            <a:r>
              <a:rPr lang="en-US" sz="4800" dirty="0"/>
              <a:t>*Key Question: Would a reasonable person believe that the grantee is         seriously attempting to fulfill its obligations under Title VI?</a:t>
            </a:r>
            <a:endParaRPr lang="en-US" sz="400000" dirty="0"/>
          </a:p>
        </p:txBody>
      </p:sp>
    </p:spTree>
    <p:extLst>
      <p:ext uri="{BB962C8B-B14F-4D97-AF65-F5344CB8AC3E}">
        <p14:creationId xmlns:p14="http://schemas.microsoft.com/office/powerpoint/2010/main" val="694190332"/>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Box 10"/>
          <p:cNvSpPr txBox="1"/>
          <p:nvPr/>
        </p:nvSpPr>
        <p:spPr>
          <a:xfrm>
            <a:off x="283028" y="86334"/>
            <a:ext cx="22642284" cy="2554545"/>
          </a:xfrm>
          <a:prstGeom prst="rect">
            <a:avLst/>
          </a:prstGeom>
          <a:noFill/>
        </p:spPr>
        <p:txBody>
          <a:bodyPr wrap="square" rtlCol="0">
            <a:spAutoFit/>
          </a:bodyPr>
          <a:lstStyle/>
          <a:p>
            <a:pPr marL="3200400" algn="ctr"/>
            <a:r>
              <a:rPr lang="en-US" sz="8000" dirty="0"/>
              <a:t>For more information on </a:t>
            </a:r>
            <a:br>
              <a:rPr lang="en-US" sz="8000" dirty="0"/>
            </a:br>
            <a:r>
              <a:rPr lang="en-US" sz="8000" dirty="0"/>
              <a:t>Fair Housing and Non-Discrimination</a:t>
            </a:r>
            <a:endParaRPr lang="en-US" sz="5400" dirty="0"/>
          </a:p>
        </p:txBody>
      </p:sp>
      <p:grpSp>
        <p:nvGrpSpPr>
          <p:cNvPr id="2" name="Group 1"/>
          <p:cNvGrpSpPr/>
          <p:nvPr/>
        </p:nvGrpSpPr>
        <p:grpSpPr>
          <a:xfrm>
            <a:off x="-986916" y="2932718"/>
            <a:ext cx="4093436" cy="4234164"/>
            <a:chOff x="-858390" y="4477832"/>
            <a:chExt cx="4092370" cy="4233061"/>
          </a:xfrm>
        </p:grpSpPr>
        <p:sp>
          <p:nvSpPr>
            <p:cNvPr id="6" name="Freeform 5"/>
            <p:cNvSpPr>
              <a:spLocks noChangeArrowheads="1"/>
            </p:cNvSpPr>
            <p:nvPr/>
          </p:nvSpPr>
          <p:spPr bwMode="auto">
            <a:xfrm>
              <a:off x="2099658" y="6974920"/>
              <a:ext cx="1134322" cy="1716691"/>
            </a:xfrm>
            <a:custGeom>
              <a:avLst/>
              <a:gdLst>
                <a:gd name="T0" fmla="*/ 0 w 1152"/>
                <a:gd name="T1" fmla="*/ 1739 h 1740"/>
                <a:gd name="T2" fmla="*/ 1151 w 1152"/>
                <a:gd name="T3" fmla="*/ 918 h 1740"/>
                <a:gd name="T4" fmla="*/ 1151 w 1152"/>
                <a:gd name="T5" fmla="*/ 0 h 1740"/>
                <a:gd name="T6" fmla="*/ 0 w 1152"/>
                <a:gd name="T7" fmla="*/ 1739 h 1740"/>
              </a:gdLst>
              <a:ahLst/>
              <a:cxnLst>
                <a:cxn ang="0">
                  <a:pos x="T0" y="T1"/>
                </a:cxn>
                <a:cxn ang="0">
                  <a:pos x="T2" y="T3"/>
                </a:cxn>
                <a:cxn ang="0">
                  <a:pos x="T4" y="T5"/>
                </a:cxn>
                <a:cxn ang="0">
                  <a:pos x="T6" y="T7"/>
                </a:cxn>
              </a:cxnLst>
              <a:rect l="0" t="0" r="r" b="b"/>
              <a:pathLst>
                <a:path w="1152" h="1740">
                  <a:moveTo>
                    <a:pt x="0" y="1739"/>
                  </a:moveTo>
                  <a:lnTo>
                    <a:pt x="1151" y="918"/>
                  </a:lnTo>
                  <a:lnTo>
                    <a:pt x="1151" y="0"/>
                  </a:lnTo>
                  <a:lnTo>
                    <a:pt x="0" y="1739"/>
                  </a:lnTo>
                </a:path>
              </a:pathLst>
            </a:custGeom>
            <a:solidFill>
              <a:schemeClr val="accent3"/>
            </a:solidFill>
            <a:ln>
              <a:noFill/>
            </a:ln>
            <a:effectLst/>
          </p:spPr>
          <p:txBody>
            <a:bodyPr wrap="none" anchor="ctr"/>
            <a:lstStyle/>
            <a:p>
              <a:endParaRPr lang="en-US" sz="7199" dirty="0">
                <a:latin typeface="Nunito Light" charset="0"/>
              </a:endParaRPr>
            </a:p>
          </p:txBody>
        </p:sp>
        <p:sp>
          <p:nvSpPr>
            <p:cNvPr id="7" name="Freeform 6"/>
            <p:cNvSpPr>
              <a:spLocks noChangeArrowheads="1"/>
            </p:cNvSpPr>
            <p:nvPr/>
          </p:nvSpPr>
          <p:spPr bwMode="auto">
            <a:xfrm>
              <a:off x="1777142" y="4477832"/>
              <a:ext cx="1455931" cy="4233061"/>
            </a:xfrm>
            <a:custGeom>
              <a:avLst/>
              <a:gdLst>
                <a:gd name="T0" fmla="*/ 0 w 1479"/>
                <a:gd name="T1" fmla="*/ 0 h 4296"/>
                <a:gd name="T2" fmla="*/ 327 w 1479"/>
                <a:gd name="T3" fmla="*/ 4295 h 4296"/>
                <a:gd name="T4" fmla="*/ 1478 w 1479"/>
                <a:gd name="T5" fmla="*/ 2556 h 4296"/>
                <a:gd name="T6" fmla="*/ 1478 w 1479"/>
                <a:gd name="T7" fmla="*/ 0 h 4296"/>
                <a:gd name="T8" fmla="*/ 0 w 1479"/>
                <a:gd name="T9" fmla="*/ 0 h 4296"/>
              </a:gdLst>
              <a:ahLst/>
              <a:cxnLst>
                <a:cxn ang="0">
                  <a:pos x="T0" y="T1"/>
                </a:cxn>
                <a:cxn ang="0">
                  <a:pos x="T2" y="T3"/>
                </a:cxn>
                <a:cxn ang="0">
                  <a:pos x="T4" y="T5"/>
                </a:cxn>
                <a:cxn ang="0">
                  <a:pos x="T6" y="T7"/>
                </a:cxn>
                <a:cxn ang="0">
                  <a:pos x="T8" y="T9"/>
                </a:cxn>
              </a:cxnLst>
              <a:rect l="0" t="0" r="r" b="b"/>
              <a:pathLst>
                <a:path w="1479" h="4296">
                  <a:moveTo>
                    <a:pt x="0" y="0"/>
                  </a:moveTo>
                  <a:lnTo>
                    <a:pt x="327" y="4295"/>
                  </a:lnTo>
                  <a:lnTo>
                    <a:pt x="1478" y="2556"/>
                  </a:lnTo>
                  <a:lnTo>
                    <a:pt x="1478" y="0"/>
                  </a:lnTo>
                  <a:lnTo>
                    <a:pt x="0" y="0"/>
                  </a:lnTo>
                </a:path>
              </a:pathLst>
            </a:custGeom>
            <a:solidFill>
              <a:schemeClr val="accent3">
                <a:lumMod val="60000"/>
                <a:lumOff val="40000"/>
              </a:schemeClr>
            </a:solidFill>
            <a:ln>
              <a:noFill/>
            </a:ln>
            <a:effectLst/>
          </p:spPr>
          <p:txBody>
            <a:bodyPr wrap="none" anchor="ctr"/>
            <a:lstStyle/>
            <a:p>
              <a:endParaRPr lang="en-US" sz="7199" dirty="0">
                <a:latin typeface="Nunito Light" charset="0"/>
              </a:endParaRPr>
            </a:p>
          </p:txBody>
        </p:sp>
        <p:sp>
          <p:nvSpPr>
            <p:cNvPr id="8" name="Freeform 7"/>
            <p:cNvSpPr>
              <a:spLocks noChangeArrowheads="1"/>
            </p:cNvSpPr>
            <p:nvPr/>
          </p:nvSpPr>
          <p:spPr bwMode="auto">
            <a:xfrm>
              <a:off x="-525459" y="4477832"/>
              <a:ext cx="2646748" cy="4233061"/>
            </a:xfrm>
            <a:custGeom>
              <a:avLst/>
              <a:gdLst>
                <a:gd name="T0" fmla="*/ 0 w 2687"/>
                <a:gd name="T1" fmla="*/ 0 h 4296"/>
                <a:gd name="T2" fmla="*/ 2686 w 2687"/>
                <a:gd name="T3" fmla="*/ 4295 h 4296"/>
                <a:gd name="T4" fmla="*/ 2359 w 2687"/>
                <a:gd name="T5" fmla="*/ 0 h 4296"/>
                <a:gd name="T6" fmla="*/ 0 w 2687"/>
                <a:gd name="T7" fmla="*/ 0 h 4296"/>
              </a:gdLst>
              <a:ahLst/>
              <a:cxnLst>
                <a:cxn ang="0">
                  <a:pos x="T0" y="T1"/>
                </a:cxn>
                <a:cxn ang="0">
                  <a:pos x="T2" y="T3"/>
                </a:cxn>
                <a:cxn ang="0">
                  <a:pos x="T4" y="T5"/>
                </a:cxn>
                <a:cxn ang="0">
                  <a:pos x="T6" y="T7"/>
                </a:cxn>
              </a:cxnLst>
              <a:rect l="0" t="0" r="r" b="b"/>
              <a:pathLst>
                <a:path w="2687" h="4296">
                  <a:moveTo>
                    <a:pt x="0" y="0"/>
                  </a:moveTo>
                  <a:lnTo>
                    <a:pt x="2686" y="4295"/>
                  </a:lnTo>
                  <a:lnTo>
                    <a:pt x="2359" y="0"/>
                  </a:lnTo>
                  <a:lnTo>
                    <a:pt x="0" y="0"/>
                  </a:lnTo>
                </a:path>
              </a:pathLst>
            </a:custGeom>
            <a:solidFill>
              <a:schemeClr val="accent3"/>
            </a:solidFill>
            <a:ln>
              <a:noFill/>
            </a:ln>
            <a:effectLst/>
          </p:spPr>
          <p:txBody>
            <a:bodyPr wrap="none" anchor="ctr"/>
            <a:lstStyle/>
            <a:p>
              <a:endParaRPr lang="en-US" sz="7199" dirty="0">
                <a:latin typeface="Nunito Light" charset="0"/>
              </a:endParaRPr>
            </a:p>
          </p:txBody>
        </p:sp>
        <p:sp>
          <p:nvSpPr>
            <p:cNvPr id="9" name="Freeform 8"/>
            <p:cNvSpPr>
              <a:spLocks noChangeArrowheads="1"/>
            </p:cNvSpPr>
            <p:nvPr/>
          </p:nvSpPr>
          <p:spPr bwMode="auto">
            <a:xfrm>
              <a:off x="-858390" y="4477832"/>
              <a:ext cx="3003125" cy="4233061"/>
            </a:xfrm>
            <a:custGeom>
              <a:avLst/>
              <a:gdLst>
                <a:gd name="T0" fmla="*/ 0 w 3049"/>
                <a:gd name="T1" fmla="*/ 0 h 4296"/>
                <a:gd name="T2" fmla="*/ 43 w 3049"/>
                <a:gd name="T3" fmla="*/ 3187 h 4296"/>
                <a:gd name="T4" fmla="*/ 3048 w 3049"/>
                <a:gd name="T5" fmla="*/ 4295 h 4296"/>
                <a:gd name="T6" fmla="*/ 362 w 3049"/>
                <a:gd name="T7" fmla="*/ 0 h 4296"/>
                <a:gd name="T8" fmla="*/ 0 w 3049"/>
                <a:gd name="T9" fmla="*/ 0 h 4296"/>
              </a:gdLst>
              <a:ahLst/>
              <a:cxnLst>
                <a:cxn ang="0">
                  <a:pos x="T0" y="T1"/>
                </a:cxn>
                <a:cxn ang="0">
                  <a:pos x="T2" y="T3"/>
                </a:cxn>
                <a:cxn ang="0">
                  <a:pos x="T4" y="T5"/>
                </a:cxn>
                <a:cxn ang="0">
                  <a:pos x="T6" y="T7"/>
                </a:cxn>
                <a:cxn ang="0">
                  <a:pos x="T8" y="T9"/>
                </a:cxn>
              </a:cxnLst>
              <a:rect l="0" t="0" r="r" b="b"/>
              <a:pathLst>
                <a:path w="3049" h="4296">
                  <a:moveTo>
                    <a:pt x="0" y="0"/>
                  </a:moveTo>
                  <a:lnTo>
                    <a:pt x="43" y="3187"/>
                  </a:lnTo>
                  <a:lnTo>
                    <a:pt x="3048" y="4295"/>
                  </a:lnTo>
                  <a:lnTo>
                    <a:pt x="362" y="0"/>
                  </a:lnTo>
                  <a:lnTo>
                    <a:pt x="0" y="0"/>
                  </a:lnTo>
                </a:path>
              </a:pathLst>
            </a:custGeom>
            <a:solidFill>
              <a:schemeClr val="accent3">
                <a:lumMod val="60000"/>
                <a:lumOff val="40000"/>
              </a:schemeClr>
            </a:solidFill>
            <a:ln>
              <a:noFill/>
            </a:ln>
            <a:effectLst/>
          </p:spPr>
          <p:txBody>
            <a:bodyPr wrap="none" anchor="ctr"/>
            <a:lstStyle/>
            <a:p>
              <a:endParaRPr lang="en-US" sz="7199" dirty="0">
                <a:latin typeface="Nunito Light" charset="0"/>
              </a:endParaRPr>
            </a:p>
          </p:txBody>
        </p:sp>
      </p:grpSp>
      <p:sp>
        <p:nvSpPr>
          <p:cNvPr id="10" name="Content Placeholder 2">
            <a:extLst>
              <a:ext uri="{FF2B5EF4-FFF2-40B4-BE49-F238E27FC236}">
                <a16:creationId xmlns:a16="http://schemas.microsoft.com/office/drawing/2014/main" id="{DAF2EF99-49DA-47F8-815D-A1DA933E819E}"/>
              </a:ext>
            </a:extLst>
          </p:cNvPr>
          <p:cNvSpPr txBox="1">
            <a:spLocks/>
          </p:cNvSpPr>
          <p:nvPr/>
        </p:nvSpPr>
        <p:spPr>
          <a:xfrm>
            <a:off x="3428214" y="2894950"/>
            <a:ext cx="19258070" cy="7816593"/>
          </a:xfrm>
          <a:prstGeom prst="rect">
            <a:avLst/>
          </a:prstGeom>
        </p:spPr>
        <p:txBody>
          <a:bodyPr>
            <a:normAutofit/>
          </a:bodyPr>
          <a:lstStyle>
            <a:lvl1pPr marL="457200" indent="-457200" algn="l" defTabSz="1828800" rtl="0" eaLnBrk="1" latinLnBrk="0" hangingPunct="1">
              <a:lnSpc>
                <a:spcPct val="90000"/>
              </a:lnSpc>
              <a:spcBef>
                <a:spcPts val="2000"/>
              </a:spcBef>
              <a:buFont typeface="Arial" panose="020B0604020202020204" pitchFamily="34" charset="0"/>
              <a:buChar char="•"/>
              <a:defRPr sz="5600" kern="1200">
                <a:solidFill>
                  <a:schemeClr val="tx1"/>
                </a:solidFill>
                <a:latin typeface="+mn-lt"/>
                <a:ea typeface="+mn-ea"/>
                <a:cs typeface="+mn-cs"/>
              </a:defRPr>
            </a:lvl1pPr>
            <a:lvl2pPr marL="13716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mn-lt"/>
                <a:ea typeface="+mn-ea"/>
                <a:cs typeface="+mn-cs"/>
              </a:defRPr>
            </a:lvl2pPr>
            <a:lvl3pPr marL="2286000" indent="-457200" algn="l" defTabSz="1828800" rtl="0" eaLnBrk="1" latinLnBrk="0" hangingPunct="1">
              <a:lnSpc>
                <a:spcPct val="90000"/>
              </a:lnSpc>
              <a:spcBef>
                <a:spcPts val="1000"/>
              </a:spcBef>
              <a:buFont typeface="Arial" panose="020B0604020202020204" pitchFamily="34" charset="0"/>
              <a:buChar char="•"/>
              <a:defRPr sz="4000" kern="1200">
                <a:solidFill>
                  <a:schemeClr val="tx1"/>
                </a:solidFill>
                <a:latin typeface="+mn-lt"/>
                <a:ea typeface="+mn-ea"/>
                <a:cs typeface="+mn-cs"/>
              </a:defRPr>
            </a:lvl3pPr>
            <a:lvl4pPr marL="32004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4pPr>
            <a:lvl5pPr marL="41148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5pPr>
            <a:lvl6pPr marL="50292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6pPr>
            <a:lvl7pPr marL="59436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7pPr>
            <a:lvl8pPr marL="68580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8pPr>
            <a:lvl9pPr marL="77724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9pPr>
          </a:lstStyle>
          <a:p>
            <a:pPr marL="0" indent="0" algn="ctr">
              <a:buFont typeface="Arial" panose="020B0604020202020204" pitchFamily="34" charset="0"/>
              <a:buNone/>
            </a:pPr>
            <a:r>
              <a:rPr lang="en-US" sz="3600" dirty="0"/>
              <a:t>Community Development Block Grant </a:t>
            </a:r>
          </a:p>
          <a:p>
            <a:pPr marL="0" indent="0" algn="ctr">
              <a:buFont typeface="Arial" panose="020B0604020202020204" pitchFamily="34" charset="0"/>
              <a:buNone/>
            </a:pPr>
            <a:r>
              <a:rPr lang="en-US" sz="3600" dirty="0"/>
              <a:t>Toolkit on Crosscutting Issues </a:t>
            </a:r>
          </a:p>
          <a:p>
            <a:pPr marL="0" indent="0">
              <a:buFont typeface="Arial" panose="020B0604020202020204" pitchFamily="34" charset="0"/>
              <a:buNone/>
            </a:pPr>
            <a:r>
              <a:rPr lang="en-US" sz="4800" dirty="0"/>
              <a:t>                   </a:t>
            </a:r>
            <a:r>
              <a:rPr lang="en-US" sz="4800" b="1" dirty="0"/>
              <a:t>Module 5: Fair Housing and Non-Discrimination </a:t>
            </a:r>
          </a:p>
          <a:p>
            <a:pPr marL="0" indent="0" algn="ctr">
              <a:buFont typeface="Arial" panose="020B0604020202020204" pitchFamily="34" charset="0"/>
              <a:buNone/>
            </a:pPr>
            <a:r>
              <a:rPr lang="en-US" sz="3600" dirty="0"/>
              <a:t>includes</a:t>
            </a:r>
          </a:p>
          <a:p>
            <a:pPr>
              <a:buClr>
                <a:schemeClr val="tx1"/>
              </a:buClr>
            </a:pPr>
            <a:r>
              <a:rPr lang="en-US" sz="3600" dirty="0"/>
              <a:t>The statutes, regulations, forms and other documents that guide fair housing and non-discrimination practices in HUD programs. </a:t>
            </a:r>
          </a:p>
          <a:p>
            <a:pPr marL="0" indent="0">
              <a:buClr>
                <a:srgbClr val="2DA2BF"/>
              </a:buClr>
              <a:buFont typeface="Arial" panose="020B0604020202020204" pitchFamily="34" charset="0"/>
              <a:buNone/>
            </a:pPr>
            <a:endParaRPr lang="en-US" sz="3600" dirty="0"/>
          </a:p>
          <a:p>
            <a:pPr>
              <a:buClr>
                <a:schemeClr val="tx1"/>
              </a:buClr>
            </a:pPr>
            <a:r>
              <a:rPr lang="en-US" sz="3600" dirty="0"/>
              <a:t>This module also contains guidance on economic opportunities in contracting and employment, including the Section 3 job training and employment program, and Minority Business Enterprise and Women’s Business Enterprise requirements. </a:t>
            </a:r>
          </a:p>
          <a:p>
            <a:pPr marL="0" indent="0" algn="ctr">
              <a:buClr>
                <a:srgbClr val="2DA2BF"/>
              </a:buClr>
              <a:buFont typeface="Arial" panose="020B0604020202020204" pitchFamily="34" charset="0"/>
              <a:buNone/>
            </a:pPr>
            <a:r>
              <a:rPr lang="en-US" sz="3600" dirty="0">
                <a:solidFill>
                  <a:prstClr val="black"/>
                </a:solidFill>
                <a:hlinkClick r:id="rId3"/>
              </a:rPr>
              <a:t>http://portal.hud.gov/hudportal/documents/huddoc?id=DOC_15955.pdf</a:t>
            </a:r>
            <a:r>
              <a:rPr lang="en-US" sz="3600" dirty="0">
                <a:solidFill>
                  <a:prstClr val="black"/>
                </a:solidFill>
              </a:rPr>
              <a:t> </a:t>
            </a:r>
          </a:p>
          <a:p>
            <a:pPr marL="219456" indent="0">
              <a:buFont typeface="Arial" panose="020B0604020202020204" pitchFamily="34" charset="0"/>
              <a:buNone/>
            </a:pPr>
            <a:endParaRPr lang="en-US" dirty="0"/>
          </a:p>
        </p:txBody>
      </p:sp>
      <p:pic>
        <p:nvPicPr>
          <p:cNvPr id="15" name="Picture 2">
            <a:extLst>
              <a:ext uri="{FF2B5EF4-FFF2-40B4-BE49-F238E27FC236}">
                <a16:creationId xmlns:a16="http://schemas.microsoft.com/office/drawing/2014/main" id="{DD61410B-FA45-4764-B4D9-D01325DFE79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7526003" y="10580917"/>
            <a:ext cx="6923314" cy="414408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46380309"/>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47.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7" name="Freeform: Shape 6">
            <a:extLst>
              <a:ext uri="{FF2B5EF4-FFF2-40B4-BE49-F238E27FC236}">
                <a16:creationId xmlns:a16="http://schemas.microsoft.com/office/drawing/2014/main" id="{66B332A4-D438-4773-A77F-5ED49A448D9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907536" y="0"/>
            <a:ext cx="16568928" cy="13716000"/>
          </a:xfrm>
          <a:custGeom>
            <a:avLst/>
            <a:gdLst>
              <a:gd name="connsiteX0" fmla="*/ 1818109 w 8284464"/>
              <a:gd name="connsiteY0" fmla="*/ 0 h 6858000"/>
              <a:gd name="connsiteX1" fmla="*/ 6466355 w 8284464"/>
              <a:gd name="connsiteY1" fmla="*/ 0 h 6858000"/>
              <a:gd name="connsiteX2" fmla="*/ 6620596 w 8284464"/>
              <a:gd name="connsiteY2" fmla="*/ 109683 h 6858000"/>
              <a:gd name="connsiteX3" fmla="*/ 8284464 w 8284464"/>
              <a:gd name="connsiteY3" fmla="*/ 3429000 h 6858000"/>
              <a:gd name="connsiteX4" fmla="*/ 6620596 w 8284464"/>
              <a:gd name="connsiteY4" fmla="*/ 6748318 h 6858000"/>
              <a:gd name="connsiteX5" fmla="*/ 6466355 w 8284464"/>
              <a:gd name="connsiteY5" fmla="*/ 6858000 h 6858000"/>
              <a:gd name="connsiteX6" fmla="*/ 1818109 w 8284464"/>
              <a:gd name="connsiteY6" fmla="*/ 6858000 h 6858000"/>
              <a:gd name="connsiteX7" fmla="*/ 1663869 w 8284464"/>
              <a:gd name="connsiteY7" fmla="*/ 6748318 h 6858000"/>
              <a:gd name="connsiteX8" fmla="*/ 0 w 8284464"/>
              <a:gd name="connsiteY8" fmla="*/ 3429000 h 6858000"/>
              <a:gd name="connsiteX9" fmla="*/ 1663869 w 8284464"/>
              <a:gd name="connsiteY9" fmla="*/ 10968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284464" h="6858000">
                <a:moveTo>
                  <a:pt x="1818109" y="0"/>
                </a:moveTo>
                <a:lnTo>
                  <a:pt x="6466355" y="0"/>
                </a:lnTo>
                <a:lnTo>
                  <a:pt x="6620596" y="109683"/>
                </a:lnTo>
                <a:cubicBezTo>
                  <a:pt x="7630666" y="865069"/>
                  <a:pt x="8284464" y="2070683"/>
                  <a:pt x="8284464" y="3429000"/>
                </a:cubicBezTo>
                <a:cubicBezTo>
                  <a:pt x="8284464" y="4787317"/>
                  <a:pt x="7630666" y="5992931"/>
                  <a:pt x="6620596" y="6748318"/>
                </a:cubicBezTo>
                <a:lnTo>
                  <a:pt x="6466355" y="6858000"/>
                </a:lnTo>
                <a:lnTo>
                  <a:pt x="1818109" y="6858000"/>
                </a:lnTo>
                <a:lnTo>
                  <a:pt x="1663869" y="6748318"/>
                </a:lnTo>
                <a:cubicBezTo>
                  <a:pt x="653798" y="5992931"/>
                  <a:pt x="0" y="4787317"/>
                  <a:pt x="0" y="3429000"/>
                </a:cubicBezTo>
                <a:cubicBezTo>
                  <a:pt x="0" y="2070683"/>
                  <a:pt x="653798" y="865069"/>
                  <a:pt x="1663869" y="109683"/>
                </a:cubicBezTo>
                <a:close/>
              </a:path>
            </a:pathLst>
          </a:cu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9" name="Freeform: Shape 8">
            <a:extLst>
              <a:ext uri="{FF2B5EF4-FFF2-40B4-BE49-F238E27FC236}">
                <a16:creationId xmlns:a16="http://schemas.microsoft.com/office/drawing/2014/main" id="{DF9AD32D-FF05-44F4-BD4D-9CEE89B71EB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36720" y="0"/>
            <a:ext cx="15910560" cy="13716000"/>
          </a:xfrm>
          <a:custGeom>
            <a:avLst/>
            <a:gdLst>
              <a:gd name="connsiteX0" fmla="*/ 1962423 w 7955280"/>
              <a:gd name="connsiteY0" fmla="*/ 0 h 6858000"/>
              <a:gd name="connsiteX1" fmla="*/ 5992858 w 7955280"/>
              <a:gd name="connsiteY1" fmla="*/ 0 h 6858000"/>
              <a:gd name="connsiteX2" fmla="*/ 6040191 w 7955280"/>
              <a:gd name="connsiteY2" fmla="*/ 27216 h 6858000"/>
              <a:gd name="connsiteX3" fmla="*/ 7955280 w 7955280"/>
              <a:gd name="connsiteY3" fmla="*/ 3429000 h 6858000"/>
              <a:gd name="connsiteX4" fmla="*/ 6040191 w 7955280"/>
              <a:gd name="connsiteY4" fmla="*/ 6830784 h 6858000"/>
              <a:gd name="connsiteX5" fmla="*/ 5992858 w 7955280"/>
              <a:gd name="connsiteY5" fmla="*/ 6858000 h 6858000"/>
              <a:gd name="connsiteX6" fmla="*/ 1962423 w 7955280"/>
              <a:gd name="connsiteY6" fmla="*/ 6858000 h 6858000"/>
              <a:gd name="connsiteX7" fmla="*/ 1915089 w 7955280"/>
              <a:gd name="connsiteY7" fmla="*/ 6830784 h 6858000"/>
              <a:gd name="connsiteX8" fmla="*/ 0 w 7955280"/>
              <a:gd name="connsiteY8" fmla="*/ 3429000 h 6858000"/>
              <a:gd name="connsiteX9" fmla="*/ 1915089 w 7955280"/>
              <a:gd name="connsiteY9" fmla="*/ 27216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955280" h="6858000">
                <a:moveTo>
                  <a:pt x="1962423" y="0"/>
                </a:moveTo>
                <a:lnTo>
                  <a:pt x="5992858" y="0"/>
                </a:lnTo>
                <a:lnTo>
                  <a:pt x="6040191" y="27216"/>
                </a:lnTo>
                <a:cubicBezTo>
                  <a:pt x="7188332" y="724844"/>
                  <a:pt x="7955280" y="1987357"/>
                  <a:pt x="7955280" y="3429000"/>
                </a:cubicBezTo>
                <a:cubicBezTo>
                  <a:pt x="7955280" y="4870644"/>
                  <a:pt x="7188332" y="6133157"/>
                  <a:pt x="6040191" y="6830784"/>
                </a:cubicBezTo>
                <a:lnTo>
                  <a:pt x="5992858" y="6858000"/>
                </a:lnTo>
                <a:lnTo>
                  <a:pt x="1962423" y="6858000"/>
                </a:lnTo>
                <a:lnTo>
                  <a:pt x="1915089" y="6830784"/>
                </a:lnTo>
                <a:cubicBezTo>
                  <a:pt x="766948" y="6133157"/>
                  <a:pt x="0" y="4870644"/>
                  <a:pt x="0" y="3429000"/>
                </a:cubicBezTo>
                <a:cubicBezTo>
                  <a:pt x="0" y="1987357"/>
                  <a:pt x="766948" y="724844"/>
                  <a:pt x="1915089" y="27216"/>
                </a:cubicBez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 name="TextBox 1">
            <a:extLst>
              <a:ext uri="{FF2B5EF4-FFF2-40B4-BE49-F238E27FC236}">
                <a16:creationId xmlns:a16="http://schemas.microsoft.com/office/drawing/2014/main" id="{4C619EC8-2327-4447-86BE-F21A5CD8E04F}"/>
              </a:ext>
            </a:extLst>
          </p:cNvPr>
          <p:cNvSpPr txBox="1"/>
          <p:nvPr/>
        </p:nvSpPr>
        <p:spPr>
          <a:xfrm>
            <a:off x="5111262" y="2883876"/>
            <a:ext cx="14161476" cy="7948248"/>
          </a:xfrm>
          <a:prstGeom prst="rect">
            <a:avLst/>
          </a:prstGeom>
        </p:spPr>
        <p:txBody>
          <a:bodyPr vert="horz" lIns="91440" tIns="45720" rIns="91440" bIns="45720" rtlCol="0" anchor="ctr">
            <a:normAutofit/>
          </a:bodyPr>
          <a:lstStyle/>
          <a:p>
            <a:pPr algn="ctr" defTabSz="914400">
              <a:lnSpc>
                <a:spcPct val="90000"/>
              </a:lnSpc>
              <a:spcBef>
                <a:spcPct val="0"/>
              </a:spcBef>
              <a:spcAft>
                <a:spcPts val="600"/>
              </a:spcAft>
            </a:pPr>
            <a:r>
              <a:rPr lang="en-US" sz="10800" b="1" dirty="0">
                <a:solidFill>
                  <a:schemeClr val="bg1">
                    <a:lumMod val="95000"/>
                    <a:lumOff val="5000"/>
                  </a:schemeClr>
                </a:solidFill>
                <a:latin typeface="+mj-lt"/>
                <a:ea typeface="+mj-ea"/>
                <a:cs typeface="+mj-cs"/>
              </a:rPr>
              <a:t>What is Housing Discrimination?</a:t>
            </a:r>
          </a:p>
        </p:txBody>
      </p:sp>
    </p:spTree>
    <p:extLst>
      <p:ext uri="{BB962C8B-B14F-4D97-AF65-F5344CB8AC3E}">
        <p14:creationId xmlns:p14="http://schemas.microsoft.com/office/powerpoint/2010/main" val="352236939"/>
      </p:ext>
    </p:extLst>
  </p:cSld>
  <p:clrMapOvr>
    <a:overrideClrMapping bg1="dk1" tx1="lt1" bg2="dk2" tx2="lt2" accent1="accent1" accent2="accent2" accent3="accent3" accent4="accent4" accent5="accent5" accent6="accent6" hlink="hlink" folHlink="folHlink"/>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4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5" name="Rectangle 134">
            <a:extLst>
              <a:ext uri="{FF2B5EF4-FFF2-40B4-BE49-F238E27FC236}">
                <a16:creationId xmlns:a16="http://schemas.microsoft.com/office/drawing/2014/main" id="{1707FC24-6981-43D9-B525-C7832BA2246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673768" y="622898"/>
            <a:ext cx="8664614" cy="12359104"/>
          </a:xfrm>
          <a:prstGeom prst="rect">
            <a:avLst/>
          </a:prstGeom>
          <a:solidFill>
            <a:srgbClr val="404040"/>
          </a:solidFill>
          <a:ln w="127000" cap="sq" cmpd="thinThick">
            <a:solidFill>
              <a:srgbClr val="40404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extBox 1">
            <a:extLst>
              <a:ext uri="{FF2B5EF4-FFF2-40B4-BE49-F238E27FC236}">
                <a16:creationId xmlns:a16="http://schemas.microsoft.com/office/drawing/2014/main" id="{4C619EC8-2327-4447-86BE-F21A5CD8E04F}"/>
              </a:ext>
            </a:extLst>
          </p:cNvPr>
          <p:cNvSpPr txBox="1"/>
          <p:nvPr/>
        </p:nvSpPr>
        <p:spPr>
          <a:xfrm>
            <a:off x="800100" y="858146"/>
            <a:ext cx="8462082" cy="11333854"/>
          </a:xfrm>
          <a:prstGeom prst="rect">
            <a:avLst/>
          </a:prstGeom>
        </p:spPr>
        <p:txBody>
          <a:bodyPr vert="horz" lIns="91440" tIns="45720" rIns="91440" bIns="45720" rtlCol="0" anchor="ctr">
            <a:normAutofit/>
          </a:bodyPr>
          <a:lstStyle/>
          <a:p>
            <a:pPr algn="ctr" defTabSz="914400">
              <a:lnSpc>
                <a:spcPct val="90000"/>
              </a:lnSpc>
              <a:spcBef>
                <a:spcPct val="0"/>
              </a:spcBef>
              <a:spcAft>
                <a:spcPts val="600"/>
              </a:spcAft>
            </a:pPr>
            <a:r>
              <a:rPr lang="en-US" sz="8200" b="1" kern="1200" dirty="0">
                <a:solidFill>
                  <a:srgbClr val="FFFFFF"/>
                </a:solidFill>
                <a:latin typeface="+mj-lt"/>
                <a:ea typeface="+mj-ea"/>
                <a:cs typeface="+mj-cs"/>
              </a:rPr>
              <a:t>Housing </a:t>
            </a:r>
            <a:r>
              <a:rPr lang="en-US" sz="8100" b="1" kern="1200" dirty="0">
                <a:solidFill>
                  <a:srgbClr val="FFFFFF"/>
                </a:solidFill>
                <a:latin typeface="+mj-lt"/>
                <a:ea typeface="+mj-ea"/>
                <a:cs typeface="+mj-cs"/>
              </a:rPr>
              <a:t>Discrimination</a:t>
            </a:r>
            <a:r>
              <a:rPr lang="en-US" sz="8200" b="1" kern="1200" dirty="0">
                <a:solidFill>
                  <a:srgbClr val="FFFFFF"/>
                </a:solidFill>
                <a:latin typeface="+mj-lt"/>
                <a:ea typeface="+mj-ea"/>
                <a:cs typeface="+mj-cs"/>
              </a:rPr>
              <a:t> </a:t>
            </a:r>
          </a:p>
          <a:p>
            <a:pPr algn="ctr" defTabSz="914400">
              <a:lnSpc>
                <a:spcPct val="90000"/>
              </a:lnSpc>
              <a:spcBef>
                <a:spcPct val="0"/>
              </a:spcBef>
              <a:spcAft>
                <a:spcPts val="600"/>
              </a:spcAft>
            </a:pPr>
            <a:r>
              <a:rPr lang="en-US" sz="8200" b="1" kern="1200" dirty="0">
                <a:solidFill>
                  <a:srgbClr val="FFFFFF"/>
                </a:solidFill>
                <a:latin typeface="+mj-lt"/>
                <a:ea typeface="+mj-ea"/>
                <a:cs typeface="+mj-cs"/>
              </a:rPr>
              <a:t>Is </a:t>
            </a:r>
          </a:p>
          <a:p>
            <a:pPr algn="ctr" defTabSz="914400">
              <a:lnSpc>
                <a:spcPct val="90000"/>
              </a:lnSpc>
              <a:spcBef>
                <a:spcPct val="0"/>
              </a:spcBef>
              <a:spcAft>
                <a:spcPts val="600"/>
              </a:spcAft>
            </a:pPr>
            <a:r>
              <a:rPr lang="en-US" sz="8200" b="1" kern="1200" dirty="0">
                <a:solidFill>
                  <a:srgbClr val="FFFFFF"/>
                </a:solidFill>
                <a:latin typeface="+mj-lt"/>
                <a:ea typeface="+mj-ea"/>
                <a:cs typeface="+mj-cs"/>
              </a:rPr>
              <a:t>Illegal</a:t>
            </a:r>
          </a:p>
        </p:txBody>
      </p:sp>
      <p:pic>
        <p:nvPicPr>
          <p:cNvPr id="3074" name="Picture 2" descr="Fair Housing Signs">
            <a:extLst>
              <a:ext uri="{FF2B5EF4-FFF2-40B4-BE49-F238E27FC236}">
                <a16:creationId xmlns:a16="http://schemas.microsoft.com/office/drawing/2014/main" id="{2F3F994D-E7D5-4D5A-AFD5-BA74CD30040C}"/>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11312306" y="985146"/>
            <a:ext cx="9718894" cy="8890972"/>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2">
            <a:extLst>
              <a:ext uri="{FF2B5EF4-FFF2-40B4-BE49-F238E27FC236}">
                <a16:creationId xmlns:a16="http://schemas.microsoft.com/office/drawing/2014/main" id="{FECE9770-8617-4617-B37D-00EF77DDA7D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7460686" y="9876118"/>
            <a:ext cx="6923314" cy="414408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16958864"/>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4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E234CF4-802C-4AA1-B540-36C3B838C46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24377904" cy="13716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a:extLst>
              <a:ext uri="{FF2B5EF4-FFF2-40B4-BE49-F238E27FC236}">
                <a16:creationId xmlns:a16="http://schemas.microsoft.com/office/drawing/2014/main" id="{A5271697-90F1-4A23-8EF2-0179F2EAFAC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2"/>
            <a:ext cx="1213944" cy="6467968"/>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ectangle 11">
            <a:extLst>
              <a:ext uri="{FF2B5EF4-FFF2-40B4-BE49-F238E27FC236}">
                <a16:creationId xmlns:a16="http://schemas.microsoft.com/office/drawing/2014/main" id="{D9F5512A-48E1-4C07-B75E-3CCC517B68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6467968"/>
            <a:ext cx="1213944" cy="724803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Rectangle 13">
            <a:extLst>
              <a:ext uri="{FF2B5EF4-FFF2-40B4-BE49-F238E27FC236}">
                <a16:creationId xmlns:a16="http://schemas.microsoft.com/office/drawing/2014/main" id="{9D800584-727A-48CF-8223-244AD9717CA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213934" y="-2"/>
            <a:ext cx="10076688" cy="13715998"/>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extBox 1">
            <a:extLst>
              <a:ext uri="{FF2B5EF4-FFF2-40B4-BE49-F238E27FC236}">
                <a16:creationId xmlns:a16="http://schemas.microsoft.com/office/drawing/2014/main" id="{4C619EC8-2327-4447-86BE-F21A5CD8E04F}"/>
              </a:ext>
            </a:extLst>
          </p:cNvPr>
          <p:cNvSpPr txBox="1"/>
          <p:nvPr/>
        </p:nvSpPr>
        <p:spPr>
          <a:xfrm>
            <a:off x="1153884" y="1959429"/>
            <a:ext cx="9967953" cy="8916688"/>
          </a:xfrm>
          <a:prstGeom prst="rect">
            <a:avLst/>
          </a:prstGeom>
        </p:spPr>
        <p:txBody>
          <a:bodyPr vert="horz" lIns="91440" tIns="45720" rIns="91440" bIns="45720" rtlCol="0" anchor="ctr">
            <a:normAutofit/>
          </a:bodyPr>
          <a:lstStyle/>
          <a:p>
            <a:pPr defTabSz="914400">
              <a:lnSpc>
                <a:spcPct val="90000"/>
              </a:lnSpc>
              <a:spcBef>
                <a:spcPct val="0"/>
              </a:spcBef>
              <a:spcAft>
                <a:spcPts val="600"/>
              </a:spcAft>
            </a:pPr>
            <a:r>
              <a:rPr lang="en-US" sz="9600" b="1" kern="1200" dirty="0">
                <a:solidFill>
                  <a:schemeClr val="tx1"/>
                </a:solidFill>
                <a:latin typeface="+mj-lt"/>
                <a:ea typeface="+mj-ea"/>
                <a:cs typeface="+mj-cs"/>
              </a:rPr>
              <a:t>Housing Discrimination In Action</a:t>
            </a:r>
          </a:p>
        </p:txBody>
      </p:sp>
      <p:grpSp>
        <p:nvGrpSpPr>
          <p:cNvPr id="16" name="Group 15">
            <a:extLst>
              <a:ext uri="{FF2B5EF4-FFF2-40B4-BE49-F238E27FC236}">
                <a16:creationId xmlns:a16="http://schemas.microsoft.com/office/drawing/2014/main" id="{B0CED441-B73B-4907-9AF2-614CEAC6A182}"/>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377440" y="146304"/>
            <a:ext cx="2357932" cy="465926"/>
            <a:chOff x="5422392" y="64008"/>
            <a:chExt cx="1178966" cy="232963"/>
          </a:xfrm>
        </p:grpSpPr>
        <p:sp>
          <p:nvSpPr>
            <p:cNvPr id="17" name="Rectangle 64">
              <a:extLst>
                <a:ext uri="{FF2B5EF4-FFF2-40B4-BE49-F238E27FC236}">
                  <a16:creationId xmlns:a16="http://schemas.microsoft.com/office/drawing/2014/main" id="{A03170C9-14E4-4D47-827E-51518FA9CA8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22213" y="6400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Rectangle 66">
              <a:extLst>
                <a:ext uri="{FF2B5EF4-FFF2-40B4-BE49-F238E27FC236}">
                  <a16:creationId xmlns:a16="http://schemas.microsoft.com/office/drawing/2014/main" id="{757EFF12-1826-499E-94C2-AF4400A6640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22213" y="237744"/>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Rectangle 64">
              <a:extLst>
                <a:ext uri="{FF2B5EF4-FFF2-40B4-BE49-F238E27FC236}">
                  <a16:creationId xmlns:a16="http://schemas.microsoft.com/office/drawing/2014/main" id="{20CC511B-2DB0-4523-82ED-40CCC5C7D04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97258" y="6400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Rectangle 66">
              <a:extLst>
                <a:ext uri="{FF2B5EF4-FFF2-40B4-BE49-F238E27FC236}">
                  <a16:creationId xmlns:a16="http://schemas.microsoft.com/office/drawing/2014/main" id="{6CB93565-67D6-49DD-8D4E-4685AC81A07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97258" y="237744"/>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Rectangle 64">
              <a:extLst>
                <a:ext uri="{FF2B5EF4-FFF2-40B4-BE49-F238E27FC236}">
                  <a16:creationId xmlns:a16="http://schemas.microsoft.com/office/drawing/2014/main" id="{AE9D45A7-FFB3-4E69-A4EC-FAA3489B0E8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672303" y="6400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Rectangle 66">
              <a:extLst>
                <a:ext uri="{FF2B5EF4-FFF2-40B4-BE49-F238E27FC236}">
                  <a16:creationId xmlns:a16="http://schemas.microsoft.com/office/drawing/2014/main" id="{A29467A6-0F59-4991-89B5-35408BD725D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672303" y="237744"/>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Rectangle 64">
              <a:extLst>
                <a:ext uri="{FF2B5EF4-FFF2-40B4-BE49-F238E27FC236}">
                  <a16:creationId xmlns:a16="http://schemas.microsoft.com/office/drawing/2014/main" id="{AA726CA1-9A94-4AF0-B9DD-3572C692A17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547347" y="6400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Rectangle 66">
              <a:extLst>
                <a:ext uri="{FF2B5EF4-FFF2-40B4-BE49-F238E27FC236}">
                  <a16:creationId xmlns:a16="http://schemas.microsoft.com/office/drawing/2014/main" id="{EB03BD70-FD68-460B-A88B-005DAB5BEDD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547347" y="237744"/>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Rectangle 64">
              <a:extLst>
                <a:ext uri="{FF2B5EF4-FFF2-40B4-BE49-F238E27FC236}">
                  <a16:creationId xmlns:a16="http://schemas.microsoft.com/office/drawing/2014/main" id="{C1040543-6AB1-4FE1-8946-59D0E7BB858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422392" y="6400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Rectangle 66">
              <a:extLst>
                <a:ext uri="{FF2B5EF4-FFF2-40B4-BE49-F238E27FC236}">
                  <a16:creationId xmlns:a16="http://schemas.microsoft.com/office/drawing/2014/main" id="{BEEF4851-38D3-48A2-B05D-26977162684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422392" y="237744"/>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ectangle 64">
              <a:extLst>
                <a:ext uri="{FF2B5EF4-FFF2-40B4-BE49-F238E27FC236}">
                  <a16:creationId xmlns:a16="http://schemas.microsoft.com/office/drawing/2014/main" id="{DEC37F16-C638-42B2-AA09-CA5142D855D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546990" y="6400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Rectangle 66">
              <a:extLst>
                <a:ext uri="{FF2B5EF4-FFF2-40B4-BE49-F238E27FC236}">
                  <a16:creationId xmlns:a16="http://schemas.microsoft.com/office/drawing/2014/main" id="{0AC31779-80E9-4BF3-9703-F63FE809455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546990" y="237744"/>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Rectangle 64">
              <a:extLst>
                <a:ext uri="{FF2B5EF4-FFF2-40B4-BE49-F238E27FC236}">
                  <a16:creationId xmlns:a16="http://schemas.microsoft.com/office/drawing/2014/main" id="{D71CA5FF-D764-4C4E-8854-E5875684FEA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422035" y="6400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Rectangle 66">
              <a:extLst>
                <a:ext uri="{FF2B5EF4-FFF2-40B4-BE49-F238E27FC236}">
                  <a16:creationId xmlns:a16="http://schemas.microsoft.com/office/drawing/2014/main" id="{81A1FA9D-7285-4D42-ADF3-BC14114B27E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422035" y="237744"/>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Rectangle 64">
              <a:extLst>
                <a:ext uri="{FF2B5EF4-FFF2-40B4-BE49-F238E27FC236}">
                  <a16:creationId xmlns:a16="http://schemas.microsoft.com/office/drawing/2014/main" id="{A1E40F6A-5F88-46D9-A510-00D54F0B81C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97080" y="6400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Rectangle 66">
              <a:extLst>
                <a:ext uri="{FF2B5EF4-FFF2-40B4-BE49-F238E27FC236}">
                  <a16:creationId xmlns:a16="http://schemas.microsoft.com/office/drawing/2014/main" id="{938C555D-926A-4092-966E-1BC7E455FF3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97080" y="237744"/>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Rectangle 64">
              <a:extLst>
                <a:ext uri="{FF2B5EF4-FFF2-40B4-BE49-F238E27FC236}">
                  <a16:creationId xmlns:a16="http://schemas.microsoft.com/office/drawing/2014/main" id="{58D049FF-3E13-4E3E-A5BE-CF5253B8E18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172124" y="6400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Rectangle 66">
              <a:extLst>
                <a:ext uri="{FF2B5EF4-FFF2-40B4-BE49-F238E27FC236}">
                  <a16:creationId xmlns:a16="http://schemas.microsoft.com/office/drawing/2014/main" id="{A16547CF-5B03-4E57-B466-A0FDCECADDD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172124" y="237744"/>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Rectangle 64">
              <a:extLst>
                <a:ext uri="{FF2B5EF4-FFF2-40B4-BE49-F238E27FC236}">
                  <a16:creationId xmlns:a16="http://schemas.microsoft.com/office/drawing/2014/main" id="{84C012C4-5959-40D5-8A7B-8542BD4B982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47169" y="6400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Rectangle 66">
              <a:extLst>
                <a:ext uri="{FF2B5EF4-FFF2-40B4-BE49-F238E27FC236}">
                  <a16:creationId xmlns:a16="http://schemas.microsoft.com/office/drawing/2014/main" id="{8C7DF75A-2C0D-4388-A295-397333ADBD8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47169" y="237744"/>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 name="TextBox 2">
            <a:extLst>
              <a:ext uri="{FF2B5EF4-FFF2-40B4-BE49-F238E27FC236}">
                <a16:creationId xmlns:a16="http://schemas.microsoft.com/office/drawing/2014/main" id="{D8FEDA5A-3E78-410E-9C55-95F36DF87FC5}"/>
              </a:ext>
            </a:extLst>
          </p:cNvPr>
          <p:cNvSpPr txBox="1"/>
          <p:nvPr/>
        </p:nvSpPr>
        <p:spPr>
          <a:xfrm>
            <a:off x="11220046" y="999666"/>
            <a:ext cx="11692208" cy="11162452"/>
          </a:xfrm>
          <a:prstGeom prst="rect">
            <a:avLst/>
          </a:prstGeom>
        </p:spPr>
        <p:txBody>
          <a:bodyPr vert="horz" lIns="91440" tIns="45720" rIns="91440" bIns="45720" rtlCol="0" anchor="ctr">
            <a:normAutofit/>
          </a:bodyPr>
          <a:lstStyle/>
          <a:p>
            <a:pPr marL="857250" indent="-228600" defTabSz="914400">
              <a:lnSpc>
                <a:spcPct val="90000"/>
              </a:lnSpc>
              <a:spcAft>
                <a:spcPts val="600"/>
              </a:spcAft>
              <a:buFont typeface="Arial" panose="020B0604020202020204" pitchFamily="34" charset="0"/>
              <a:buChar char="•"/>
            </a:pPr>
            <a:r>
              <a:rPr lang="en-US" sz="4400" b="1" dirty="0"/>
              <a:t>    A sign says “Vacancy”, but the 			   manager says, “We just rented it”.</a:t>
            </a:r>
          </a:p>
          <a:p>
            <a:pPr marL="857250" indent="-228600" defTabSz="914400">
              <a:lnSpc>
                <a:spcPct val="90000"/>
              </a:lnSpc>
              <a:spcAft>
                <a:spcPts val="600"/>
              </a:spcAft>
              <a:buFont typeface="Arial" panose="020B0604020202020204" pitchFamily="34" charset="0"/>
              <a:buChar char="•"/>
            </a:pPr>
            <a:endParaRPr lang="en-US" sz="4400" b="1" dirty="0"/>
          </a:p>
          <a:p>
            <a:pPr marL="857250" indent="-228600" defTabSz="914400">
              <a:lnSpc>
                <a:spcPct val="90000"/>
              </a:lnSpc>
              <a:spcAft>
                <a:spcPts val="600"/>
              </a:spcAft>
              <a:buFont typeface="Arial" panose="020B0604020202020204" pitchFamily="34" charset="0"/>
              <a:buChar char="•"/>
            </a:pPr>
            <a:r>
              <a:rPr lang="en-US" sz="4400" b="1" dirty="0"/>
              <a:t>  “You really wouldn’t have enough   		    space with so many children”.</a:t>
            </a:r>
          </a:p>
          <a:p>
            <a:pPr marL="857250" indent="-228600" defTabSz="914400">
              <a:lnSpc>
                <a:spcPct val="90000"/>
              </a:lnSpc>
              <a:spcAft>
                <a:spcPts val="600"/>
              </a:spcAft>
              <a:buFont typeface="Arial" panose="020B0604020202020204" pitchFamily="34" charset="0"/>
              <a:buChar char="•"/>
            </a:pPr>
            <a:endParaRPr lang="en-US" sz="4400" b="1" dirty="0"/>
          </a:p>
          <a:p>
            <a:pPr marL="857250" indent="-228600" defTabSz="914400">
              <a:lnSpc>
                <a:spcPct val="90000"/>
              </a:lnSpc>
              <a:spcAft>
                <a:spcPts val="600"/>
              </a:spcAft>
              <a:buFont typeface="Arial" panose="020B0604020202020204" pitchFamily="34" charset="0"/>
              <a:buChar char="•"/>
            </a:pPr>
            <a:r>
              <a:rPr lang="en-US" sz="4400" b="1" dirty="0"/>
              <a:t>   “I don’t think your wheelchair would 	    fit through our doors”.</a:t>
            </a:r>
          </a:p>
          <a:p>
            <a:pPr marL="857250" indent="-228600" defTabSz="914400">
              <a:lnSpc>
                <a:spcPct val="90000"/>
              </a:lnSpc>
              <a:spcAft>
                <a:spcPts val="600"/>
              </a:spcAft>
              <a:buFont typeface="Arial" panose="020B0604020202020204" pitchFamily="34" charset="0"/>
              <a:buChar char="•"/>
            </a:pPr>
            <a:endParaRPr lang="en-US" sz="4400" b="1" dirty="0"/>
          </a:p>
        </p:txBody>
      </p:sp>
      <p:pic>
        <p:nvPicPr>
          <p:cNvPr id="37" name="Picture 2">
            <a:extLst>
              <a:ext uri="{FF2B5EF4-FFF2-40B4-BE49-F238E27FC236}">
                <a16:creationId xmlns:a16="http://schemas.microsoft.com/office/drawing/2014/main" id="{EF080EAA-C99F-41CC-803E-9FB3F23E190A}"/>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14871305" y="9360988"/>
            <a:ext cx="9604808" cy="535467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05892696"/>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p:cNvSpPr txBox="1"/>
          <p:nvPr/>
        </p:nvSpPr>
        <p:spPr>
          <a:xfrm>
            <a:off x="3151767" y="2766665"/>
            <a:ext cx="20707693" cy="6863417"/>
          </a:xfrm>
          <a:prstGeom prst="rect">
            <a:avLst/>
          </a:prstGeom>
          <a:noFill/>
        </p:spPr>
        <p:txBody>
          <a:bodyPr wrap="square" rtlCol="0">
            <a:spAutoFit/>
          </a:bodyPr>
          <a:lstStyle/>
          <a:p>
            <a:pPr marL="571500" indent="-571500">
              <a:buFont typeface="Wingdings" panose="05000000000000000000" pitchFamily="2" charset="2"/>
              <a:buChar char="§"/>
            </a:pPr>
            <a:r>
              <a:rPr lang="en-US" sz="4000" b="1" spc="300" dirty="0">
                <a:solidFill>
                  <a:schemeClr val="tx2"/>
                </a:solidFill>
                <a:ea typeface="Nunito" charset="0"/>
                <a:cs typeface="Nunito" charset="0"/>
              </a:rPr>
              <a:t>Help community participants develop new ideas for meeting local housing needs and enhancing community development.</a:t>
            </a:r>
          </a:p>
          <a:p>
            <a:endParaRPr lang="en-US" sz="4000" b="1" spc="300" dirty="0">
              <a:solidFill>
                <a:schemeClr val="tx2"/>
              </a:solidFill>
              <a:ea typeface="Nunito" charset="0"/>
              <a:cs typeface="Nunito" charset="0"/>
            </a:endParaRPr>
          </a:p>
          <a:p>
            <a:pPr marL="571500" indent="-571500">
              <a:buFont typeface="Wingdings" panose="05000000000000000000" pitchFamily="2" charset="2"/>
              <a:buChar char="§"/>
            </a:pPr>
            <a:r>
              <a:rPr lang="en-US" sz="4000" b="1" spc="300" dirty="0">
                <a:solidFill>
                  <a:schemeClr val="tx2"/>
                </a:solidFill>
                <a:ea typeface="Nunito" charset="0"/>
                <a:cs typeface="Nunito" charset="0"/>
              </a:rPr>
              <a:t>Provide community participants with tools to produce a community housing plan with objectives and goals.</a:t>
            </a:r>
          </a:p>
          <a:p>
            <a:pPr marL="571500" indent="-571500">
              <a:buFont typeface="Wingdings" panose="05000000000000000000" pitchFamily="2" charset="2"/>
              <a:buChar char="§"/>
            </a:pPr>
            <a:endParaRPr lang="en-US" sz="4000" b="1" spc="300" dirty="0">
              <a:solidFill>
                <a:schemeClr val="tx2"/>
              </a:solidFill>
              <a:ea typeface="Nunito" charset="0"/>
              <a:cs typeface="Nunito" charset="0"/>
            </a:endParaRPr>
          </a:p>
          <a:p>
            <a:pPr marL="571500" indent="-571500">
              <a:buFont typeface="Wingdings" panose="05000000000000000000" pitchFamily="2" charset="2"/>
              <a:buChar char="§"/>
            </a:pPr>
            <a:r>
              <a:rPr lang="en-US" sz="4000" b="1" spc="300" dirty="0">
                <a:solidFill>
                  <a:schemeClr val="tx2"/>
                </a:solidFill>
                <a:ea typeface="Nunito" charset="0"/>
                <a:cs typeface="Nunito" charset="0"/>
              </a:rPr>
              <a:t>Share with community participants best practices, available resources, and funding for housing as well as community development. </a:t>
            </a:r>
          </a:p>
          <a:p>
            <a:endParaRPr lang="en-US" sz="4000" b="1" spc="300" dirty="0">
              <a:solidFill>
                <a:schemeClr val="tx2"/>
              </a:solidFill>
              <a:ea typeface="Nunito" charset="0"/>
              <a:cs typeface="Nunito" charset="0"/>
            </a:endParaRPr>
          </a:p>
          <a:p>
            <a:pPr marL="571500" indent="-571500">
              <a:buFont typeface="Wingdings" panose="05000000000000000000" pitchFamily="2" charset="2"/>
              <a:buChar char="§"/>
            </a:pPr>
            <a:r>
              <a:rPr lang="en-US" sz="4000" b="1" spc="300" dirty="0">
                <a:solidFill>
                  <a:schemeClr val="tx2"/>
                </a:solidFill>
                <a:ea typeface="Nunito" charset="0"/>
                <a:cs typeface="Nunito" charset="0"/>
              </a:rPr>
              <a:t>Facilitate community participants’ implementation of a housing and community development action plan. </a:t>
            </a:r>
          </a:p>
        </p:txBody>
      </p:sp>
      <p:sp>
        <p:nvSpPr>
          <p:cNvPr id="11" name="TextBox 10"/>
          <p:cNvSpPr txBox="1"/>
          <p:nvPr/>
        </p:nvSpPr>
        <p:spPr>
          <a:xfrm>
            <a:off x="1649303" y="518220"/>
            <a:ext cx="21327925" cy="1661802"/>
          </a:xfrm>
          <a:prstGeom prst="rect">
            <a:avLst/>
          </a:prstGeom>
          <a:noFill/>
        </p:spPr>
        <p:txBody>
          <a:bodyPr wrap="square" rtlCol="0">
            <a:spAutoFit/>
          </a:bodyPr>
          <a:lstStyle/>
          <a:p>
            <a:pPr algn="ctr">
              <a:lnSpc>
                <a:spcPts val="14004"/>
              </a:lnSpc>
            </a:pPr>
            <a:r>
              <a:rPr lang="en-US" sz="6600" b="1" spc="600" dirty="0">
                <a:solidFill>
                  <a:schemeClr val="tx2"/>
                </a:solidFill>
                <a:latin typeface="+mj-lt"/>
                <a:ea typeface="Nunito" charset="0"/>
                <a:cs typeface="Nunito" charset="0"/>
              </a:rPr>
              <a:t>What is GICH?</a:t>
            </a:r>
            <a:endParaRPr lang="en-US" sz="18000" b="1" spc="600" dirty="0">
              <a:solidFill>
                <a:schemeClr val="tx2"/>
              </a:solidFill>
              <a:latin typeface="+mj-lt"/>
              <a:ea typeface="Nunito" charset="0"/>
              <a:cs typeface="Nunito" charset="0"/>
            </a:endParaRPr>
          </a:p>
        </p:txBody>
      </p:sp>
      <p:grpSp>
        <p:nvGrpSpPr>
          <p:cNvPr id="2" name="Group 1"/>
          <p:cNvGrpSpPr/>
          <p:nvPr/>
        </p:nvGrpSpPr>
        <p:grpSpPr>
          <a:xfrm>
            <a:off x="-986916" y="2932718"/>
            <a:ext cx="4093436" cy="4234164"/>
            <a:chOff x="-858390" y="4477832"/>
            <a:chExt cx="4092370" cy="4233061"/>
          </a:xfrm>
        </p:grpSpPr>
        <p:sp>
          <p:nvSpPr>
            <p:cNvPr id="6" name="Freeform 5"/>
            <p:cNvSpPr>
              <a:spLocks noChangeArrowheads="1"/>
            </p:cNvSpPr>
            <p:nvPr/>
          </p:nvSpPr>
          <p:spPr bwMode="auto">
            <a:xfrm>
              <a:off x="2099658" y="6974920"/>
              <a:ext cx="1134322" cy="1716691"/>
            </a:xfrm>
            <a:custGeom>
              <a:avLst/>
              <a:gdLst>
                <a:gd name="T0" fmla="*/ 0 w 1152"/>
                <a:gd name="T1" fmla="*/ 1739 h 1740"/>
                <a:gd name="T2" fmla="*/ 1151 w 1152"/>
                <a:gd name="T3" fmla="*/ 918 h 1740"/>
                <a:gd name="T4" fmla="*/ 1151 w 1152"/>
                <a:gd name="T5" fmla="*/ 0 h 1740"/>
                <a:gd name="T6" fmla="*/ 0 w 1152"/>
                <a:gd name="T7" fmla="*/ 1739 h 1740"/>
              </a:gdLst>
              <a:ahLst/>
              <a:cxnLst>
                <a:cxn ang="0">
                  <a:pos x="T0" y="T1"/>
                </a:cxn>
                <a:cxn ang="0">
                  <a:pos x="T2" y="T3"/>
                </a:cxn>
                <a:cxn ang="0">
                  <a:pos x="T4" y="T5"/>
                </a:cxn>
                <a:cxn ang="0">
                  <a:pos x="T6" y="T7"/>
                </a:cxn>
              </a:cxnLst>
              <a:rect l="0" t="0" r="r" b="b"/>
              <a:pathLst>
                <a:path w="1152" h="1740">
                  <a:moveTo>
                    <a:pt x="0" y="1739"/>
                  </a:moveTo>
                  <a:lnTo>
                    <a:pt x="1151" y="918"/>
                  </a:lnTo>
                  <a:lnTo>
                    <a:pt x="1151" y="0"/>
                  </a:lnTo>
                  <a:lnTo>
                    <a:pt x="0" y="1739"/>
                  </a:lnTo>
                </a:path>
              </a:pathLst>
            </a:custGeom>
            <a:solidFill>
              <a:schemeClr val="accent3"/>
            </a:solidFill>
            <a:ln>
              <a:noFill/>
            </a:ln>
            <a:effectLst/>
          </p:spPr>
          <p:txBody>
            <a:bodyPr wrap="none" anchor="ctr"/>
            <a:lstStyle/>
            <a:p>
              <a:endParaRPr lang="en-US" sz="7199" dirty="0">
                <a:latin typeface="Nunito Light" charset="0"/>
              </a:endParaRPr>
            </a:p>
          </p:txBody>
        </p:sp>
        <p:sp>
          <p:nvSpPr>
            <p:cNvPr id="7" name="Freeform 6"/>
            <p:cNvSpPr>
              <a:spLocks noChangeArrowheads="1"/>
            </p:cNvSpPr>
            <p:nvPr/>
          </p:nvSpPr>
          <p:spPr bwMode="auto">
            <a:xfrm>
              <a:off x="1777142" y="4477832"/>
              <a:ext cx="1455931" cy="4233061"/>
            </a:xfrm>
            <a:custGeom>
              <a:avLst/>
              <a:gdLst>
                <a:gd name="T0" fmla="*/ 0 w 1479"/>
                <a:gd name="T1" fmla="*/ 0 h 4296"/>
                <a:gd name="T2" fmla="*/ 327 w 1479"/>
                <a:gd name="T3" fmla="*/ 4295 h 4296"/>
                <a:gd name="T4" fmla="*/ 1478 w 1479"/>
                <a:gd name="T5" fmla="*/ 2556 h 4296"/>
                <a:gd name="T6" fmla="*/ 1478 w 1479"/>
                <a:gd name="T7" fmla="*/ 0 h 4296"/>
                <a:gd name="T8" fmla="*/ 0 w 1479"/>
                <a:gd name="T9" fmla="*/ 0 h 4296"/>
              </a:gdLst>
              <a:ahLst/>
              <a:cxnLst>
                <a:cxn ang="0">
                  <a:pos x="T0" y="T1"/>
                </a:cxn>
                <a:cxn ang="0">
                  <a:pos x="T2" y="T3"/>
                </a:cxn>
                <a:cxn ang="0">
                  <a:pos x="T4" y="T5"/>
                </a:cxn>
                <a:cxn ang="0">
                  <a:pos x="T6" y="T7"/>
                </a:cxn>
                <a:cxn ang="0">
                  <a:pos x="T8" y="T9"/>
                </a:cxn>
              </a:cxnLst>
              <a:rect l="0" t="0" r="r" b="b"/>
              <a:pathLst>
                <a:path w="1479" h="4296">
                  <a:moveTo>
                    <a:pt x="0" y="0"/>
                  </a:moveTo>
                  <a:lnTo>
                    <a:pt x="327" y="4295"/>
                  </a:lnTo>
                  <a:lnTo>
                    <a:pt x="1478" y="2556"/>
                  </a:lnTo>
                  <a:lnTo>
                    <a:pt x="1478" y="0"/>
                  </a:lnTo>
                  <a:lnTo>
                    <a:pt x="0" y="0"/>
                  </a:lnTo>
                </a:path>
              </a:pathLst>
            </a:custGeom>
            <a:solidFill>
              <a:schemeClr val="accent3">
                <a:lumMod val="60000"/>
                <a:lumOff val="40000"/>
              </a:schemeClr>
            </a:solidFill>
            <a:ln>
              <a:noFill/>
            </a:ln>
            <a:effectLst/>
          </p:spPr>
          <p:txBody>
            <a:bodyPr wrap="none" anchor="ctr"/>
            <a:lstStyle/>
            <a:p>
              <a:endParaRPr lang="en-US" sz="7199" dirty="0">
                <a:latin typeface="Nunito Light" charset="0"/>
              </a:endParaRPr>
            </a:p>
          </p:txBody>
        </p:sp>
        <p:sp>
          <p:nvSpPr>
            <p:cNvPr id="8" name="Freeform 7"/>
            <p:cNvSpPr>
              <a:spLocks noChangeArrowheads="1"/>
            </p:cNvSpPr>
            <p:nvPr/>
          </p:nvSpPr>
          <p:spPr bwMode="auto">
            <a:xfrm>
              <a:off x="-525459" y="4477832"/>
              <a:ext cx="2646748" cy="4233061"/>
            </a:xfrm>
            <a:custGeom>
              <a:avLst/>
              <a:gdLst>
                <a:gd name="T0" fmla="*/ 0 w 2687"/>
                <a:gd name="T1" fmla="*/ 0 h 4296"/>
                <a:gd name="T2" fmla="*/ 2686 w 2687"/>
                <a:gd name="T3" fmla="*/ 4295 h 4296"/>
                <a:gd name="T4" fmla="*/ 2359 w 2687"/>
                <a:gd name="T5" fmla="*/ 0 h 4296"/>
                <a:gd name="T6" fmla="*/ 0 w 2687"/>
                <a:gd name="T7" fmla="*/ 0 h 4296"/>
              </a:gdLst>
              <a:ahLst/>
              <a:cxnLst>
                <a:cxn ang="0">
                  <a:pos x="T0" y="T1"/>
                </a:cxn>
                <a:cxn ang="0">
                  <a:pos x="T2" y="T3"/>
                </a:cxn>
                <a:cxn ang="0">
                  <a:pos x="T4" y="T5"/>
                </a:cxn>
                <a:cxn ang="0">
                  <a:pos x="T6" y="T7"/>
                </a:cxn>
              </a:cxnLst>
              <a:rect l="0" t="0" r="r" b="b"/>
              <a:pathLst>
                <a:path w="2687" h="4296">
                  <a:moveTo>
                    <a:pt x="0" y="0"/>
                  </a:moveTo>
                  <a:lnTo>
                    <a:pt x="2686" y="4295"/>
                  </a:lnTo>
                  <a:lnTo>
                    <a:pt x="2359" y="0"/>
                  </a:lnTo>
                  <a:lnTo>
                    <a:pt x="0" y="0"/>
                  </a:lnTo>
                </a:path>
              </a:pathLst>
            </a:custGeom>
            <a:solidFill>
              <a:schemeClr val="accent3"/>
            </a:solidFill>
            <a:ln>
              <a:noFill/>
            </a:ln>
            <a:effectLst/>
          </p:spPr>
          <p:txBody>
            <a:bodyPr wrap="none" anchor="ctr"/>
            <a:lstStyle/>
            <a:p>
              <a:endParaRPr lang="en-US" sz="7199" dirty="0">
                <a:latin typeface="Nunito Light" charset="0"/>
              </a:endParaRPr>
            </a:p>
          </p:txBody>
        </p:sp>
        <p:sp>
          <p:nvSpPr>
            <p:cNvPr id="9" name="Freeform 8"/>
            <p:cNvSpPr>
              <a:spLocks noChangeArrowheads="1"/>
            </p:cNvSpPr>
            <p:nvPr/>
          </p:nvSpPr>
          <p:spPr bwMode="auto">
            <a:xfrm>
              <a:off x="-858390" y="4477832"/>
              <a:ext cx="3003125" cy="4233061"/>
            </a:xfrm>
            <a:custGeom>
              <a:avLst/>
              <a:gdLst>
                <a:gd name="T0" fmla="*/ 0 w 3049"/>
                <a:gd name="T1" fmla="*/ 0 h 4296"/>
                <a:gd name="T2" fmla="*/ 43 w 3049"/>
                <a:gd name="T3" fmla="*/ 3187 h 4296"/>
                <a:gd name="T4" fmla="*/ 3048 w 3049"/>
                <a:gd name="T5" fmla="*/ 4295 h 4296"/>
                <a:gd name="T6" fmla="*/ 362 w 3049"/>
                <a:gd name="T7" fmla="*/ 0 h 4296"/>
                <a:gd name="T8" fmla="*/ 0 w 3049"/>
                <a:gd name="T9" fmla="*/ 0 h 4296"/>
              </a:gdLst>
              <a:ahLst/>
              <a:cxnLst>
                <a:cxn ang="0">
                  <a:pos x="T0" y="T1"/>
                </a:cxn>
                <a:cxn ang="0">
                  <a:pos x="T2" y="T3"/>
                </a:cxn>
                <a:cxn ang="0">
                  <a:pos x="T4" y="T5"/>
                </a:cxn>
                <a:cxn ang="0">
                  <a:pos x="T6" y="T7"/>
                </a:cxn>
                <a:cxn ang="0">
                  <a:pos x="T8" y="T9"/>
                </a:cxn>
              </a:cxnLst>
              <a:rect l="0" t="0" r="r" b="b"/>
              <a:pathLst>
                <a:path w="3049" h="4296">
                  <a:moveTo>
                    <a:pt x="0" y="0"/>
                  </a:moveTo>
                  <a:lnTo>
                    <a:pt x="43" y="3187"/>
                  </a:lnTo>
                  <a:lnTo>
                    <a:pt x="3048" y="4295"/>
                  </a:lnTo>
                  <a:lnTo>
                    <a:pt x="362" y="0"/>
                  </a:lnTo>
                  <a:lnTo>
                    <a:pt x="0" y="0"/>
                  </a:lnTo>
                </a:path>
              </a:pathLst>
            </a:custGeom>
            <a:solidFill>
              <a:schemeClr val="accent3">
                <a:lumMod val="60000"/>
                <a:lumOff val="40000"/>
              </a:schemeClr>
            </a:solidFill>
            <a:ln>
              <a:noFill/>
            </a:ln>
            <a:effectLst/>
          </p:spPr>
          <p:txBody>
            <a:bodyPr wrap="none" anchor="ctr"/>
            <a:lstStyle/>
            <a:p>
              <a:endParaRPr lang="en-US" sz="7199" dirty="0">
                <a:latin typeface="Nunito Light" charset="0"/>
              </a:endParaRPr>
            </a:p>
          </p:txBody>
        </p:sp>
      </p:grpSp>
      <p:pic>
        <p:nvPicPr>
          <p:cNvPr id="12" name="Picture 2">
            <a:extLst>
              <a:ext uri="{FF2B5EF4-FFF2-40B4-BE49-F238E27FC236}">
                <a16:creationId xmlns:a16="http://schemas.microsoft.com/office/drawing/2014/main" id="{C0AD6022-F570-4196-864D-1DE41EE80B0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678400" y="9722366"/>
            <a:ext cx="6787796" cy="479788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14917685"/>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5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E234CF4-802C-4AA1-B540-36C3B838C46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24377904" cy="13716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Rectangle 9">
            <a:extLst>
              <a:ext uri="{FF2B5EF4-FFF2-40B4-BE49-F238E27FC236}">
                <a16:creationId xmlns:a16="http://schemas.microsoft.com/office/drawing/2014/main" id="{A5271697-90F1-4A23-8EF2-0179F2EAFAC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2"/>
            <a:ext cx="1213944" cy="6467968"/>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Rectangle 11">
            <a:extLst>
              <a:ext uri="{FF2B5EF4-FFF2-40B4-BE49-F238E27FC236}">
                <a16:creationId xmlns:a16="http://schemas.microsoft.com/office/drawing/2014/main" id="{D9F5512A-48E1-4C07-B75E-3CCC517B68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6467968"/>
            <a:ext cx="1213944" cy="724803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Rectangle 13">
            <a:extLst>
              <a:ext uri="{FF2B5EF4-FFF2-40B4-BE49-F238E27FC236}">
                <a16:creationId xmlns:a16="http://schemas.microsoft.com/office/drawing/2014/main" id="{9D800584-727A-48CF-8223-244AD9717CA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213934" y="-2"/>
            <a:ext cx="10076688" cy="13715998"/>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6" name="Group 15">
            <a:extLst>
              <a:ext uri="{FF2B5EF4-FFF2-40B4-BE49-F238E27FC236}">
                <a16:creationId xmlns:a16="http://schemas.microsoft.com/office/drawing/2014/main" id="{B0CED441-B73B-4907-9AF2-614CEAC6A182}"/>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377440" y="146304"/>
            <a:ext cx="2357932" cy="465926"/>
            <a:chOff x="5422392" y="64008"/>
            <a:chExt cx="1178966" cy="232963"/>
          </a:xfrm>
        </p:grpSpPr>
        <p:sp>
          <p:nvSpPr>
            <p:cNvPr id="17" name="Rectangle 64">
              <a:extLst>
                <a:ext uri="{FF2B5EF4-FFF2-40B4-BE49-F238E27FC236}">
                  <a16:creationId xmlns:a16="http://schemas.microsoft.com/office/drawing/2014/main" id="{A03170C9-14E4-4D47-827E-51518FA9CA8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22213" y="6400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Rectangle 66">
              <a:extLst>
                <a:ext uri="{FF2B5EF4-FFF2-40B4-BE49-F238E27FC236}">
                  <a16:creationId xmlns:a16="http://schemas.microsoft.com/office/drawing/2014/main" id="{757EFF12-1826-499E-94C2-AF4400A6640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22213" y="237744"/>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64">
              <a:extLst>
                <a:ext uri="{FF2B5EF4-FFF2-40B4-BE49-F238E27FC236}">
                  <a16:creationId xmlns:a16="http://schemas.microsoft.com/office/drawing/2014/main" id="{20CC511B-2DB0-4523-82ED-40CCC5C7D04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97258" y="6400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Rectangle 66">
              <a:extLst>
                <a:ext uri="{FF2B5EF4-FFF2-40B4-BE49-F238E27FC236}">
                  <a16:creationId xmlns:a16="http://schemas.microsoft.com/office/drawing/2014/main" id="{6CB93565-67D6-49DD-8D4E-4685AC81A07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97258" y="237744"/>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Rectangle 64">
              <a:extLst>
                <a:ext uri="{FF2B5EF4-FFF2-40B4-BE49-F238E27FC236}">
                  <a16:creationId xmlns:a16="http://schemas.microsoft.com/office/drawing/2014/main" id="{AE9D45A7-FFB3-4E69-A4EC-FAA3489B0E8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672303" y="6400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Rectangle 66">
              <a:extLst>
                <a:ext uri="{FF2B5EF4-FFF2-40B4-BE49-F238E27FC236}">
                  <a16:creationId xmlns:a16="http://schemas.microsoft.com/office/drawing/2014/main" id="{A29467A6-0F59-4991-89B5-35408BD725D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672303" y="237744"/>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Rectangle 64">
              <a:extLst>
                <a:ext uri="{FF2B5EF4-FFF2-40B4-BE49-F238E27FC236}">
                  <a16:creationId xmlns:a16="http://schemas.microsoft.com/office/drawing/2014/main" id="{AA726CA1-9A94-4AF0-B9DD-3572C692A17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547347" y="6400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Rectangle 66">
              <a:extLst>
                <a:ext uri="{FF2B5EF4-FFF2-40B4-BE49-F238E27FC236}">
                  <a16:creationId xmlns:a16="http://schemas.microsoft.com/office/drawing/2014/main" id="{EB03BD70-FD68-460B-A88B-005DAB5BEDD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547347" y="237744"/>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Rectangle 64">
              <a:extLst>
                <a:ext uri="{FF2B5EF4-FFF2-40B4-BE49-F238E27FC236}">
                  <a16:creationId xmlns:a16="http://schemas.microsoft.com/office/drawing/2014/main" id="{C1040543-6AB1-4FE1-8946-59D0E7BB858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422392" y="6400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Rectangle 66">
              <a:extLst>
                <a:ext uri="{FF2B5EF4-FFF2-40B4-BE49-F238E27FC236}">
                  <a16:creationId xmlns:a16="http://schemas.microsoft.com/office/drawing/2014/main" id="{BEEF4851-38D3-48A2-B05D-26977162684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422392" y="237744"/>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ectangle 64">
              <a:extLst>
                <a:ext uri="{FF2B5EF4-FFF2-40B4-BE49-F238E27FC236}">
                  <a16:creationId xmlns:a16="http://schemas.microsoft.com/office/drawing/2014/main" id="{DEC37F16-C638-42B2-AA09-CA5142D855D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546990" y="6400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Rectangle 66">
              <a:extLst>
                <a:ext uri="{FF2B5EF4-FFF2-40B4-BE49-F238E27FC236}">
                  <a16:creationId xmlns:a16="http://schemas.microsoft.com/office/drawing/2014/main" id="{0AC31779-80E9-4BF3-9703-F63FE809455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546990" y="237744"/>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Rectangle 64">
              <a:extLst>
                <a:ext uri="{FF2B5EF4-FFF2-40B4-BE49-F238E27FC236}">
                  <a16:creationId xmlns:a16="http://schemas.microsoft.com/office/drawing/2014/main" id="{D71CA5FF-D764-4C4E-8854-E5875684FEA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422035" y="6400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Rectangle 66">
              <a:extLst>
                <a:ext uri="{FF2B5EF4-FFF2-40B4-BE49-F238E27FC236}">
                  <a16:creationId xmlns:a16="http://schemas.microsoft.com/office/drawing/2014/main" id="{81A1FA9D-7285-4D42-ADF3-BC14114B27E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422035" y="237744"/>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Rectangle 64">
              <a:extLst>
                <a:ext uri="{FF2B5EF4-FFF2-40B4-BE49-F238E27FC236}">
                  <a16:creationId xmlns:a16="http://schemas.microsoft.com/office/drawing/2014/main" id="{A1E40F6A-5F88-46D9-A510-00D54F0B81C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97080" y="6400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Rectangle 66">
              <a:extLst>
                <a:ext uri="{FF2B5EF4-FFF2-40B4-BE49-F238E27FC236}">
                  <a16:creationId xmlns:a16="http://schemas.microsoft.com/office/drawing/2014/main" id="{938C555D-926A-4092-966E-1BC7E455FF3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97080" y="237744"/>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Rectangle 64">
              <a:extLst>
                <a:ext uri="{FF2B5EF4-FFF2-40B4-BE49-F238E27FC236}">
                  <a16:creationId xmlns:a16="http://schemas.microsoft.com/office/drawing/2014/main" id="{58D049FF-3E13-4E3E-A5BE-CF5253B8E18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172124" y="6400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Rectangle 66">
              <a:extLst>
                <a:ext uri="{FF2B5EF4-FFF2-40B4-BE49-F238E27FC236}">
                  <a16:creationId xmlns:a16="http://schemas.microsoft.com/office/drawing/2014/main" id="{A16547CF-5B03-4E57-B466-A0FDCECADDD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172124" y="237744"/>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Rectangle 64">
              <a:extLst>
                <a:ext uri="{FF2B5EF4-FFF2-40B4-BE49-F238E27FC236}">
                  <a16:creationId xmlns:a16="http://schemas.microsoft.com/office/drawing/2014/main" id="{84C012C4-5959-40D5-8A7B-8542BD4B982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47169" y="6400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Rectangle 66">
              <a:extLst>
                <a:ext uri="{FF2B5EF4-FFF2-40B4-BE49-F238E27FC236}">
                  <a16:creationId xmlns:a16="http://schemas.microsoft.com/office/drawing/2014/main" id="{8C7DF75A-2C0D-4388-A295-397333ADBD8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47169" y="237744"/>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 name="TextBox 2">
            <a:extLst>
              <a:ext uri="{FF2B5EF4-FFF2-40B4-BE49-F238E27FC236}">
                <a16:creationId xmlns:a16="http://schemas.microsoft.com/office/drawing/2014/main" id="{7EE689D2-7007-4D8E-AFF6-5D7354ED3E12}"/>
              </a:ext>
            </a:extLst>
          </p:cNvPr>
          <p:cNvSpPr txBox="1"/>
          <p:nvPr/>
        </p:nvSpPr>
        <p:spPr>
          <a:xfrm>
            <a:off x="11087767" y="1328058"/>
            <a:ext cx="13454743" cy="10834060"/>
          </a:xfrm>
          <a:prstGeom prst="rect">
            <a:avLst/>
          </a:prstGeom>
        </p:spPr>
        <p:txBody>
          <a:bodyPr vert="horz" lIns="91440" tIns="45720" rIns="91440" bIns="45720" rtlCol="0" anchor="ctr">
            <a:normAutofit/>
          </a:bodyPr>
          <a:lstStyle/>
          <a:p>
            <a:pPr marL="857250" indent="-228600" defTabSz="914400">
              <a:lnSpc>
                <a:spcPct val="90000"/>
              </a:lnSpc>
              <a:spcAft>
                <a:spcPts val="600"/>
              </a:spcAft>
              <a:buFont typeface="Arial" panose="020B0604020202020204" pitchFamily="34" charset="0"/>
              <a:buChar char="•"/>
            </a:pPr>
            <a:endParaRPr lang="en-US" sz="4400" b="1" dirty="0"/>
          </a:p>
          <a:p>
            <a:pPr marL="857250" indent="-228600" defTabSz="914400">
              <a:lnSpc>
                <a:spcPct val="90000"/>
              </a:lnSpc>
              <a:spcAft>
                <a:spcPts val="600"/>
              </a:spcAft>
              <a:buFont typeface="Arial" panose="020B0604020202020204" pitchFamily="34" charset="0"/>
              <a:buChar char="•"/>
            </a:pPr>
            <a:endParaRPr lang="en-US" sz="4400" b="1" dirty="0"/>
          </a:p>
          <a:p>
            <a:pPr marL="857250" indent="-228600" defTabSz="914400">
              <a:lnSpc>
                <a:spcPct val="90000"/>
              </a:lnSpc>
              <a:spcAft>
                <a:spcPts val="600"/>
              </a:spcAft>
              <a:buFont typeface="Arial" panose="020B0604020202020204" pitchFamily="34" charset="0"/>
              <a:buChar char="•"/>
            </a:pPr>
            <a:endParaRPr lang="en-US" sz="4400" b="1" dirty="0"/>
          </a:p>
          <a:p>
            <a:pPr marL="857250" indent="-228600" defTabSz="914400">
              <a:lnSpc>
                <a:spcPct val="90000"/>
              </a:lnSpc>
              <a:spcAft>
                <a:spcPts val="600"/>
              </a:spcAft>
              <a:buFont typeface="Arial" panose="020B0604020202020204" pitchFamily="34" charset="0"/>
              <a:buChar char="•"/>
            </a:pPr>
            <a:endParaRPr lang="en-US" sz="4400" b="1" dirty="0"/>
          </a:p>
          <a:p>
            <a:pPr marL="857250" indent="-228600" defTabSz="914400">
              <a:lnSpc>
                <a:spcPct val="90000"/>
              </a:lnSpc>
              <a:spcAft>
                <a:spcPts val="600"/>
              </a:spcAft>
              <a:buFont typeface="Arial" panose="020B0604020202020204" pitchFamily="34" charset="0"/>
              <a:buChar char="•"/>
            </a:pPr>
            <a:endParaRPr lang="en-US" sz="4400" b="1" dirty="0"/>
          </a:p>
          <a:p>
            <a:pPr marL="857250" indent="-228600" defTabSz="914400">
              <a:lnSpc>
                <a:spcPct val="90000"/>
              </a:lnSpc>
              <a:spcAft>
                <a:spcPts val="600"/>
              </a:spcAft>
              <a:buFont typeface="Arial" panose="020B0604020202020204" pitchFamily="34" charset="0"/>
              <a:buChar char="•"/>
            </a:pPr>
            <a:endParaRPr lang="en-US" sz="4400" b="1" dirty="0"/>
          </a:p>
          <a:p>
            <a:pPr marL="857250" indent="-228600" defTabSz="914400">
              <a:lnSpc>
                <a:spcPct val="90000"/>
              </a:lnSpc>
              <a:spcAft>
                <a:spcPts val="600"/>
              </a:spcAft>
              <a:buFont typeface="Arial" panose="020B0604020202020204" pitchFamily="34" charset="0"/>
              <a:buChar char="•"/>
            </a:pPr>
            <a:r>
              <a:rPr lang="en-US" sz="4400" b="1" dirty="0"/>
              <a:t>  Only tenants of a certain race get eviction 		  notices, etc.</a:t>
            </a:r>
          </a:p>
          <a:p>
            <a:pPr marL="857250" indent="-228600" defTabSz="914400">
              <a:lnSpc>
                <a:spcPct val="90000"/>
              </a:lnSpc>
              <a:spcAft>
                <a:spcPts val="600"/>
              </a:spcAft>
              <a:buFont typeface="Arial" panose="020B0604020202020204" pitchFamily="34" charset="0"/>
              <a:buChar char="•"/>
            </a:pPr>
            <a:endParaRPr lang="en-US" sz="4400" b="1" dirty="0"/>
          </a:p>
          <a:p>
            <a:pPr marL="857250" indent="-228600" defTabSz="914400">
              <a:lnSpc>
                <a:spcPct val="90000"/>
              </a:lnSpc>
              <a:spcAft>
                <a:spcPts val="600"/>
              </a:spcAft>
              <a:buFont typeface="Arial" panose="020B0604020202020204" pitchFamily="34" charset="0"/>
              <a:buChar char="•"/>
            </a:pPr>
            <a:r>
              <a:rPr lang="en-US" sz="4400" b="1" dirty="0"/>
              <a:t>  Setting higher or lower rents, security   	   		  deposit requirements or credit criteria for  		  prospective tenants based on their race or 		  other protected status.</a:t>
            </a:r>
          </a:p>
          <a:p>
            <a:pPr indent="-228600" defTabSz="914400">
              <a:lnSpc>
                <a:spcPct val="90000"/>
              </a:lnSpc>
              <a:spcAft>
                <a:spcPts val="600"/>
              </a:spcAft>
              <a:buFont typeface="Arial" panose="020B0604020202020204" pitchFamily="34" charset="0"/>
              <a:buChar char="•"/>
            </a:pPr>
            <a:endParaRPr lang="en-US" sz="4400" b="1" dirty="0"/>
          </a:p>
          <a:p>
            <a:pPr marL="857250" indent="-228600" defTabSz="914400">
              <a:lnSpc>
                <a:spcPct val="90000"/>
              </a:lnSpc>
              <a:spcAft>
                <a:spcPts val="600"/>
              </a:spcAft>
              <a:buFont typeface="Arial" panose="020B0604020202020204" pitchFamily="34" charset="0"/>
              <a:buChar char="•"/>
            </a:pPr>
            <a:r>
              <a:rPr lang="en-US" sz="4400" b="1" dirty="0"/>
              <a:t>  Failing to respond to inquiries by 				  prospective minority tenants.</a:t>
            </a:r>
          </a:p>
          <a:p>
            <a:pPr marL="857250" indent="-228600" defTabSz="914400">
              <a:lnSpc>
                <a:spcPct val="90000"/>
              </a:lnSpc>
              <a:spcAft>
                <a:spcPts val="600"/>
              </a:spcAft>
              <a:buFont typeface="Arial" panose="020B0604020202020204" pitchFamily="34" charset="0"/>
              <a:buChar char="•"/>
            </a:pPr>
            <a:endParaRPr lang="en-US" sz="4400" b="1" dirty="0"/>
          </a:p>
          <a:p>
            <a:pPr marL="857250" indent="-228600" defTabSz="914400">
              <a:lnSpc>
                <a:spcPct val="90000"/>
              </a:lnSpc>
              <a:spcAft>
                <a:spcPts val="600"/>
              </a:spcAft>
              <a:buFont typeface="Arial" panose="020B0604020202020204" pitchFamily="34" charset="0"/>
              <a:buChar char="•"/>
            </a:pPr>
            <a:endParaRPr lang="en-US" sz="4400" b="1" dirty="0"/>
          </a:p>
          <a:p>
            <a:pPr indent="-228600" defTabSz="914400">
              <a:lnSpc>
                <a:spcPct val="90000"/>
              </a:lnSpc>
              <a:spcAft>
                <a:spcPts val="600"/>
              </a:spcAft>
              <a:buFont typeface="Arial" panose="020B0604020202020204" pitchFamily="34" charset="0"/>
              <a:buChar char="•"/>
            </a:pPr>
            <a:endParaRPr lang="en-US" sz="4400" b="1" dirty="0"/>
          </a:p>
          <a:p>
            <a:pPr marL="857250" indent="-228600" defTabSz="914400">
              <a:lnSpc>
                <a:spcPct val="90000"/>
              </a:lnSpc>
              <a:spcAft>
                <a:spcPts val="600"/>
              </a:spcAft>
              <a:buFont typeface="Arial" panose="020B0604020202020204" pitchFamily="34" charset="0"/>
              <a:buChar char="•"/>
            </a:pPr>
            <a:endParaRPr lang="en-US" sz="4400" b="1" dirty="0"/>
          </a:p>
          <a:p>
            <a:pPr marL="857250" indent="-228600" defTabSz="914400">
              <a:lnSpc>
                <a:spcPct val="90000"/>
              </a:lnSpc>
              <a:spcAft>
                <a:spcPts val="600"/>
              </a:spcAft>
              <a:buFont typeface="Arial" panose="020B0604020202020204" pitchFamily="34" charset="0"/>
              <a:buChar char="•"/>
            </a:pPr>
            <a:endParaRPr lang="en-US" sz="4400" b="1" dirty="0"/>
          </a:p>
          <a:p>
            <a:pPr marL="857250" indent="-228600" defTabSz="914400">
              <a:lnSpc>
                <a:spcPct val="90000"/>
              </a:lnSpc>
              <a:spcAft>
                <a:spcPts val="600"/>
              </a:spcAft>
              <a:buFont typeface="Arial" panose="020B0604020202020204" pitchFamily="34" charset="0"/>
              <a:buChar char="•"/>
            </a:pPr>
            <a:endParaRPr lang="en-US" sz="4400" b="1" dirty="0"/>
          </a:p>
          <a:p>
            <a:pPr marL="857250" indent="-228600" defTabSz="914400">
              <a:lnSpc>
                <a:spcPct val="90000"/>
              </a:lnSpc>
              <a:spcAft>
                <a:spcPts val="600"/>
              </a:spcAft>
              <a:buFont typeface="Arial" panose="020B0604020202020204" pitchFamily="34" charset="0"/>
              <a:buChar char="•"/>
            </a:pPr>
            <a:endParaRPr lang="en-US" sz="4400" b="1" dirty="0"/>
          </a:p>
        </p:txBody>
      </p:sp>
      <p:sp>
        <p:nvSpPr>
          <p:cNvPr id="41" name="TextBox 40">
            <a:extLst>
              <a:ext uri="{FF2B5EF4-FFF2-40B4-BE49-F238E27FC236}">
                <a16:creationId xmlns:a16="http://schemas.microsoft.com/office/drawing/2014/main" id="{D3A46799-108B-49CC-9644-18DD83EC5674}"/>
              </a:ext>
            </a:extLst>
          </p:cNvPr>
          <p:cNvSpPr txBox="1"/>
          <p:nvPr/>
        </p:nvSpPr>
        <p:spPr>
          <a:xfrm>
            <a:off x="1153884" y="1959429"/>
            <a:ext cx="9967953" cy="8916688"/>
          </a:xfrm>
          <a:prstGeom prst="rect">
            <a:avLst/>
          </a:prstGeom>
        </p:spPr>
        <p:txBody>
          <a:bodyPr vert="horz" lIns="91440" tIns="45720" rIns="91440" bIns="45720" rtlCol="0" anchor="ctr">
            <a:normAutofit/>
          </a:bodyPr>
          <a:lstStyle/>
          <a:p>
            <a:pPr defTabSz="914400">
              <a:lnSpc>
                <a:spcPct val="90000"/>
              </a:lnSpc>
              <a:spcBef>
                <a:spcPct val="0"/>
              </a:spcBef>
              <a:spcAft>
                <a:spcPts val="600"/>
              </a:spcAft>
            </a:pPr>
            <a:r>
              <a:rPr lang="en-US" sz="9600" b="1" kern="1200" dirty="0">
                <a:solidFill>
                  <a:schemeClr val="tx1"/>
                </a:solidFill>
                <a:latin typeface="+mj-lt"/>
                <a:ea typeface="+mj-ea"/>
                <a:cs typeface="+mj-cs"/>
              </a:rPr>
              <a:t>Housing Discrimination In Action</a:t>
            </a:r>
          </a:p>
        </p:txBody>
      </p:sp>
      <p:pic>
        <p:nvPicPr>
          <p:cNvPr id="42" name="Picture 2">
            <a:extLst>
              <a:ext uri="{FF2B5EF4-FFF2-40B4-BE49-F238E27FC236}">
                <a16:creationId xmlns:a16="http://schemas.microsoft.com/office/drawing/2014/main" id="{B27692E1-95D8-4362-9C1D-E8EE0291F3B9}"/>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15601256" y="9689380"/>
            <a:ext cx="8941254" cy="535467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28223602"/>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5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E234CF4-802C-4AA1-B540-36C3B838C46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24377904" cy="13716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a:extLst>
              <a:ext uri="{FF2B5EF4-FFF2-40B4-BE49-F238E27FC236}">
                <a16:creationId xmlns:a16="http://schemas.microsoft.com/office/drawing/2014/main" id="{A5271697-90F1-4A23-8EF2-0179F2EAFAC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2"/>
            <a:ext cx="1213944" cy="6467968"/>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ectangle 11">
            <a:extLst>
              <a:ext uri="{FF2B5EF4-FFF2-40B4-BE49-F238E27FC236}">
                <a16:creationId xmlns:a16="http://schemas.microsoft.com/office/drawing/2014/main" id="{D9F5512A-48E1-4C07-B75E-3CCC517B68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6467968"/>
            <a:ext cx="1213944" cy="724803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Rectangle 13">
            <a:extLst>
              <a:ext uri="{FF2B5EF4-FFF2-40B4-BE49-F238E27FC236}">
                <a16:creationId xmlns:a16="http://schemas.microsoft.com/office/drawing/2014/main" id="{9D800584-727A-48CF-8223-244AD9717CA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213934" y="-2"/>
            <a:ext cx="10076688" cy="13715998"/>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6" name="Group 15">
            <a:extLst>
              <a:ext uri="{FF2B5EF4-FFF2-40B4-BE49-F238E27FC236}">
                <a16:creationId xmlns:a16="http://schemas.microsoft.com/office/drawing/2014/main" id="{B0CED441-B73B-4907-9AF2-614CEAC6A182}"/>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377440" y="146304"/>
            <a:ext cx="2357932" cy="465926"/>
            <a:chOff x="5422392" y="64008"/>
            <a:chExt cx="1178966" cy="232963"/>
          </a:xfrm>
        </p:grpSpPr>
        <p:sp>
          <p:nvSpPr>
            <p:cNvPr id="17" name="Rectangle 64">
              <a:extLst>
                <a:ext uri="{FF2B5EF4-FFF2-40B4-BE49-F238E27FC236}">
                  <a16:creationId xmlns:a16="http://schemas.microsoft.com/office/drawing/2014/main" id="{A03170C9-14E4-4D47-827E-51518FA9CA8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22213" y="6400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Rectangle 66">
              <a:extLst>
                <a:ext uri="{FF2B5EF4-FFF2-40B4-BE49-F238E27FC236}">
                  <a16:creationId xmlns:a16="http://schemas.microsoft.com/office/drawing/2014/main" id="{757EFF12-1826-499E-94C2-AF4400A6640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22213" y="237744"/>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Rectangle 64">
              <a:extLst>
                <a:ext uri="{FF2B5EF4-FFF2-40B4-BE49-F238E27FC236}">
                  <a16:creationId xmlns:a16="http://schemas.microsoft.com/office/drawing/2014/main" id="{20CC511B-2DB0-4523-82ED-40CCC5C7D04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97258" y="6400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Rectangle 66">
              <a:extLst>
                <a:ext uri="{FF2B5EF4-FFF2-40B4-BE49-F238E27FC236}">
                  <a16:creationId xmlns:a16="http://schemas.microsoft.com/office/drawing/2014/main" id="{6CB93565-67D6-49DD-8D4E-4685AC81A07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97258" y="237744"/>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Rectangle 64">
              <a:extLst>
                <a:ext uri="{FF2B5EF4-FFF2-40B4-BE49-F238E27FC236}">
                  <a16:creationId xmlns:a16="http://schemas.microsoft.com/office/drawing/2014/main" id="{AE9D45A7-FFB3-4E69-A4EC-FAA3489B0E8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672303" y="6400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Rectangle 66">
              <a:extLst>
                <a:ext uri="{FF2B5EF4-FFF2-40B4-BE49-F238E27FC236}">
                  <a16:creationId xmlns:a16="http://schemas.microsoft.com/office/drawing/2014/main" id="{A29467A6-0F59-4991-89B5-35408BD725D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672303" y="237744"/>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Rectangle 64">
              <a:extLst>
                <a:ext uri="{FF2B5EF4-FFF2-40B4-BE49-F238E27FC236}">
                  <a16:creationId xmlns:a16="http://schemas.microsoft.com/office/drawing/2014/main" id="{AA726CA1-9A94-4AF0-B9DD-3572C692A17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547347" y="6400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Rectangle 66">
              <a:extLst>
                <a:ext uri="{FF2B5EF4-FFF2-40B4-BE49-F238E27FC236}">
                  <a16:creationId xmlns:a16="http://schemas.microsoft.com/office/drawing/2014/main" id="{EB03BD70-FD68-460B-A88B-005DAB5BEDD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547347" y="237744"/>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Rectangle 64">
              <a:extLst>
                <a:ext uri="{FF2B5EF4-FFF2-40B4-BE49-F238E27FC236}">
                  <a16:creationId xmlns:a16="http://schemas.microsoft.com/office/drawing/2014/main" id="{C1040543-6AB1-4FE1-8946-59D0E7BB858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422392" y="6400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Rectangle 66">
              <a:extLst>
                <a:ext uri="{FF2B5EF4-FFF2-40B4-BE49-F238E27FC236}">
                  <a16:creationId xmlns:a16="http://schemas.microsoft.com/office/drawing/2014/main" id="{BEEF4851-38D3-48A2-B05D-26977162684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422392" y="237744"/>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ectangle 64">
              <a:extLst>
                <a:ext uri="{FF2B5EF4-FFF2-40B4-BE49-F238E27FC236}">
                  <a16:creationId xmlns:a16="http://schemas.microsoft.com/office/drawing/2014/main" id="{DEC37F16-C638-42B2-AA09-CA5142D855D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546990" y="6400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Rectangle 66">
              <a:extLst>
                <a:ext uri="{FF2B5EF4-FFF2-40B4-BE49-F238E27FC236}">
                  <a16:creationId xmlns:a16="http://schemas.microsoft.com/office/drawing/2014/main" id="{0AC31779-80E9-4BF3-9703-F63FE809455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546990" y="237744"/>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Rectangle 64">
              <a:extLst>
                <a:ext uri="{FF2B5EF4-FFF2-40B4-BE49-F238E27FC236}">
                  <a16:creationId xmlns:a16="http://schemas.microsoft.com/office/drawing/2014/main" id="{D71CA5FF-D764-4C4E-8854-E5875684FEA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422035" y="6400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Rectangle 66">
              <a:extLst>
                <a:ext uri="{FF2B5EF4-FFF2-40B4-BE49-F238E27FC236}">
                  <a16:creationId xmlns:a16="http://schemas.microsoft.com/office/drawing/2014/main" id="{81A1FA9D-7285-4D42-ADF3-BC14114B27E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422035" y="237744"/>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Rectangle 64">
              <a:extLst>
                <a:ext uri="{FF2B5EF4-FFF2-40B4-BE49-F238E27FC236}">
                  <a16:creationId xmlns:a16="http://schemas.microsoft.com/office/drawing/2014/main" id="{A1E40F6A-5F88-46D9-A510-00D54F0B81C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97080" y="6400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Rectangle 66">
              <a:extLst>
                <a:ext uri="{FF2B5EF4-FFF2-40B4-BE49-F238E27FC236}">
                  <a16:creationId xmlns:a16="http://schemas.microsoft.com/office/drawing/2014/main" id="{938C555D-926A-4092-966E-1BC7E455FF3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97080" y="237744"/>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Rectangle 64">
              <a:extLst>
                <a:ext uri="{FF2B5EF4-FFF2-40B4-BE49-F238E27FC236}">
                  <a16:creationId xmlns:a16="http://schemas.microsoft.com/office/drawing/2014/main" id="{58D049FF-3E13-4E3E-A5BE-CF5253B8E18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172124" y="6400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Rectangle 66">
              <a:extLst>
                <a:ext uri="{FF2B5EF4-FFF2-40B4-BE49-F238E27FC236}">
                  <a16:creationId xmlns:a16="http://schemas.microsoft.com/office/drawing/2014/main" id="{A16547CF-5B03-4E57-B466-A0FDCECADDD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172124" y="237744"/>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Rectangle 64">
              <a:extLst>
                <a:ext uri="{FF2B5EF4-FFF2-40B4-BE49-F238E27FC236}">
                  <a16:creationId xmlns:a16="http://schemas.microsoft.com/office/drawing/2014/main" id="{84C012C4-5959-40D5-8A7B-8542BD4B982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47169" y="6400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Rectangle 66">
              <a:extLst>
                <a:ext uri="{FF2B5EF4-FFF2-40B4-BE49-F238E27FC236}">
                  <a16:creationId xmlns:a16="http://schemas.microsoft.com/office/drawing/2014/main" id="{8C7DF75A-2C0D-4388-A295-397333ADBD8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47169" y="237744"/>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 name="TextBox 2">
            <a:extLst>
              <a:ext uri="{FF2B5EF4-FFF2-40B4-BE49-F238E27FC236}">
                <a16:creationId xmlns:a16="http://schemas.microsoft.com/office/drawing/2014/main" id="{7EE689D2-7007-4D8E-AFF6-5D7354ED3E12}"/>
              </a:ext>
            </a:extLst>
          </p:cNvPr>
          <p:cNvSpPr txBox="1"/>
          <p:nvPr/>
        </p:nvSpPr>
        <p:spPr>
          <a:xfrm>
            <a:off x="11121837" y="999666"/>
            <a:ext cx="12935592" cy="11162452"/>
          </a:xfrm>
          <a:prstGeom prst="rect">
            <a:avLst/>
          </a:prstGeom>
        </p:spPr>
        <p:txBody>
          <a:bodyPr vert="horz" lIns="91440" tIns="45720" rIns="91440" bIns="45720" rtlCol="0" anchor="ctr">
            <a:normAutofit fontScale="92500" lnSpcReduction="10000"/>
          </a:bodyPr>
          <a:lstStyle/>
          <a:p>
            <a:pPr marL="857250" indent="-228600" defTabSz="914400">
              <a:lnSpc>
                <a:spcPct val="90000"/>
              </a:lnSpc>
              <a:spcAft>
                <a:spcPts val="600"/>
              </a:spcAft>
              <a:buFont typeface="Arial" panose="020B0604020202020204" pitchFamily="34" charset="0"/>
              <a:buChar char="•"/>
            </a:pPr>
            <a:endParaRPr lang="en-US" sz="4400" b="1" dirty="0"/>
          </a:p>
          <a:p>
            <a:pPr marL="857250" indent="-228600" defTabSz="914400">
              <a:lnSpc>
                <a:spcPct val="90000"/>
              </a:lnSpc>
              <a:spcAft>
                <a:spcPts val="600"/>
              </a:spcAft>
              <a:buFont typeface="Arial" panose="020B0604020202020204" pitchFamily="34" charset="0"/>
              <a:buChar char="•"/>
            </a:pPr>
            <a:endParaRPr lang="en-US" sz="4400" b="1" dirty="0"/>
          </a:p>
          <a:p>
            <a:pPr marL="857250" indent="-228600" defTabSz="914400">
              <a:lnSpc>
                <a:spcPct val="90000"/>
              </a:lnSpc>
              <a:spcAft>
                <a:spcPts val="600"/>
              </a:spcAft>
              <a:buFont typeface="Arial" panose="020B0604020202020204" pitchFamily="34" charset="0"/>
              <a:buChar char="•"/>
            </a:pPr>
            <a:endParaRPr lang="en-US" sz="4400" b="1" dirty="0"/>
          </a:p>
          <a:p>
            <a:pPr marL="857250" indent="-228600" defTabSz="914400">
              <a:lnSpc>
                <a:spcPct val="90000"/>
              </a:lnSpc>
              <a:spcAft>
                <a:spcPts val="600"/>
              </a:spcAft>
              <a:buFont typeface="Arial" panose="020B0604020202020204" pitchFamily="34" charset="0"/>
              <a:buChar char="•"/>
            </a:pPr>
            <a:endParaRPr lang="en-US" sz="4400" b="1" dirty="0"/>
          </a:p>
          <a:p>
            <a:pPr marL="857250" indent="-228600" defTabSz="914400">
              <a:lnSpc>
                <a:spcPct val="90000"/>
              </a:lnSpc>
              <a:spcAft>
                <a:spcPts val="600"/>
              </a:spcAft>
              <a:buFont typeface="Arial" panose="020B0604020202020204" pitchFamily="34" charset="0"/>
              <a:buChar char="•"/>
            </a:pPr>
            <a:endParaRPr lang="en-US" sz="4400" b="1" dirty="0"/>
          </a:p>
          <a:p>
            <a:pPr marL="857250" indent="-228600" defTabSz="914400">
              <a:lnSpc>
                <a:spcPct val="90000"/>
              </a:lnSpc>
              <a:spcAft>
                <a:spcPts val="600"/>
              </a:spcAft>
              <a:buFont typeface="Arial" panose="020B0604020202020204" pitchFamily="34" charset="0"/>
              <a:buChar char="•"/>
            </a:pPr>
            <a:endParaRPr lang="en-US" sz="4400" b="1" dirty="0"/>
          </a:p>
          <a:p>
            <a:pPr marL="857250" indent="-228600" defTabSz="914400">
              <a:lnSpc>
                <a:spcPct val="90000"/>
              </a:lnSpc>
              <a:spcAft>
                <a:spcPts val="600"/>
              </a:spcAft>
              <a:buFont typeface="Arial" panose="020B0604020202020204" pitchFamily="34" charset="0"/>
              <a:buChar char="•"/>
            </a:pPr>
            <a:endParaRPr lang="en-US" sz="4400" b="1" dirty="0"/>
          </a:p>
          <a:p>
            <a:pPr marL="857250" indent="-228600" defTabSz="914400">
              <a:lnSpc>
                <a:spcPct val="90000"/>
              </a:lnSpc>
              <a:spcAft>
                <a:spcPts val="600"/>
              </a:spcAft>
              <a:buFont typeface="Arial" panose="020B0604020202020204" pitchFamily="34" charset="0"/>
              <a:buChar char="•"/>
            </a:pPr>
            <a:r>
              <a:rPr lang="en-US" sz="4400" b="1" dirty="0"/>
              <a:t>  Failing to inform prospective buyers about all  	  available listings in their price range and 		  desired locations.</a:t>
            </a:r>
          </a:p>
          <a:p>
            <a:pPr marL="857250" indent="-228600" defTabSz="914400">
              <a:lnSpc>
                <a:spcPct val="90000"/>
              </a:lnSpc>
              <a:spcAft>
                <a:spcPts val="600"/>
              </a:spcAft>
              <a:buFont typeface="Arial" panose="020B0604020202020204" pitchFamily="34" charset="0"/>
              <a:buChar char="•"/>
            </a:pPr>
            <a:endParaRPr lang="en-US" sz="4400" b="1" dirty="0"/>
          </a:p>
          <a:p>
            <a:pPr marL="857250" indent="-228600" defTabSz="914400">
              <a:lnSpc>
                <a:spcPct val="90000"/>
              </a:lnSpc>
              <a:spcAft>
                <a:spcPts val="600"/>
              </a:spcAft>
              <a:buFont typeface="Arial" panose="020B0604020202020204" pitchFamily="34" charset="0"/>
              <a:buChar char="•"/>
            </a:pPr>
            <a:r>
              <a:rPr lang="en-US" sz="4400" b="1" dirty="0"/>
              <a:t>  Utilizing tactics to avoid showing a home or 	  rental unit to an individual as a result of their 	  status in one of the covered protected 			  classes.</a:t>
            </a:r>
          </a:p>
          <a:p>
            <a:pPr indent="-228600" defTabSz="914400">
              <a:lnSpc>
                <a:spcPct val="90000"/>
              </a:lnSpc>
              <a:spcAft>
                <a:spcPts val="600"/>
              </a:spcAft>
              <a:buFont typeface="Arial" panose="020B0604020202020204" pitchFamily="34" charset="0"/>
              <a:buChar char="•"/>
            </a:pPr>
            <a:endParaRPr lang="en-US" sz="4400" b="1" dirty="0"/>
          </a:p>
          <a:p>
            <a:pPr marL="857250" indent="-228600" defTabSz="914400">
              <a:lnSpc>
                <a:spcPct val="90000"/>
              </a:lnSpc>
              <a:spcAft>
                <a:spcPts val="600"/>
              </a:spcAft>
              <a:buFont typeface="Arial" panose="020B0604020202020204" pitchFamily="34" charset="0"/>
              <a:buChar char="•"/>
            </a:pPr>
            <a:r>
              <a:rPr lang="en-US" sz="4400" b="1" dirty="0"/>
              <a:t>  Exaggerating sales terms in order to 			  discourage certain homebuyers or to price 	  them out of the market. </a:t>
            </a:r>
          </a:p>
          <a:p>
            <a:pPr marL="857250" indent="-228600" defTabSz="914400">
              <a:lnSpc>
                <a:spcPct val="90000"/>
              </a:lnSpc>
              <a:spcAft>
                <a:spcPts val="600"/>
              </a:spcAft>
              <a:buFont typeface="Arial" panose="020B0604020202020204" pitchFamily="34" charset="0"/>
              <a:buChar char="•"/>
            </a:pPr>
            <a:endParaRPr lang="en-US" sz="4400" b="1" dirty="0"/>
          </a:p>
          <a:p>
            <a:pPr marL="857250" indent="-228600" defTabSz="914400">
              <a:lnSpc>
                <a:spcPct val="90000"/>
              </a:lnSpc>
              <a:spcAft>
                <a:spcPts val="600"/>
              </a:spcAft>
              <a:buFont typeface="Arial" panose="020B0604020202020204" pitchFamily="34" charset="0"/>
              <a:buChar char="•"/>
            </a:pPr>
            <a:endParaRPr lang="en-US" sz="4400" b="1" dirty="0"/>
          </a:p>
          <a:p>
            <a:pPr indent="-228600" defTabSz="914400">
              <a:lnSpc>
                <a:spcPct val="90000"/>
              </a:lnSpc>
              <a:spcAft>
                <a:spcPts val="600"/>
              </a:spcAft>
              <a:buFont typeface="Arial" panose="020B0604020202020204" pitchFamily="34" charset="0"/>
              <a:buChar char="•"/>
            </a:pPr>
            <a:endParaRPr lang="en-US" sz="4400" b="1" dirty="0"/>
          </a:p>
          <a:p>
            <a:pPr marL="857250" indent="-228600" defTabSz="914400">
              <a:lnSpc>
                <a:spcPct val="90000"/>
              </a:lnSpc>
              <a:spcAft>
                <a:spcPts val="600"/>
              </a:spcAft>
              <a:buFont typeface="Arial" panose="020B0604020202020204" pitchFamily="34" charset="0"/>
              <a:buChar char="•"/>
            </a:pPr>
            <a:endParaRPr lang="en-US" sz="4400" b="1" dirty="0"/>
          </a:p>
          <a:p>
            <a:pPr marL="857250" indent="-228600" defTabSz="914400">
              <a:lnSpc>
                <a:spcPct val="90000"/>
              </a:lnSpc>
              <a:spcAft>
                <a:spcPts val="600"/>
              </a:spcAft>
              <a:buFont typeface="Arial" panose="020B0604020202020204" pitchFamily="34" charset="0"/>
              <a:buChar char="•"/>
            </a:pPr>
            <a:endParaRPr lang="en-US" sz="4400" b="1" dirty="0"/>
          </a:p>
          <a:p>
            <a:pPr marL="857250" indent="-228600" defTabSz="914400">
              <a:lnSpc>
                <a:spcPct val="90000"/>
              </a:lnSpc>
              <a:spcAft>
                <a:spcPts val="600"/>
              </a:spcAft>
              <a:buFont typeface="Arial" panose="020B0604020202020204" pitchFamily="34" charset="0"/>
              <a:buChar char="•"/>
            </a:pPr>
            <a:endParaRPr lang="en-US" sz="4400" b="1" dirty="0"/>
          </a:p>
          <a:p>
            <a:pPr marL="857250" indent="-228600" defTabSz="914400">
              <a:lnSpc>
                <a:spcPct val="90000"/>
              </a:lnSpc>
              <a:spcAft>
                <a:spcPts val="600"/>
              </a:spcAft>
              <a:buFont typeface="Arial" panose="020B0604020202020204" pitchFamily="34" charset="0"/>
              <a:buChar char="•"/>
            </a:pPr>
            <a:endParaRPr lang="en-US" sz="4400" b="1" dirty="0"/>
          </a:p>
        </p:txBody>
      </p:sp>
      <p:sp>
        <p:nvSpPr>
          <p:cNvPr id="37" name="TextBox 36">
            <a:extLst>
              <a:ext uri="{FF2B5EF4-FFF2-40B4-BE49-F238E27FC236}">
                <a16:creationId xmlns:a16="http://schemas.microsoft.com/office/drawing/2014/main" id="{72831203-B4AF-471C-A6C3-D1CD97DACD12}"/>
              </a:ext>
            </a:extLst>
          </p:cNvPr>
          <p:cNvSpPr txBox="1"/>
          <p:nvPr/>
        </p:nvSpPr>
        <p:spPr>
          <a:xfrm>
            <a:off x="1153884" y="1959429"/>
            <a:ext cx="9967953" cy="8916688"/>
          </a:xfrm>
          <a:prstGeom prst="rect">
            <a:avLst/>
          </a:prstGeom>
        </p:spPr>
        <p:txBody>
          <a:bodyPr vert="horz" lIns="91440" tIns="45720" rIns="91440" bIns="45720" rtlCol="0" anchor="ctr">
            <a:normAutofit/>
          </a:bodyPr>
          <a:lstStyle/>
          <a:p>
            <a:pPr defTabSz="914400">
              <a:lnSpc>
                <a:spcPct val="90000"/>
              </a:lnSpc>
              <a:spcBef>
                <a:spcPct val="0"/>
              </a:spcBef>
              <a:spcAft>
                <a:spcPts val="600"/>
              </a:spcAft>
            </a:pPr>
            <a:r>
              <a:rPr lang="en-US" sz="9600" b="1" kern="1200" dirty="0">
                <a:solidFill>
                  <a:schemeClr val="tx1"/>
                </a:solidFill>
                <a:latin typeface="+mj-lt"/>
                <a:ea typeface="+mj-ea"/>
                <a:cs typeface="+mj-cs"/>
              </a:rPr>
              <a:t>Housing Discrimination In Action</a:t>
            </a:r>
          </a:p>
        </p:txBody>
      </p:sp>
      <p:pic>
        <p:nvPicPr>
          <p:cNvPr id="38" name="Picture 2">
            <a:extLst>
              <a:ext uri="{FF2B5EF4-FFF2-40B4-BE49-F238E27FC236}">
                <a16:creationId xmlns:a16="http://schemas.microsoft.com/office/drawing/2014/main" id="{C1EDCC6D-4B1C-4938-9BC2-C4B8C2A84768}"/>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15226748" y="9899375"/>
            <a:ext cx="9151156" cy="517798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04385860"/>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5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9" name="Rectangle 47">
            <a:extLst>
              <a:ext uri="{FF2B5EF4-FFF2-40B4-BE49-F238E27FC236}">
                <a16:creationId xmlns:a16="http://schemas.microsoft.com/office/drawing/2014/main" id="{FEF4E260-B79D-41D8-90EB-C84807CD77E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56270" y="953556"/>
            <a:ext cx="14424900" cy="11841306"/>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7" name="TextBox 6"/>
          <p:cNvSpPr txBox="1"/>
          <p:nvPr/>
        </p:nvSpPr>
        <p:spPr>
          <a:xfrm>
            <a:off x="2236430" y="2538510"/>
            <a:ext cx="11912706" cy="6077894"/>
          </a:xfrm>
          <a:prstGeom prst="rect">
            <a:avLst/>
          </a:prstGeom>
        </p:spPr>
        <p:txBody>
          <a:bodyPr vert="horz" lIns="91440" tIns="45720" rIns="91440" bIns="45720" rtlCol="0" anchor="b">
            <a:normAutofit/>
          </a:bodyPr>
          <a:lstStyle/>
          <a:p>
            <a:pPr algn="r" defTabSz="914400">
              <a:lnSpc>
                <a:spcPct val="90000"/>
              </a:lnSpc>
              <a:spcBef>
                <a:spcPct val="0"/>
              </a:spcBef>
              <a:spcAft>
                <a:spcPts val="600"/>
              </a:spcAft>
            </a:pPr>
            <a:r>
              <a:rPr lang="en-US" sz="10000" b="1" kern="1200" dirty="0">
                <a:solidFill>
                  <a:srgbClr val="FFFFFF"/>
                </a:solidFill>
                <a:latin typeface="+mj-lt"/>
                <a:ea typeface="+mj-ea"/>
                <a:cs typeface="+mj-cs"/>
              </a:rPr>
              <a:t>Experience Housing Discrimination… </a:t>
            </a:r>
          </a:p>
          <a:p>
            <a:pPr algn="r" defTabSz="914400">
              <a:lnSpc>
                <a:spcPct val="90000"/>
              </a:lnSpc>
              <a:spcBef>
                <a:spcPct val="0"/>
              </a:spcBef>
              <a:spcAft>
                <a:spcPts val="600"/>
              </a:spcAft>
            </a:pPr>
            <a:r>
              <a:rPr lang="en-US" sz="10000" b="1" kern="1200" dirty="0">
                <a:solidFill>
                  <a:srgbClr val="FFFFFF"/>
                </a:solidFill>
                <a:latin typeface="+mj-lt"/>
                <a:ea typeface="+mj-ea"/>
                <a:cs typeface="+mj-cs"/>
              </a:rPr>
              <a:t>What Next?</a:t>
            </a:r>
          </a:p>
        </p:txBody>
      </p:sp>
      <p:cxnSp>
        <p:nvCxnSpPr>
          <p:cNvPr id="60" name="Straight Connector 49">
            <a:extLst>
              <a:ext uri="{FF2B5EF4-FFF2-40B4-BE49-F238E27FC236}">
                <a16:creationId xmlns:a16="http://schemas.microsoft.com/office/drawing/2014/main" id="{0686AD50-C6DC-4D98-A467-9AC1F3C2D8D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6461760" y="8849812"/>
            <a:ext cx="7315200" cy="0"/>
          </a:xfrm>
          <a:prstGeom prst="line">
            <a:avLst/>
          </a:prstGeom>
          <a:ln w="19050">
            <a:solidFill>
              <a:srgbClr val="FFFFFF">
                <a:alpha val="80000"/>
              </a:srgbClr>
            </a:solidFill>
          </a:ln>
        </p:spPr>
        <p:style>
          <a:lnRef idx="1">
            <a:schemeClr val="accent1"/>
          </a:lnRef>
          <a:fillRef idx="0">
            <a:schemeClr val="accent1"/>
          </a:fillRef>
          <a:effectRef idx="0">
            <a:schemeClr val="accent1"/>
          </a:effectRef>
          <a:fontRef idx="minor">
            <a:schemeClr val="tx1"/>
          </a:fontRef>
        </p:style>
      </p:cxnSp>
      <p:sp>
        <p:nvSpPr>
          <p:cNvPr id="61" name="Rectangle 51">
            <a:extLst>
              <a:ext uri="{FF2B5EF4-FFF2-40B4-BE49-F238E27FC236}">
                <a16:creationId xmlns:a16="http://schemas.microsoft.com/office/drawing/2014/main" id="{241208F6-8B1C-4098-9388-150BC8E447B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702904" y="953556"/>
            <a:ext cx="7728766" cy="11841306"/>
          </a:xfrm>
          <a:prstGeom prst="rect">
            <a:avLst/>
          </a:prstGeom>
          <a:solidFill>
            <a:srgbClr val="A6A6A6">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945143011"/>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5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4" name="Rectangle 23">
            <a:extLst>
              <a:ext uri="{FF2B5EF4-FFF2-40B4-BE49-F238E27FC236}">
                <a16:creationId xmlns:a16="http://schemas.microsoft.com/office/drawing/2014/main" id="{327D73B4-9F5C-4A64-A179-51B9500CB8B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24384000" cy="13716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Oval 25">
            <a:extLst>
              <a:ext uri="{FF2B5EF4-FFF2-40B4-BE49-F238E27FC236}">
                <a16:creationId xmlns:a16="http://schemas.microsoft.com/office/drawing/2014/main" id="{C1F06963-6374-4B48-844F-071A9BAAAE0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99056" y="1108304"/>
            <a:ext cx="11484378" cy="11484378"/>
          </a:xfrm>
          <a:prstGeom prst="ellipse">
            <a:avLst/>
          </a:prstGeom>
          <a:gradFill flip="none" rotWithShape="1">
            <a:gsLst>
              <a:gs pos="0">
                <a:schemeClr val="accent1"/>
              </a:gs>
              <a:gs pos="100000">
                <a:schemeClr val="accent2"/>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TextBox 6"/>
          <p:cNvSpPr txBox="1"/>
          <p:nvPr/>
        </p:nvSpPr>
        <p:spPr>
          <a:xfrm>
            <a:off x="-382312" y="2543954"/>
            <a:ext cx="12882880" cy="8541926"/>
          </a:xfrm>
          <a:prstGeom prst="rect">
            <a:avLst/>
          </a:prstGeom>
        </p:spPr>
        <p:txBody>
          <a:bodyPr vert="horz" lIns="91440" tIns="45720" rIns="91440" bIns="45720" rtlCol="0" anchor="ctr">
            <a:normAutofit/>
          </a:bodyPr>
          <a:lstStyle/>
          <a:p>
            <a:pPr algn="ctr" defTabSz="914400">
              <a:lnSpc>
                <a:spcPct val="90000"/>
              </a:lnSpc>
              <a:spcBef>
                <a:spcPct val="0"/>
              </a:spcBef>
              <a:spcAft>
                <a:spcPts val="600"/>
              </a:spcAft>
            </a:pPr>
            <a:r>
              <a:rPr lang="en-US" sz="9600" b="1" kern="1200" spc="600" dirty="0">
                <a:solidFill>
                  <a:srgbClr val="FFFFFF"/>
                </a:solidFill>
                <a:latin typeface="+mj-lt"/>
                <a:ea typeface="+mj-ea"/>
                <a:cs typeface="+mj-cs"/>
              </a:rPr>
              <a:t>Reporting Housing Discrimination</a:t>
            </a:r>
          </a:p>
        </p:txBody>
      </p:sp>
      <p:sp>
        <p:nvSpPr>
          <p:cNvPr id="28" name="Graphic 11">
            <a:extLst>
              <a:ext uri="{FF2B5EF4-FFF2-40B4-BE49-F238E27FC236}">
                <a16:creationId xmlns:a16="http://schemas.microsoft.com/office/drawing/2014/main" id="{6CB927A4-E432-4310-9CD5-E89FF506317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246986" y="748788"/>
            <a:ext cx="343030" cy="343030"/>
          </a:xfrm>
          <a:custGeom>
            <a:avLst/>
            <a:gdLst>
              <a:gd name="connsiteX0" fmla="*/ 159874 w 171515"/>
              <a:gd name="connsiteY0" fmla="*/ 74116 h 171515"/>
              <a:gd name="connsiteX1" fmla="*/ 97399 w 171515"/>
              <a:gd name="connsiteY1" fmla="*/ 74116 h 171515"/>
              <a:gd name="connsiteX2" fmla="*/ 97399 w 171515"/>
              <a:gd name="connsiteY2" fmla="*/ 11641 h 171515"/>
              <a:gd name="connsiteX3" fmla="*/ 85758 w 171515"/>
              <a:gd name="connsiteY3" fmla="*/ 0 h 171515"/>
              <a:gd name="connsiteX4" fmla="*/ 74116 w 171515"/>
              <a:gd name="connsiteY4" fmla="*/ 11641 h 171515"/>
              <a:gd name="connsiteX5" fmla="*/ 74116 w 171515"/>
              <a:gd name="connsiteY5" fmla="*/ 74116 h 171515"/>
              <a:gd name="connsiteX6" fmla="*/ 11641 w 171515"/>
              <a:gd name="connsiteY6" fmla="*/ 74116 h 171515"/>
              <a:gd name="connsiteX7" fmla="*/ 0 w 171515"/>
              <a:gd name="connsiteY7" fmla="*/ 85758 h 171515"/>
              <a:gd name="connsiteX8" fmla="*/ 11641 w 171515"/>
              <a:gd name="connsiteY8" fmla="*/ 97399 h 171515"/>
              <a:gd name="connsiteX9" fmla="*/ 74116 w 171515"/>
              <a:gd name="connsiteY9" fmla="*/ 97399 h 171515"/>
              <a:gd name="connsiteX10" fmla="*/ 74116 w 171515"/>
              <a:gd name="connsiteY10" fmla="*/ 159874 h 171515"/>
              <a:gd name="connsiteX11" fmla="*/ 85758 w 171515"/>
              <a:gd name="connsiteY11" fmla="*/ 171515 h 171515"/>
              <a:gd name="connsiteX12" fmla="*/ 97399 w 171515"/>
              <a:gd name="connsiteY12" fmla="*/ 159874 h 171515"/>
              <a:gd name="connsiteX13" fmla="*/ 97399 w 171515"/>
              <a:gd name="connsiteY13" fmla="*/ 97399 h 171515"/>
              <a:gd name="connsiteX14" fmla="*/ 159874 w 171515"/>
              <a:gd name="connsiteY14" fmla="*/ 97399 h 171515"/>
              <a:gd name="connsiteX15" fmla="*/ 171515 w 171515"/>
              <a:gd name="connsiteY15" fmla="*/ 85758 h 171515"/>
              <a:gd name="connsiteX16" fmla="*/ 159874 w 171515"/>
              <a:gd name="connsiteY16" fmla="*/ 74116 h 1715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1515" h="171515">
                <a:moveTo>
                  <a:pt x="159874" y="74116"/>
                </a:moveTo>
                <a:lnTo>
                  <a:pt x="97399" y="74116"/>
                </a:lnTo>
                <a:lnTo>
                  <a:pt x="97399" y="11641"/>
                </a:lnTo>
                <a:cubicBezTo>
                  <a:pt x="97399" y="5212"/>
                  <a:pt x="92187" y="0"/>
                  <a:pt x="85758" y="0"/>
                </a:cubicBezTo>
                <a:cubicBezTo>
                  <a:pt x="79328" y="0"/>
                  <a:pt x="74116" y="5212"/>
                  <a:pt x="74116" y="11641"/>
                </a:cubicBezTo>
                <a:lnTo>
                  <a:pt x="74116" y="74116"/>
                </a:lnTo>
                <a:lnTo>
                  <a:pt x="11641" y="74116"/>
                </a:lnTo>
                <a:cubicBezTo>
                  <a:pt x="5212" y="74116"/>
                  <a:pt x="0" y="79328"/>
                  <a:pt x="0" y="85758"/>
                </a:cubicBezTo>
                <a:cubicBezTo>
                  <a:pt x="0" y="92187"/>
                  <a:pt x="5212" y="97399"/>
                  <a:pt x="11641" y="97399"/>
                </a:cubicBezTo>
                <a:lnTo>
                  <a:pt x="74116" y="97399"/>
                </a:lnTo>
                <a:lnTo>
                  <a:pt x="74116" y="159874"/>
                </a:lnTo>
                <a:cubicBezTo>
                  <a:pt x="74116" y="166303"/>
                  <a:pt x="79328" y="171515"/>
                  <a:pt x="85758" y="171515"/>
                </a:cubicBezTo>
                <a:cubicBezTo>
                  <a:pt x="92187" y="171515"/>
                  <a:pt x="97399" y="166303"/>
                  <a:pt x="97399" y="159874"/>
                </a:cubicBezTo>
                <a:lnTo>
                  <a:pt x="97399" y="97399"/>
                </a:lnTo>
                <a:lnTo>
                  <a:pt x="159874" y="97399"/>
                </a:lnTo>
                <a:cubicBezTo>
                  <a:pt x="166303" y="97399"/>
                  <a:pt x="171515" y="92187"/>
                  <a:pt x="171515" y="85758"/>
                </a:cubicBezTo>
                <a:cubicBezTo>
                  <a:pt x="171515" y="79328"/>
                  <a:pt x="166303" y="74116"/>
                  <a:pt x="159874" y="74116"/>
                </a:cubicBezTo>
                <a:close/>
              </a:path>
            </a:pathLst>
          </a:custGeom>
          <a:solidFill>
            <a:schemeClr val="accent2"/>
          </a:solidFill>
          <a:ln w="776" cap="flat">
            <a:noFill/>
            <a:prstDash val="solid"/>
            <a:miter/>
          </a:ln>
        </p:spPr>
        <p:txBody>
          <a:bodyPr rtlCol="0" anchor="ctr"/>
          <a:lstStyle/>
          <a:p>
            <a:endParaRPr lang="en-US" dirty="0"/>
          </a:p>
        </p:txBody>
      </p:sp>
      <p:sp>
        <p:nvSpPr>
          <p:cNvPr id="30" name="Graphic 12">
            <a:extLst>
              <a:ext uri="{FF2B5EF4-FFF2-40B4-BE49-F238E27FC236}">
                <a16:creationId xmlns:a16="http://schemas.microsoft.com/office/drawing/2014/main" id="{1453BF6C-B012-48B7-B4E8-6D7AC7C27D0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00218" y="2169014"/>
            <a:ext cx="315090" cy="315090"/>
          </a:xfrm>
          <a:custGeom>
            <a:avLst/>
            <a:gdLst>
              <a:gd name="connsiteX0" fmla="*/ 78773 w 157545"/>
              <a:gd name="connsiteY0" fmla="*/ 23283 h 157545"/>
              <a:gd name="connsiteX1" fmla="*/ 134262 w 157545"/>
              <a:gd name="connsiteY1" fmla="*/ 78773 h 157545"/>
              <a:gd name="connsiteX2" fmla="*/ 78773 w 157545"/>
              <a:gd name="connsiteY2" fmla="*/ 134262 h 157545"/>
              <a:gd name="connsiteX3" fmla="*/ 23283 w 157545"/>
              <a:gd name="connsiteY3" fmla="*/ 78773 h 157545"/>
              <a:gd name="connsiteX4" fmla="*/ 78773 w 157545"/>
              <a:gd name="connsiteY4" fmla="*/ 23283 h 157545"/>
              <a:gd name="connsiteX5" fmla="*/ 78773 w 157545"/>
              <a:gd name="connsiteY5" fmla="*/ 0 h 157545"/>
              <a:gd name="connsiteX6" fmla="*/ 0 w 157545"/>
              <a:gd name="connsiteY6" fmla="*/ 78773 h 157545"/>
              <a:gd name="connsiteX7" fmla="*/ 78773 w 157545"/>
              <a:gd name="connsiteY7" fmla="*/ 157545 h 157545"/>
              <a:gd name="connsiteX8" fmla="*/ 157545 w 157545"/>
              <a:gd name="connsiteY8" fmla="*/ 78773 h 157545"/>
              <a:gd name="connsiteX9" fmla="*/ 78773 w 157545"/>
              <a:gd name="connsiteY9" fmla="*/ 0 h 1575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7545" h="157545">
                <a:moveTo>
                  <a:pt x="78773" y="23283"/>
                </a:moveTo>
                <a:cubicBezTo>
                  <a:pt x="109419" y="23283"/>
                  <a:pt x="134262" y="48126"/>
                  <a:pt x="134262" y="78773"/>
                </a:cubicBezTo>
                <a:cubicBezTo>
                  <a:pt x="134262" y="109419"/>
                  <a:pt x="109419" y="134262"/>
                  <a:pt x="78773" y="134262"/>
                </a:cubicBezTo>
                <a:cubicBezTo>
                  <a:pt x="48126" y="134262"/>
                  <a:pt x="23283" y="109419"/>
                  <a:pt x="23283" y="78773"/>
                </a:cubicBezTo>
                <a:cubicBezTo>
                  <a:pt x="23312" y="48139"/>
                  <a:pt x="48139" y="23312"/>
                  <a:pt x="78773" y="23283"/>
                </a:cubicBezTo>
                <a:moveTo>
                  <a:pt x="78773" y="0"/>
                </a:moveTo>
                <a:cubicBezTo>
                  <a:pt x="35268" y="0"/>
                  <a:pt x="0" y="35268"/>
                  <a:pt x="0" y="78773"/>
                </a:cubicBezTo>
                <a:cubicBezTo>
                  <a:pt x="0" y="122277"/>
                  <a:pt x="35268" y="157545"/>
                  <a:pt x="78773" y="157545"/>
                </a:cubicBezTo>
                <a:cubicBezTo>
                  <a:pt x="122277" y="157545"/>
                  <a:pt x="157545" y="122277"/>
                  <a:pt x="157545" y="78773"/>
                </a:cubicBezTo>
                <a:cubicBezTo>
                  <a:pt x="157545" y="35268"/>
                  <a:pt x="122277" y="0"/>
                  <a:pt x="78773" y="0"/>
                </a:cubicBezTo>
                <a:close/>
              </a:path>
            </a:pathLst>
          </a:custGeom>
          <a:solidFill>
            <a:schemeClr val="accent2"/>
          </a:solidFill>
          <a:ln w="751" cap="flat">
            <a:noFill/>
            <a:prstDash val="solid"/>
            <a:miter/>
          </a:ln>
        </p:spPr>
        <p:txBody>
          <a:bodyPr rtlCol="0" anchor="ctr"/>
          <a:lstStyle/>
          <a:p>
            <a:endParaRPr lang="en-US" dirty="0"/>
          </a:p>
        </p:txBody>
      </p:sp>
      <p:sp>
        <p:nvSpPr>
          <p:cNvPr id="8" name="TextBox 7">
            <a:extLst>
              <a:ext uri="{FF2B5EF4-FFF2-40B4-BE49-F238E27FC236}">
                <a16:creationId xmlns:a16="http://schemas.microsoft.com/office/drawing/2014/main" id="{79E5D235-3AA7-4826-9E15-4CCF90110B23}"/>
              </a:ext>
            </a:extLst>
          </p:cNvPr>
          <p:cNvSpPr txBox="1"/>
          <p:nvPr/>
        </p:nvSpPr>
        <p:spPr>
          <a:xfrm>
            <a:off x="12594465" y="1036800"/>
            <a:ext cx="9960707" cy="10466840"/>
          </a:xfrm>
          <a:prstGeom prst="rect">
            <a:avLst/>
          </a:prstGeom>
        </p:spPr>
        <p:txBody>
          <a:bodyPr vert="horz" lIns="91440" tIns="45720" rIns="91440" bIns="45720" rtlCol="0" anchor="ctr">
            <a:normAutofit/>
          </a:bodyPr>
          <a:lstStyle/>
          <a:p>
            <a:pPr marL="857250" indent="-228600" defTabSz="914400">
              <a:lnSpc>
                <a:spcPct val="90000"/>
              </a:lnSpc>
              <a:spcAft>
                <a:spcPts val="600"/>
              </a:spcAft>
              <a:buFont typeface="Arial" panose="020B0604020202020204" pitchFamily="34" charset="0"/>
              <a:buChar char="•"/>
            </a:pPr>
            <a:r>
              <a:rPr lang="en-US" sz="3100" b="1" dirty="0">
                <a:solidFill>
                  <a:schemeClr val="tx1">
                    <a:alpha val="80000"/>
                  </a:schemeClr>
                </a:solidFill>
              </a:rPr>
              <a:t>If you think your rights have been violated, you will need the following information:</a:t>
            </a:r>
          </a:p>
          <a:p>
            <a:pPr marL="857250" indent="-228600" defTabSz="914400">
              <a:lnSpc>
                <a:spcPct val="90000"/>
              </a:lnSpc>
              <a:spcAft>
                <a:spcPts val="600"/>
              </a:spcAft>
              <a:buFont typeface="Arial" panose="020B0604020202020204" pitchFamily="34" charset="0"/>
              <a:buChar char="•"/>
            </a:pPr>
            <a:endParaRPr lang="en-US" sz="3100" b="1" dirty="0">
              <a:solidFill>
                <a:schemeClr val="tx1">
                  <a:alpha val="80000"/>
                </a:schemeClr>
              </a:solidFill>
            </a:endParaRPr>
          </a:p>
          <a:p>
            <a:pPr marL="0" lvl="1" defTabSz="914400">
              <a:lnSpc>
                <a:spcPct val="90000"/>
              </a:lnSpc>
              <a:spcAft>
                <a:spcPts val="600"/>
              </a:spcAft>
            </a:pPr>
            <a:r>
              <a:rPr lang="en-US" sz="3100" b="1" dirty="0">
                <a:solidFill>
                  <a:schemeClr val="tx1">
                    <a:alpha val="80000"/>
                  </a:schemeClr>
                </a:solidFill>
              </a:rPr>
              <a:t>	-	  Your name and address</a:t>
            </a:r>
          </a:p>
          <a:p>
            <a:pPr indent="-228600" defTabSz="914400">
              <a:lnSpc>
                <a:spcPct val="90000"/>
              </a:lnSpc>
              <a:spcAft>
                <a:spcPts val="600"/>
              </a:spcAft>
              <a:buFont typeface="Arial" panose="020B0604020202020204" pitchFamily="34" charset="0"/>
              <a:buChar char="•"/>
            </a:pPr>
            <a:endParaRPr lang="en-US" sz="3100" b="1" dirty="0">
              <a:solidFill>
                <a:schemeClr val="tx1">
                  <a:alpha val="80000"/>
                </a:schemeClr>
              </a:solidFill>
            </a:endParaRPr>
          </a:p>
          <a:p>
            <a:pPr marL="0" lvl="1" defTabSz="914400">
              <a:lnSpc>
                <a:spcPct val="90000"/>
              </a:lnSpc>
              <a:spcAft>
                <a:spcPts val="600"/>
              </a:spcAft>
            </a:pPr>
            <a:r>
              <a:rPr lang="en-US" sz="3100" b="1" dirty="0">
                <a:solidFill>
                  <a:schemeClr val="tx1">
                    <a:alpha val="80000"/>
                  </a:schemeClr>
                </a:solidFill>
              </a:rPr>
              <a:t>	-	  The name and address of the 				  person your complaint is against</a:t>
            </a:r>
          </a:p>
          <a:p>
            <a:pPr lvl="1" indent="-228600" defTabSz="914400">
              <a:lnSpc>
                <a:spcPct val="90000"/>
              </a:lnSpc>
              <a:spcAft>
                <a:spcPts val="600"/>
              </a:spcAft>
              <a:buFont typeface="Arial" panose="020B0604020202020204" pitchFamily="34" charset="0"/>
              <a:buChar char="•"/>
            </a:pPr>
            <a:endParaRPr lang="en-US" sz="3100" b="1" dirty="0">
              <a:solidFill>
                <a:schemeClr val="tx1">
                  <a:alpha val="80000"/>
                </a:schemeClr>
              </a:solidFill>
            </a:endParaRPr>
          </a:p>
          <a:p>
            <a:pPr marL="0" lvl="1" defTabSz="914400">
              <a:lnSpc>
                <a:spcPct val="90000"/>
              </a:lnSpc>
              <a:spcAft>
                <a:spcPts val="600"/>
              </a:spcAft>
            </a:pPr>
            <a:r>
              <a:rPr lang="en-US" sz="3100" b="1" dirty="0">
                <a:solidFill>
                  <a:schemeClr val="tx1">
                    <a:alpha val="80000"/>
                  </a:schemeClr>
                </a:solidFill>
              </a:rPr>
              <a:t>	-  	  The address or other identification 			  of the housing involved</a:t>
            </a:r>
          </a:p>
          <a:p>
            <a:pPr lvl="1" indent="-228600" defTabSz="914400">
              <a:lnSpc>
                <a:spcPct val="90000"/>
              </a:lnSpc>
              <a:spcAft>
                <a:spcPts val="600"/>
              </a:spcAft>
              <a:buFont typeface="Arial" panose="020B0604020202020204" pitchFamily="34" charset="0"/>
              <a:buChar char="•"/>
            </a:pPr>
            <a:endParaRPr lang="en-US" sz="3100" b="1" dirty="0">
              <a:solidFill>
                <a:schemeClr val="tx1">
                  <a:alpha val="80000"/>
                </a:schemeClr>
              </a:solidFill>
            </a:endParaRPr>
          </a:p>
          <a:p>
            <a:pPr marL="0" lvl="1" defTabSz="914400">
              <a:lnSpc>
                <a:spcPct val="90000"/>
              </a:lnSpc>
              <a:spcAft>
                <a:spcPts val="600"/>
              </a:spcAft>
            </a:pPr>
            <a:r>
              <a:rPr lang="en-US" sz="3100" b="1" dirty="0">
                <a:solidFill>
                  <a:schemeClr val="tx1">
                    <a:alpha val="80000"/>
                  </a:schemeClr>
                </a:solidFill>
              </a:rPr>
              <a:t>	-   	  A short description of the alleged 			  violation</a:t>
            </a:r>
          </a:p>
          <a:p>
            <a:pPr marL="228600" lvl="1" indent="-228600" defTabSz="914400">
              <a:lnSpc>
                <a:spcPct val="90000"/>
              </a:lnSpc>
              <a:spcAft>
                <a:spcPts val="600"/>
              </a:spcAft>
              <a:buFont typeface="Arial" panose="020B0604020202020204" pitchFamily="34" charset="0"/>
              <a:buChar char="•"/>
            </a:pPr>
            <a:endParaRPr lang="en-US" sz="3100" b="1" dirty="0">
              <a:solidFill>
                <a:schemeClr val="tx1">
                  <a:alpha val="80000"/>
                </a:schemeClr>
              </a:solidFill>
            </a:endParaRPr>
          </a:p>
          <a:p>
            <a:pPr marL="0" lvl="1" defTabSz="914400">
              <a:lnSpc>
                <a:spcPct val="90000"/>
              </a:lnSpc>
              <a:spcAft>
                <a:spcPts val="600"/>
              </a:spcAft>
            </a:pPr>
            <a:r>
              <a:rPr lang="en-US" sz="3100" b="1" dirty="0">
                <a:solidFill>
                  <a:schemeClr val="tx1">
                    <a:alpha val="80000"/>
                  </a:schemeClr>
                </a:solidFill>
              </a:rPr>
              <a:t>	-         The date(s) of the alleged violation</a:t>
            </a:r>
          </a:p>
          <a:p>
            <a:pPr marL="0" lvl="1" defTabSz="914400">
              <a:lnSpc>
                <a:spcPct val="90000"/>
              </a:lnSpc>
              <a:spcAft>
                <a:spcPts val="600"/>
              </a:spcAft>
            </a:pPr>
            <a:endParaRPr lang="en-US" sz="3100" b="1" dirty="0">
              <a:solidFill>
                <a:schemeClr val="tx1">
                  <a:alpha val="80000"/>
                </a:schemeClr>
              </a:solidFill>
            </a:endParaRPr>
          </a:p>
          <a:p>
            <a:pPr marL="0" lvl="1" defTabSz="914400">
              <a:lnSpc>
                <a:spcPct val="90000"/>
              </a:lnSpc>
              <a:spcAft>
                <a:spcPts val="600"/>
              </a:spcAft>
            </a:pPr>
            <a:r>
              <a:rPr lang="en-US" sz="3100" b="1" dirty="0">
                <a:solidFill>
                  <a:schemeClr val="tx1">
                    <a:alpha val="80000"/>
                  </a:schemeClr>
                </a:solidFill>
              </a:rPr>
              <a:t>*Please note that the complaint must be filed within one (1) year of the alleged violation. </a:t>
            </a:r>
          </a:p>
        </p:txBody>
      </p:sp>
      <p:sp>
        <p:nvSpPr>
          <p:cNvPr id="32" name="Graphic 10">
            <a:extLst>
              <a:ext uri="{FF2B5EF4-FFF2-40B4-BE49-F238E27FC236}">
                <a16:creationId xmlns:a16="http://schemas.microsoft.com/office/drawing/2014/main" id="{E3020543-B24B-4EC4-8FFC-8DD88EEA91A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873094" y="11503640"/>
            <a:ext cx="224852" cy="224852"/>
          </a:xfrm>
          <a:custGeom>
            <a:avLst/>
            <a:gdLst>
              <a:gd name="connsiteX0" fmla="*/ 112426 w 112426"/>
              <a:gd name="connsiteY0" fmla="*/ 56213 h 112426"/>
              <a:gd name="connsiteX1" fmla="*/ 56213 w 112426"/>
              <a:gd name="connsiteY1" fmla="*/ 112426 h 112426"/>
              <a:gd name="connsiteX2" fmla="*/ 0 w 112426"/>
              <a:gd name="connsiteY2" fmla="*/ 56213 h 112426"/>
              <a:gd name="connsiteX3" fmla="*/ 56213 w 112426"/>
              <a:gd name="connsiteY3" fmla="*/ 0 h 112426"/>
              <a:gd name="connsiteX4" fmla="*/ 112426 w 112426"/>
              <a:gd name="connsiteY4" fmla="*/ 56213 h 1124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2426" h="112426">
                <a:moveTo>
                  <a:pt x="112426" y="56213"/>
                </a:moveTo>
                <a:cubicBezTo>
                  <a:pt x="112426" y="87259"/>
                  <a:pt x="87259" y="112426"/>
                  <a:pt x="56213" y="112426"/>
                </a:cubicBezTo>
                <a:cubicBezTo>
                  <a:pt x="25167" y="112426"/>
                  <a:pt x="0" y="87259"/>
                  <a:pt x="0" y="56213"/>
                </a:cubicBezTo>
                <a:cubicBezTo>
                  <a:pt x="0" y="25167"/>
                  <a:pt x="25167" y="0"/>
                  <a:pt x="56213" y="0"/>
                </a:cubicBezTo>
                <a:cubicBezTo>
                  <a:pt x="87259" y="0"/>
                  <a:pt x="112426" y="25167"/>
                  <a:pt x="112426" y="56213"/>
                </a:cubicBezTo>
                <a:close/>
              </a:path>
            </a:pathLst>
          </a:custGeom>
          <a:solidFill>
            <a:schemeClr val="accent2"/>
          </a:solidFill>
          <a:ln w="516" cap="flat">
            <a:noFill/>
            <a:prstDash val="solid"/>
            <a:miter/>
          </a:ln>
        </p:spPr>
        <p:txBody>
          <a:bodyPr rtlCol="0" anchor="ctr"/>
          <a:lstStyle/>
          <a:p>
            <a:endParaRPr lang="en-US" dirty="0"/>
          </a:p>
        </p:txBody>
      </p:sp>
      <p:cxnSp>
        <p:nvCxnSpPr>
          <p:cNvPr id="34" name="Straight Connector 33">
            <a:extLst>
              <a:ext uri="{FF2B5EF4-FFF2-40B4-BE49-F238E27FC236}">
                <a16:creationId xmlns:a16="http://schemas.microsoft.com/office/drawing/2014/main" id="{C49DA8F6-BCC1-4447-B54C-57856834B94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23172324" y="7220788"/>
            <a:ext cx="0" cy="6477456"/>
          </a:xfrm>
          <a:prstGeom prst="line">
            <a:avLst/>
          </a:prstGeom>
          <a:ln w="25400" cap="sq">
            <a:gradFill flip="none" rotWithShape="1">
              <a:gsLst>
                <a:gs pos="0">
                  <a:schemeClr val="accent1"/>
                </a:gs>
                <a:gs pos="100000">
                  <a:schemeClr val="accent2"/>
                </a:gs>
              </a:gsLst>
              <a:lin ang="5400000" scaled="0"/>
              <a:tileRect/>
            </a:gradFill>
            <a:bevel/>
          </a:ln>
        </p:spPr>
        <p:style>
          <a:lnRef idx="1">
            <a:schemeClr val="accent1"/>
          </a:lnRef>
          <a:fillRef idx="0">
            <a:schemeClr val="accent1"/>
          </a:fillRef>
          <a:effectRef idx="0">
            <a:schemeClr val="accent1"/>
          </a:effectRef>
          <a:fontRef idx="minor">
            <a:schemeClr val="tx1"/>
          </a:fontRef>
        </p:style>
      </p:cxnSp>
      <p:pic>
        <p:nvPicPr>
          <p:cNvPr id="14" name="Picture 2">
            <a:extLst>
              <a:ext uri="{FF2B5EF4-FFF2-40B4-BE49-F238E27FC236}">
                <a16:creationId xmlns:a16="http://schemas.microsoft.com/office/drawing/2014/main" id="{B88350BF-1DDC-4ECA-94C3-6F671AF8085C}"/>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16241142" y="10541109"/>
            <a:ext cx="8236755" cy="399866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60378747"/>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5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3" name="Rectangle 12">
            <a:extLst>
              <a:ext uri="{FF2B5EF4-FFF2-40B4-BE49-F238E27FC236}">
                <a16:creationId xmlns:a16="http://schemas.microsoft.com/office/drawing/2014/main" id="{2E409CDD-E9F1-4161-9C4C-3BB90D6228F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24377904" cy="13716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TextBox 6"/>
          <p:cNvSpPr txBox="1"/>
          <p:nvPr/>
        </p:nvSpPr>
        <p:spPr>
          <a:xfrm>
            <a:off x="158466" y="1476876"/>
            <a:ext cx="11803086" cy="9742004"/>
          </a:xfrm>
          <a:prstGeom prst="rect">
            <a:avLst/>
          </a:prstGeom>
        </p:spPr>
        <p:txBody>
          <a:bodyPr vert="horz" lIns="91440" tIns="45720" rIns="91440" bIns="45720" rtlCol="0" anchor="ctr">
            <a:normAutofit/>
          </a:bodyPr>
          <a:lstStyle/>
          <a:p>
            <a:pPr algn="ctr" defTabSz="914400">
              <a:lnSpc>
                <a:spcPct val="90000"/>
              </a:lnSpc>
              <a:spcBef>
                <a:spcPct val="0"/>
              </a:spcBef>
              <a:spcAft>
                <a:spcPts val="600"/>
              </a:spcAft>
            </a:pPr>
            <a:r>
              <a:rPr lang="en-US" sz="9600" b="1" kern="1200" spc="600" dirty="0">
                <a:solidFill>
                  <a:schemeClr val="tx1"/>
                </a:solidFill>
                <a:latin typeface="+mj-lt"/>
                <a:ea typeface="+mj-ea"/>
                <a:cs typeface="+mj-cs"/>
              </a:rPr>
              <a:t>Reporting Housing Discrimination</a:t>
            </a:r>
          </a:p>
        </p:txBody>
      </p:sp>
      <p:sp>
        <p:nvSpPr>
          <p:cNvPr id="15" name="Freeform 6">
            <a:extLst>
              <a:ext uri="{FF2B5EF4-FFF2-40B4-BE49-F238E27FC236}">
                <a16:creationId xmlns:a16="http://schemas.microsoft.com/office/drawing/2014/main" id="{35137AC1-DA53-41AA-B4AF-9BF387521DB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21979172" y="2141670"/>
            <a:ext cx="1375508" cy="11421930"/>
          </a:xfrm>
          <a:custGeom>
            <a:avLst/>
            <a:gdLst>
              <a:gd name="T0" fmla="*/ 414 w 414"/>
              <a:gd name="T1" fmla="*/ 2447 h 2447"/>
              <a:gd name="T2" fmla="*/ 0 w 414"/>
              <a:gd name="T3" fmla="*/ 2247 h 2447"/>
              <a:gd name="T4" fmla="*/ 0 w 414"/>
              <a:gd name="T5" fmla="*/ 0 h 2447"/>
              <a:gd name="T6" fmla="*/ 414 w 414"/>
              <a:gd name="T7" fmla="*/ 200 h 2447"/>
              <a:gd name="T8" fmla="*/ 414 w 414"/>
              <a:gd name="T9" fmla="*/ 2447 h 2447"/>
            </a:gdLst>
            <a:ahLst/>
            <a:cxnLst>
              <a:cxn ang="0">
                <a:pos x="T0" y="T1"/>
              </a:cxn>
              <a:cxn ang="0">
                <a:pos x="T2" y="T3"/>
              </a:cxn>
              <a:cxn ang="0">
                <a:pos x="T4" y="T5"/>
              </a:cxn>
              <a:cxn ang="0">
                <a:pos x="T6" y="T7"/>
              </a:cxn>
              <a:cxn ang="0">
                <a:pos x="T8" y="T9"/>
              </a:cxn>
            </a:cxnLst>
            <a:rect l="0" t="0" r="r" b="b"/>
            <a:pathLst>
              <a:path w="414" h="2447">
                <a:moveTo>
                  <a:pt x="414" y="2447"/>
                </a:moveTo>
                <a:lnTo>
                  <a:pt x="0" y="2247"/>
                </a:lnTo>
                <a:lnTo>
                  <a:pt x="0" y="0"/>
                </a:lnTo>
                <a:lnTo>
                  <a:pt x="414" y="200"/>
                </a:lnTo>
                <a:lnTo>
                  <a:pt x="414" y="2447"/>
                </a:lnTo>
                <a:close/>
              </a:path>
            </a:pathLst>
          </a:custGeom>
          <a:solidFill>
            <a:schemeClr val="accent1">
              <a:lumMod val="75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17" name="Freeform 7">
            <a:extLst>
              <a:ext uri="{FF2B5EF4-FFF2-40B4-BE49-F238E27FC236}">
                <a16:creationId xmlns:a16="http://schemas.microsoft.com/office/drawing/2014/main" id="{673B5126-9DC3-4DD9-B4E6-49D02D5177D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21977898" y="1606372"/>
            <a:ext cx="818742" cy="11042828"/>
          </a:xfrm>
          <a:custGeom>
            <a:avLst/>
            <a:gdLst>
              <a:gd name="T0" fmla="*/ 209 w 209"/>
              <a:gd name="T1" fmla="*/ 2246 h 2358"/>
              <a:gd name="T2" fmla="*/ 0 w 209"/>
              <a:gd name="T3" fmla="*/ 2358 h 2358"/>
              <a:gd name="T4" fmla="*/ 0 w 209"/>
              <a:gd name="T5" fmla="*/ 111 h 2358"/>
              <a:gd name="T6" fmla="*/ 209 w 209"/>
              <a:gd name="T7" fmla="*/ 0 h 2358"/>
              <a:gd name="T8" fmla="*/ 209 w 209"/>
              <a:gd name="T9" fmla="*/ 2246 h 2358"/>
            </a:gdLst>
            <a:ahLst/>
            <a:cxnLst>
              <a:cxn ang="0">
                <a:pos x="T0" y="T1"/>
              </a:cxn>
              <a:cxn ang="0">
                <a:pos x="T2" y="T3"/>
              </a:cxn>
              <a:cxn ang="0">
                <a:pos x="T4" y="T5"/>
              </a:cxn>
              <a:cxn ang="0">
                <a:pos x="T6" y="T7"/>
              </a:cxn>
              <a:cxn ang="0">
                <a:pos x="T8" y="T9"/>
              </a:cxn>
            </a:cxnLst>
            <a:rect l="0" t="0" r="r" b="b"/>
            <a:pathLst>
              <a:path w="209" h="2358">
                <a:moveTo>
                  <a:pt x="209" y="2246"/>
                </a:moveTo>
                <a:lnTo>
                  <a:pt x="0" y="2358"/>
                </a:lnTo>
                <a:lnTo>
                  <a:pt x="0" y="111"/>
                </a:lnTo>
                <a:lnTo>
                  <a:pt x="209" y="0"/>
                </a:lnTo>
                <a:lnTo>
                  <a:pt x="209" y="2246"/>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19" name="Rectangle 8">
            <a:extLst>
              <a:ext uri="{FF2B5EF4-FFF2-40B4-BE49-F238E27FC236}">
                <a16:creationId xmlns:a16="http://schemas.microsoft.com/office/drawing/2014/main" id="{9682F853-F46C-4946-BE12-9C264513565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12188820" y="1608202"/>
            <a:ext cx="10598400" cy="10503292"/>
          </a:xfrm>
          <a:prstGeom prst="rect">
            <a:avLst/>
          </a:prstGeom>
          <a:solidFill>
            <a:schemeClr val="accent1"/>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8" name="TextBox 7">
            <a:extLst>
              <a:ext uri="{FF2B5EF4-FFF2-40B4-BE49-F238E27FC236}">
                <a16:creationId xmlns:a16="http://schemas.microsoft.com/office/drawing/2014/main" id="{79E5D235-3AA7-4826-9E15-4CCF90110B23}"/>
              </a:ext>
            </a:extLst>
          </p:cNvPr>
          <p:cNvSpPr txBox="1"/>
          <p:nvPr/>
        </p:nvSpPr>
        <p:spPr>
          <a:xfrm>
            <a:off x="12179399" y="1665694"/>
            <a:ext cx="10598399" cy="9742004"/>
          </a:xfrm>
          <a:prstGeom prst="rect">
            <a:avLst/>
          </a:prstGeom>
        </p:spPr>
        <p:txBody>
          <a:bodyPr vert="horz" lIns="91440" tIns="45720" rIns="91440" bIns="45720" rtlCol="0" anchor="ctr">
            <a:normAutofit/>
          </a:bodyPr>
          <a:lstStyle/>
          <a:p>
            <a:pPr marL="628650" defTabSz="914400">
              <a:lnSpc>
                <a:spcPct val="90000"/>
              </a:lnSpc>
              <a:spcAft>
                <a:spcPts val="600"/>
              </a:spcAft>
            </a:pPr>
            <a:r>
              <a:rPr lang="en-US" sz="4000" b="1" dirty="0">
                <a:solidFill>
                  <a:srgbClr val="FEFFFF"/>
                </a:solidFill>
              </a:rPr>
              <a:t>If you think your rights have been violated, you may file your complaint by one of the following:</a:t>
            </a:r>
          </a:p>
          <a:p>
            <a:pPr marL="857250" indent="-228600" defTabSz="914400">
              <a:lnSpc>
                <a:spcPct val="90000"/>
              </a:lnSpc>
              <a:spcAft>
                <a:spcPts val="600"/>
              </a:spcAft>
              <a:buFont typeface="Arial" panose="020B0604020202020204" pitchFamily="34" charset="0"/>
              <a:buChar char="•"/>
            </a:pPr>
            <a:endParaRPr lang="en-US" sz="4400" b="1" dirty="0">
              <a:solidFill>
                <a:srgbClr val="FEFFFF"/>
              </a:solidFill>
            </a:endParaRPr>
          </a:p>
          <a:p>
            <a:pPr marL="228600" lvl="1" defTabSz="914400">
              <a:lnSpc>
                <a:spcPct val="90000"/>
              </a:lnSpc>
              <a:spcAft>
                <a:spcPts val="600"/>
              </a:spcAft>
            </a:pPr>
            <a:r>
              <a:rPr lang="en-US" sz="4400" b="1" dirty="0">
                <a:solidFill>
                  <a:srgbClr val="FEFFFF"/>
                </a:solidFill>
              </a:rPr>
              <a:t>	-	Mailed Letter</a:t>
            </a:r>
          </a:p>
          <a:p>
            <a:pPr marL="228600" lvl="1" defTabSz="914400">
              <a:lnSpc>
                <a:spcPct val="90000"/>
              </a:lnSpc>
              <a:spcAft>
                <a:spcPts val="600"/>
              </a:spcAft>
            </a:pPr>
            <a:endParaRPr lang="en-US" sz="4400" b="1" dirty="0">
              <a:solidFill>
                <a:srgbClr val="FEFFFF"/>
              </a:solidFill>
            </a:endParaRPr>
          </a:p>
          <a:p>
            <a:pPr marL="228600" lvl="1" defTabSz="914400">
              <a:lnSpc>
                <a:spcPct val="90000"/>
              </a:lnSpc>
              <a:spcAft>
                <a:spcPts val="600"/>
              </a:spcAft>
            </a:pPr>
            <a:r>
              <a:rPr lang="en-US" sz="4400" b="1" dirty="0">
                <a:solidFill>
                  <a:srgbClr val="FEFFFF"/>
                </a:solidFill>
              </a:rPr>
              <a:t>	-	Fax</a:t>
            </a:r>
          </a:p>
          <a:p>
            <a:pPr lvl="1" indent="-228600" defTabSz="914400">
              <a:lnSpc>
                <a:spcPct val="90000"/>
              </a:lnSpc>
              <a:spcAft>
                <a:spcPts val="600"/>
              </a:spcAft>
              <a:buFont typeface="Arial" panose="020B0604020202020204" pitchFamily="34" charset="0"/>
              <a:buChar char="•"/>
            </a:pPr>
            <a:endParaRPr lang="en-US" sz="4400" b="1" dirty="0">
              <a:solidFill>
                <a:srgbClr val="FEFFFF"/>
              </a:solidFill>
            </a:endParaRPr>
          </a:p>
          <a:p>
            <a:pPr marL="228600" lvl="1" defTabSz="914400">
              <a:lnSpc>
                <a:spcPct val="90000"/>
              </a:lnSpc>
              <a:spcAft>
                <a:spcPts val="600"/>
              </a:spcAft>
            </a:pPr>
            <a:r>
              <a:rPr lang="en-US" sz="4400" b="1" dirty="0">
                <a:solidFill>
                  <a:srgbClr val="FEFFFF"/>
                </a:solidFill>
              </a:rPr>
              <a:t>	-  	Online submission</a:t>
            </a:r>
          </a:p>
          <a:p>
            <a:pPr lvl="1" indent="-228600" defTabSz="914400">
              <a:lnSpc>
                <a:spcPct val="90000"/>
              </a:lnSpc>
              <a:spcAft>
                <a:spcPts val="600"/>
              </a:spcAft>
              <a:buFont typeface="Arial" panose="020B0604020202020204" pitchFamily="34" charset="0"/>
              <a:buChar char="•"/>
            </a:pPr>
            <a:endParaRPr lang="en-US" sz="4400" b="1" dirty="0">
              <a:solidFill>
                <a:srgbClr val="FEFFFF"/>
              </a:solidFill>
            </a:endParaRPr>
          </a:p>
          <a:p>
            <a:pPr marL="228600" lvl="1" defTabSz="914400">
              <a:lnSpc>
                <a:spcPct val="90000"/>
              </a:lnSpc>
              <a:spcAft>
                <a:spcPts val="600"/>
              </a:spcAft>
            </a:pPr>
            <a:r>
              <a:rPr lang="en-US" sz="4400" b="1" dirty="0">
                <a:solidFill>
                  <a:srgbClr val="FEFFFF"/>
                </a:solidFill>
              </a:rPr>
              <a:t>    -  	Telephone</a:t>
            </a:r>
          </a:p>
          <a:p>
            <a:pPr lvl="1" indent="-228600" defTabSz="914400">
              <a:lnSpc>
                <a:spcPct val="90000"/>
              </a:lnSpc>
              <a:spcAft>
                <a:spcPts val="600"/>
              </a:spcAft>
              <a:buFont typeface="Arial" panose="020B0604020202020204" pitchFamily="34" charset="0"/>
              <a:buChar char="•"/>
            </a:pPr>
            <a:endParaRPr lang="en-US" b="1" dirty="0">
              <a:solidFill>
                <a:srgbClr val="FEFFFF"/>
              </a:solidFill>
            </a:endParaRPr>
          </a:p>
        </p:txBody>
      </p:sp>
      <p:pic>
        <p:nvPicPr>
          <p:cNvPr id="9" name="Picture 2">
            <a:extLst>
              <a:ext uri="{FF2B5EF4-FFF2-40B4-BE49-F238E27FC236}">
                <a16:creationId xmlns:a16="http://schemas.microsoft.com/office/drawing/2014/main" id="{9AD4514E-6117-415B-BE9C-6426662A9B08}"/>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17542046" y="10107189"/>
            <a:ext cx="6845278" cy="453128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94907527"/>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1253511" y="1065643"/>
            <a:ext cx="21520571" cy="1323760"/>
          </a:xfrm>
          <a:prstGeom prst="rect">
            <a:avLst/>
          </a:prstGeom>
          <a:noFill/>
        </p:spPr>
        <p:txBody>
          <a:bodyPr wrap="none" rtlCol="0">
            <a:spAutoFit/>
          </a:bodyPr>
          <a:lstStyle/>
          <a:p>
            <a:pPr algn="ctr"/>
            <a:r>
              <a:rPr lang="en-US" sz="8002" b="1" spc="600" dirty="0">
                <a:latin typeface="+mj-lt"/>
                <a:ea typeface="Nunito Light" charset="0"/>
                <a:cs typeface="Nunito Light" charset="0"/>
              </a:rPr>
              <a:t>Reporting Housing Discrimination</a:t>
            </a:r>
          </a:p>
        </p:txBody>
      </p:sp>
      <p:sp>
        <p:nvSpPr>
          <p:cNvPr id="8" name="TextBox 7">
            <a:extLst>
              <a:ext uri="{FF2B5EF4-FFF2-40B4-BE49-F238E27FC236}">
                <a16:creationId xmlns:a16="http://schemas.microsoft.com/office/drawing/2014/main" id="{79E5D235-3AA7-4826-9E15-4CCF90110B23}"/>
              </a:ext>
            </a:extLst>
          </p:cNvPr>
          <p:cNvSpPr txBox="1"/>
          <p:nvPr/>
        </p:nvSpPr>
        <p:spPr>
          <a:xfrm>
            <a:off x="152400" y="2818094"/>
            <a:ext cx="23839714" cy="1446550"/>
          </a:xfrm>
          <a:prstGeom prst="rect">
            <a:avLst/>
          </a:prstGeom>
          <a:noFill/>
        </p:spPr>
        <p:txBody>
          <a:bodyPr wrap="square" rtlCol="0">
            <a:spAutoFit/>
          </a:bodyPr>
          <a:lstStyle/>
          <a:p>
            <a:pPr marL="857250" indent="-857250">
              <a:buFont typeface="Arial" panose="020B0604020202020204" pitchFamily="34" charset="0"/>
              <a:buChar char="•"/>
            </a:pPr>
            <a:r>
              <a:rPr lang="en-US" sz="4400" b="1" dirty="0">
                <a:solidFill>
                  <a:schemeClr val="tx2"/>
                </a:solidFill>
                <a:ea typeface="Nunito" charset="0"/>
                <a:cs typeface="Nunito" charset="0"/>
              </a:rPr>
              <a:t>If you think your rights have been violated, you may file your complaint with one of the following:</a:t>
            </a:r>
            <a:endParaRPr lang="en-US" sz="4000" b="1" dirty="0">
              <a:solidFill>
                <a:schemeClr val="tx2"/>
              </a:solidFill>
              <a:ea typeface="Nunito" charset="0"/>
              <a:cs typeface="Nunito" charset="0"/>
            </a:endParaRPr>
          </a:p>
        </p:txBody>
      </p:sp>
      <p:sp>
        <p:nvSpPr>
          <p:cNvPr id="2" name="TextBox 1">
            <a:extLst>
              <a:ext uri="{FF2B5EF4-FFF2-40B4-BE49-F238E27FC236}">
                <a16:creationId xmlns:a16="http://schemas.microsoft.com/office/drawing/2014/main" id="{5CCADD26-8340-472D-B1FE-095E826714A9}"/>
              </a:ext>
            </a:extLst>
          </p:cNvPr>
          <p:cNvSpPr txBox="1"/>
          <p:nvPr/>
        </p:nvSpPr>
        <p:spPr>
          <a:xfrm>
            <a:off x="152400" y="4490595"/>
            <a:ext cx="7784592" cy="5139869"/>
          </a:xfrm>
          <a:prstGeom prst="rect">
            <a:avLst/>
          </a:prstGeom>
          <a:noFill/>
        </p:spPr>
        <p:txBody>
          <a:bodyPr wrap="square" rtlCol="0">
            <a:spAutoFit/>
          </a:bodyPr>
          <a:lstStyle/>
          <a:p>
            <a:pPr algn="ctr"/>
            <a:r>
              <a:rPr lang="en-US" sz="4400" b="1" u="sng" dirty="0"/>
              <a:t>Georgia Commission on Equal Opportunity</a:t>
            </a:r>
          </a:p>
          <a:p>
            <a:endParaRPr lang="en-US" sz="2400" b="1" u="sng" dirty="0"/>
          </a:p>
          <a:p>
            <a:pPr algn="ctr"/>
            <a:r>
              <a:rPr lang="en-US" sz="3200" b="1" dirty="0"/>
              <a:t>7 Martin Luther King Jr. Drive, SE</a:t>
            </a:r>
          </a:p>
          <a:p>
            <a:pPr algn="ctr"/>
            <a:r>
              <a:rPr lang="en-US" sz="3200" b="1" dirty="0"/>
              <a:t>Suite 351 – Agriculture Bldg.</a:t>
            </a:r>
          </a:p>
          <a:p>
            <a:pPr algn="ctr"/>
            <a:r>
              <a:rPr lang="en-US" sz="3200" b="1" dirty="0"/>
              <a:t>Atlanta, Georgia 30334</a:t>
            </a:r>
          </a:p>
          <a:p>
            <a:pPr algn="ctr"/>
            <a:r>
              <a:rPr lang="en-US" sz="3200" b="1" dirty="0"/>
              <a:t>Phone: 404 – 656 – 1736</a:t>
            </a:r>
          </a:p>
          <a:p>
            <a:pPr algn="ctr"/>
            <a:r>
              <a:rPr lang="en-US" sz="3200" b="1" dirty="0"/>
              <a:t>Toll Free: 1 – 800 – 473 – OPEN (6736)</a:t>
            </a:r>
          </a:p>
          <a:p>
            <a:pPr algn="ctr"/>
            <a:r>
              <a:rPr lang="en-US" sz="3200" b="1" dirty="0"/>
              <a:t>Fax: 404 – 656 – 4399</a:t>
            </a:r>
          </a:p>
          <a:p>
            <a:pPr algn="ctr"/>
            <a:r>
              <a:rPr lang="en-US" sz="2400" b="1" dirty="0">
                <a:hlinkClick r:id="rId3"/>
              </a:rPr>
              <a:t>https://gceo.georgia.gov/fair-housing-division</a:t>
            </a:r>
            <a:endParaRPr lang="en-US" sz="2400" b="1" dirty="0"/>
          </a:p>
        </p:txBody>
      </p:sp>
      <p:sp>
        <p:nvSpPr>
          <p:cNvPr id="5" name="TextBox 4">
            <a:extLst>
              <a:ext uri="{FF2B5EF4-FFF2-40B4-BE49-F238E27FC236}">
                <a16:creationId xmlns:a16="http://schemas.microsoft.com/office/drawing/2014/main" id="{5B912878-B73B-49AD-86FB-DF8E838041DD}"/>
              </a:ext>
            </a:extLst>
          </p:cNvPr>
          <p:cNvSpPr txBox="1"/>
          <p:nvPr/>
        </p:nvSpPr>
        <p:spPr>
          <a:xfrm>
            <a:off x="7960543" y="4510479"/>
            <a:ext cx="8556172" cy="7232749"/>
          </a:xfrm>
          <a:prstGeom prst="rect">
            <a:avLst/>
          </a:prstGeom>
          <a:noFill/>
        </p:spPr>
        <p:txBody>
          <a:bodyPr wrap="square" rtlCol="0">
            <a:spAutoFit/>
          </a:bodyPr>
          <a:lstStyle/>
          <a:p>
            <a:pPr algn="ctr"/>
            <a:r>
              <a:rPr lang="en-US" sz="4400" b="1" u="sng" dirty="0"/>
              <a:t>HUD Southeast Regional Office – Atlanta Regional Office</a:t>
            </a:r>
          </a:p>
          <a:p>
            <a:pPr algn="ctr"/>
            <a:endParaRPr lang="en-US" sz="2400" b="1" dirty="0"/>
          </a:p>
          <a:p>
            <a:pPr algn="ctr"/>
            <a:r>
              <a:rPr lang="en-US" sz="3200" b="1" dirty="0"/>
              <a:t>Fair Housing and Equal Opportunity (FHEO) Center</a:t>
            </a:r>
          </a:p>
          <a:p>
            <a:pPr algn="ctr"/>
            <a:r>
              <a:rPr lang="en-US" sz="3200" b="1" dirty="0"/>
              <a:t>40 Marietta Street</a:t>
            </a:r>
          </a:p>
          <a:p>
            <a:pPr algn="ctr"/>
            <a:r>
              <a:rPr lang="en-US" sz="3200" b="1" dirty="0"/>
              <a:t>16</a:t>
            </a:r>
            <a:r>
              <a:rPr lang="en-US" sz="3200" b="1" baseline="30000" dirty="0"/>
              <a:t>th</a:t>
            </a:r>
            <a:r>
              <a:rPr lang="en-US" sz="3200" b="1" dirty="0"/>
              <a:t> Floor</a:t>
            </a:r>
          </a:p>
          <a:p>
            <a:pPr algn="ctr"/>
            <a:r>
              <a:rPr lang="en-US" sz="3200" b="1" dirty="0"/>
              <a:t>Atlanta, Georgia 30303</a:t>
            </a:r>
          </a:p>
          <a:p>
            <a:pPr algn="ctr"/>
            <a:r>
              <a:rPr lang="en-US" sz="3200" b="1" dirty="0"/>
              <a:t>Phone: 404 – 331 -5140</a:t>
            </a:r>
          </a:p>
          <a:p>
            <a:pPr algn="ctr"/>
            <a:r>
              <a:rPr lang="en-US" sz="3200" b="1" dirty="0"/>
              <a:t>Toll Free: 1 – 800 – 440 – 8091 x 2493</a:t>
            </a:r>
          </a:p>
          <a:p>
            <a:pPr algn="ctr"/>
            <a:r>
              <a:rPr lang="en-US" sz="3200" b="1" dirty="0"/>
              <a:t>Fax: 404 – 331 – 1021</a:t>
            </a:r>
          </a:p>
          <a:p>
            <a:pPr algn="ctr"/>
            <a:r>
              <a:rPr lang="en-US" sz="3200" b="1" dirty="0"/>
              <a:t>*TTY 404 – 730 - 2654</a:t>
            </a:r>
          </a:p>
          <a:p>
            <a:pPr algn="ctr"/>
            <a:r>
              <a:rPr lang="en-US" sz="3200" b="1" dirty="0">
                <a:hlinkClick r:id="rId4"/>
              </a:rPr>
              <a:t>Complaints_office_04@hud.gov</a:t>
            </a:r>
            <a:endParaRPr lang="en-US" sz="3200" b="1" dirty="0"/>
          </a:p>
          <a:p>
            <a:pPr algn="ctr"/>
            <a:endParaRPr lang="en-US" sz="3200" b="1" dirty="0"/>
          </a:p>
        </p:txBody>
      </p:sp>
      <p:sp>
        <p:nvSpPr>
          <p:cNvPr id="6" name="TextBox 5">
            <a:extLst>
              <a:ext uri="{FF2B5EF4-FFF2-40B4-BE49-F238E27FC236}">
                <a16:creationId xmlns:a16="http://schemas.microsoft.com/office/drawing/2014/main" id="{CBD9BF88-10CF-466E-95E5-FDE766FD171B}"/>
              </a:ext>
            </a:extLst>
          </p:cNvPr>
          <p:cNvSpPr txBox="1"/>
          <p:nvPr/>
        </p:nvSpPr>
        <p:spPr>
          <a:xfrm>
            <a:off x="16023767" y="4512367"/>
            <a:ext cx="8839200" cy="6740307"/>
          </a:xfrm>
          <a:prstGeom prst="rect">
            <a:avLst/>
          </a:prstGeom>
          <a:noFill/>
        </p:spPr>
        <p:txBody>
          <a:bodyPr wrap="square" rtlCol="0">
            <a:spAutoFit/>
          </a:bodyPr>
          <a:lstStyle/>
          <a:p>
            <a:pPr algn="ctr"/>
            <a:r>
              <a:rPr lang="en-US" sz="4400" b="1" u="sng" dirty="0"/>
              <a:t>HUD – Washington D.C. Headquarters</a:t>
            </a:r>
          </a:p>
          <a:p>
            <a:pPr algn="ctr"/>
            <a:endParaRPr lang="en-US" sz="2400" b="1" dirty="0"/>
          </a:p>
          <a:p>
            <a:pPr algn="ctr"/>
            <a:r>
              <a:rPr lang="en-US" sz="3200" b="1" dirty="0"/>
              <a:t>Office of Fair Housing and Equal Opportunity</a:t>
            </a:r>
          </a:p>
          <a:p>
            <a:pPr algn="ctr"/>
            <a:r>
              <a:rPr lang="en-US" sz="3200" b="1" dirty="0"/>
              <a:t>451 7</a:t>
            </a:r>
            <a:r>
              <a:rPr lang="en-US" sz="3200" b="1" baseline="30000" dirty="0"/>
              <a:t>th</a:t>
            </a:r>
            <a:r>
              <a:rPr lang="en-US" sz="3200" b="1" dirty="0"/>
              <a:t> Street, S.W. </a:t>
            </a:r>
          </a:p>
          <a:p>
            <a:pPr algn="ctr"/>
            <a:r>
              <a:rPr lang="en-US" sz="3200" b="1" dirty="0"/>
              <a:t>Room 5204</a:t>
            </a:r>
          </a:p>
          <a:p>
            <a:pPr algn="ctr"/>
            <a:r>
              <a:rPr lang="en-US" sz="3200" b="1" dirty="0"/>
              <a:t>Washington, DC 20410</a:t>
            </a:r>
          </a:p>
          <a:p>
            <a:pPr algn="ctr"/>
            <a:r>
              <a:rPr lang="en-US" sz="3200" b="1" dirty="0"/>
              <a:t>Toll Free: 1 – 800 – 669 -9777</a:t>
            </a:r>
          </a:p>
          <a:p>
            <a:pPr algn="ctr"/>
            <a:r>
              <a:rPr lang="en-US" sz="3200" b="1" dirty="0"/>
              <a:t>Fax: 202 -708 - 1425</a:t>
            </a:r>
          </a:p>
          <a:p>
            <a:pPr algn="ctr"/>
            <a:r>
              <a:rPr lang="en-US" sz="3200" b="1" dirty="0"/>
              <a:t>*TTY 1 - 800 – 927 - 9275</a:t>
            </a:r>
          </a:p>
          <a:p>
            <a:pPr algn="ctr"/>
            <a:r>
              <a:rPr lang="en-US" sz="3200" b="1" dirty="0">
                <a:hlinkClick r:id="rId5"/>
              </a:rPr>
              <a:t>www.hud.gov/fairhousing</a:t>
            </a:r>
            <a:endParaRPr lang="en-US" sz="3200" b="1" dirty="0"/>
          </a:p>
          <a:p>
            <a:pPr algn="ctr"/>
            <a:endParaRPr lang="en-US" sz="3200" b="1" dirty="0"/>
          </a:p>
        </p:txBody>
      </p:sp>
      <p:pic>
        <p:nvPicPr>
          <p:cNvPr id="9" name="Picture 2">
            <a:extLst>
              <a:ext uri="{FF2B5EF4-FFF2-40B4-BE49-F238E27FC236}">
                <a16:creationId xmlns:a16="http://schemas.microsoft.com/office/drawing/2014/main" id="{A31B80D0-32C8-40A2-9207-33D220852E58}"/>
              </a:ext>
            </a:extLst>
          </p:cNvPr>
          <p:cNvPicPr>
            <a:picLocks noChangeAspect="1" noChangeArrowheads="1"/>
          </p:cNvPicPr>
          <p:nvPr/>
        </p:nvPicPr>
        <p:blipFill>
          <a:blip r:embed="rId6">
            <a:extLst>
              <a:ext uri="{28A0092B-C50C-407E-A947-70E740481C1C}">
                <a14:useLocalDpi xmlns:a14="http://schemas.microsoft.com/office/drawing/2010/main" val="0"/>
              </a:ext>
            </a:extLst>
          </a:blip>
          <a:stretch>
            <a:fillRect/>
          </a:stretch>
        </p:blipFill>
        <p:spPr bwMode="auto">
          <a:xfrm>
            <a:off x="16775129" y="10696090"/>
            <a:ext cx="7654303" cy="382468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83657109"/>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5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2" name="Rectangle 21">
            <a:extLst>
              <a:ext uri="{FF2B5EF4-FFF2-40B4-BE49-F238E27FC236}">
                <a16:creationId xmlns:a16="http://schemas.microsoft.com/office/drawing/2014/main" id="{12FB12AE-71D1-47FD-9AC3-EE2C0742453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24384000" cy="13716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TextBox 6"/>
          <p:cNvSpPr txBox="1"/>
          <p:nvPr/>
        </p:nvSpPr>
        <p:spPr>
          <a:xfrm>
            <a:off x="1286936" y="1243584"/>
            <a:ext cx="9979780" cy="10826496"/>
          </a:xfrm>
          <a:prstGeom prst="rect">
            <a:avLst/>
          </a:prstGeom>
        </p:spPr>
        <p:txBody>
          <a:bodyPr vert="horz" lIns="91440" tIns="45720" rIns="91440" bIns="45720" rtlCol="0" anchor="ctr">
            <a:normAutofit/>
          </a:bodyPr>
          <a:lstStyle/>
          <a:p>
            <a:pPr defTabSz="914400">
              <a:lnSpc>
                <a:spcPct val="90000"/>
              </a:lnSpc>
              <a:spcBef>
                <a:spcPct val="0"/>
              </a:spcBef>
              <a:spcAft>
                <a:spcPts val="600"/>
              </a:spcAft>
            </a:pPr>
            <a:r>
              <a:rPr lang="en-US" sz="8000" b="1" kern="1200" spc="600" dirty="0">
                <a:solidFill>
                  <a:schemeClr val="tx1"/>
                </a:solidFill>
                <a:latin typeface="+mj-lt"/>
                <a:ea typeface="+mj-ea"/>
                <a:cs typeface="+mj-cs"/>
              </a:rPr>
              <a:t>Once you file a </a:t>
            </a:r>
          </a:p>
          <a:p>
            <a:pPr defTabSz="914400">
              <a:lnSpc>
                <a:spcPct val="90000"/>
              </a:lnSpc>
              <a:spcBef>
                <a:spcPct val="0"/>
              </a:spcBef>
              <a:spcAft>
                <a:spcPts val="600"/>
              </a:spcAft>
            </a:pPr>
            <a:r>
              <a:rPr lang="en-US" sz="8000" b="1" kern="1200" spc="600" dirty="0">
                <a:solidFill>
                  <a:schemeClr val="tx1"/>
                </a:solidFill>
                <a:latin typeface="+mj-lt"/>
                <a:ea typeface="+mj-ea"/>
                <a:cs typeface="+mj-cs"/>
              </a:rPr>
              <a:t>Fair Housing Complaint</a:t>
            </a:r>
          </a:p>
        </p:txBody>
      </p:sp>
      <p:sp>
        <p:nvSpPr>
          <p:cNvPr id="24" name="Freeform: Shape 23">
            <a:extLst>
              <a:ext uri="{FF2B5EF4-FFF2-40B4-BE49-F238E27FC236}">
                <a16:creationId xmlns:a16="http://schemas.microsoft.com/office/drawing/2014/main" id="{64853C7E-3CBA-4464-865F-6044D94B1BE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676974" y="5988424"/>
            <a:ext cx="2690770" cy="1336820"/>
          </a:xfrm>
          <a:custGeom>
            <a:avLst/>
            <a:gdLst>
              <a:gd name="connsiteX0" fmla="*/ 0 w 1345385"/>
              <a:gd name="connsiteY0" fmla="*/ 668410 h 668410"/>
              <a:gd name="connsiteX1" fmla="*/ 672692 w 1345385"/>
              <a:gd name="connsiteY1" fmla="*/ 0 h 668410"/>
              <a:gd name="connsiteX2" fmla="*/ 1345385 w 1345385"/>
              <a:gd name="connsiteY2" fmla="*/ 668410 h 668410"/>
            </a:gdLst>
            <a:ahLst/>
            <a:cxnLst>
              <a:cxn ang="0">
                <a:pos x="connsiteX0" y="connsiteY0"/>
              </a:cxn>
              <a:cxn ang="0">
                <a:pos x="connsiteX1" y="connsiteY1"/>
              </a:cxn>
              <a:cxn ang="0">
                <a:pos x="connsiteX2" y="connsiteY2"/>
              </a:cxn>
            </a:cxnLst>
            <a:rect l="l" t="t" r="r" b="b"/>
            <a:pathLst>
              <a:path w="1345385" h="668410">
                <a:moveTo>
                  <a:pt x="0" y="668410"/>
                </a:moveTo>
                <a:lnTo>
                  <a:pt x="672692" y="0"/>
                </a:lnTo>
                <a:lnTo>
                  <a:pt x="1345385" y="668410"/>
                </a:lnTo>
                <a:close/>
              </a:path>
            </a:pathLst>
          </a:cu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6" name="Rectangle 25">
            <a:extLst>
              <a:ext uri="{FF2B5EF4-FFF2-40B4-BE49-F238E27FC236}">
                <a16:creationId xmlns:a16="http://schemas.microsoft.com/office/drawing/2014/main" id="{55EFEC59-B929-4851-9DEF-9106F27979A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166960" y="5520608"/>
            <a:ext cx="836274" cy="836274"/>
          </a:xfrm>
          <a:prstGeom prst="rect">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Rectangle 27">
            <a:extLst>
              <a:ext uri="{FF2B5EF4-FFF2-40B4-BE49-F238E27FC236}">
                <a16:creationId xmlns:a16="http://schemas.microsoft.com/office/drawing/2014/main" id="{6C132392-D5FF-4588-8FA1-5BAD77BF646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1017672" y="8249910"/>
            <a:ext cx="1270672" cy="1270672"/>
          </a:xfrm>
          <a:prstGeom prst="rect">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Rectangle 29">
            <a:extLst>
              <a:ext uri="{FF2B5EF4-FFF2-40B4-BE49-F238E27FC236}">
                <a16:creationId xmlns:a16="http://schemas.microsoft.com/office/drawing/2014/main" id="{C7EAC045-695C-4E73-9B7C-AFD6FB22DA2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1673044" y="9242124"/>
            <a:ext cx="448694" cy="448694"/>
          </a:xfrm>
          <a:prstGeom prst="rect">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Isosceles Triangle 31">
            <a:extLst>
              <a:ext uri="{FF2B5EF4-FFF2-40B4-BE49-F238E27FC236}">
                <a16:creationId xmlns:a16="http://schemas.microsoft.com/office/drawing/2014/main" id="{404A7A3A-BEAE-4BC6-A163-5D0E5F8C466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8100000">
            <a:off x="20351352" y="11195780"/>
            <a:ext cx="5965880" cy="2963950"/>
          </a:xfrm>
          <a:prstGeom prst="triangle">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4" name="Rectangle 33">
            <a:extLst>
              <a:ext uri="{FF2B5EF4-FFF2-40B4-BE49-F238E27FC236}">
                <a16:creationId xmlns:a16="http://schemas.microsoft.com/office/drawing/2014/main" id="{12ED3B7D-405D-4DFA-8608-B6DE7467183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22092480" y="10560988"/>
            <a:ext cx="1683010" cy="1683010"/>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8" name="TextBox 7">
            <a:extLst>
              <a:ext uri="{FF2B5EF4-FFF2-40B4-BE49-F238E27FC236}">
                <a16:creationId xmlns:a16="http://schemas.microsoft.com/office/drawing/2014/main" id="{79E5D235-3AA7-4826-9E15-4CCF90110B23}"/>
              </a:ext>
            </a:extLst>
          </p:cNvPr>
          <p:cNvSpPr txBox="1"/>
          <p:nvPr/>
        </p:nvSpPr>
        <p:spPr>
          <a:xfrm>
            <a:off x="10624462" y="1700583"/>
            <a:ext cx="12211350" cy="9008057"/>
          </a:xfrm>
          <a:prstGeom prst="rect">
            <a:avLst/>
          </a:prstGeom>
          <a:noFill/>
        </p:spPr>
        <p:txBody>
          <a:bodyPr vert="horz" lIns="91440" tIns="45720" rIns="91440" bIns="45720" rtlCol="0" anchor="ctr">
            <a:normAutofit lnSpcReduction="10000"/>
          </a:bodyPr>
          <a:lstStyle/>
          <a:p>
            <a:pPr marL="1200150" indent="-571500" defTabSz="914400">
              <a:lnSpc>
                <a:spcPct val="90000"/>
              </a:lnSpc>
              <a:spcAft>
                <a:spcPts val="600"/>
              </a:spcAft>
              <a:buFont typeface="Wingdings" panose="05000000000000000000" pitchFamily="2" charset="2"/>
              <a:buChar char="q"/>
            </a:pPr>
            <a:r>
              <a:rPr lang="en-US" sz="3700" b="1" dirty="0"/>
              <a:t> HUD will:</a:t>
            </a:r>
          </a:p>
          <a:p>
            <a:pPr marL="857250" indent="-228600" defTabSz="914400">
              <a:lnSpc>
                <a:spcPct val="90000"/>
              </a:lnSpc>
              <a:spcAft>
                <a:spcPts val="600"/>
              </a:spcAft>
              <a:buFont typeface="Arial" panose="020B0604020202020204" pitchFamily="34" charset="0"/>
              <a:buChar char="•"/>
            </a:pPr>
            <a:endParaRPr lang="en-US" sz="3700" b="1" dirty="0"/>
          </a:p>
          <a:p>
            <a:pPr marL="457200" lvl="2" defTabSz="914400">
              <a:lnSpc>
                <a:spcPct val="90000"/>
              </a:lnSpc>
              <a:spcAft>
                <a:spcPts val="600"/>
              </a:spcAft>
            </a:pPr>
            <a:r>
              <a:rPr lang="en-US" sz="3700" b="1" dirty="0"/>
              <a:t>		-  	Notify you in writing when your 						complaint is accepted</a:t>
            </a:r>
          </a:p>
          <a:p>
            <a:pPr marL="857250" indent="-228600" defTabSz="914400">
              <a:lnSpc>
                <a:spcPct val="90000"/>
              </a:lnSpc>
              <a:spcAft>
                <a:spcPts val="600"/>
              </a:spcAft>
              <a:buFont typeface="Arial" panose="020B0604020202020204" pitchFamily="34" charset="0"/>
              <a:buChar char="•"/>
            </a:pPr>
            <a:endParaRPr lang="en-US" sz="3700" b="1" dirty="0"/>
          </a:p>
          <a:p>
            <a:pPr marL="0" lvl="1" defTabSz="914400">
              <a:lnSpc>
                <a:spcPct val="90000"/>
              </a:lnSpc>
              <a:spcAft>
                <a:spcPts val="600"/>
              </a:spcAft>
            </a:pPr>
            <a:r>
              <a:rPr lang="en-US" sz="3700" b="1" dirty="0"/>
              <a:t>		-	Notify the alleged violator of the 						filed complaint and allow the 						violator to submit a written answer</a:t>
            </a:r>
          </a:p>
          <a:p>
            <a:pPr indent="-228600" defTabSz="914400">
              <a:lnSpc>
                <a:spcPct val="90000"/>
              </a:lnSpc>
              <a:spcAft>
                <a:spcPts val="600"/>
              </a:spcAft>
              <a:buFont typeface="Arial" panose="020B0604020202020204" pitchFamily="34" charset="0"/>
              <a:buChar char="•"/>
            </a:pPr>
            <a:endParaRPr lang="en-US" sz="3700" b="1" dirty="0"/>
          </a:p>
          <a:p>
            <a:pPr marL="0" lvl="1" defTabSz="914400">
              <a:lnSpc>
                <a:spcPct val="90000"/>
              </a:lnSpc>
              <a:spcAft>
                <a:spcPts val="600"/>
              </a:spcAft>
            </a:pPr>
            <a:r>
              <a:rPr lang="en-US" sz="3700" b="1" dirty="0"/>
              <a:t>		-	Conduct a reasonable cause 						investigation of the complaint</a:t>
            </a:r>
          </a:p>
          <a:p>
            <a:pPr lvl="1" indent="-228600" defTabSz="914400">
              <a:lnSpc>
                <a:spcPct val="90000"/>
              </a:lnSpc>
              <a:spcAft>
                <a:spcPts val="600"/>
              </a:spcAft>
              <a:buFont typeface="Arial" panose="020B0604020202020204" pitchFamily="34" charset="0"/>
              <a:buChar char="•"/>
            </a:pPr>
            <a:endParaRPr lang="en-US" sz="3700" b="1" dirty="0"/>
          </a:p>
          <a:p>
            <a:pPr marL="0" lvl="1" defTabSz="914400">
              <a:lnSpc>
                <a:spcPct val="90000"/>
              </a:lnSpc>
              <a:spcAft>
                <a:spcPts val="600"/>
              </a:spcAft>
            </a:pPr>
            <a:r>
              <a:rPr lang="en-US" sz="3700" b="1" dirty="0"/>
              <a:t>		-      Notify you and the alleged violator 					if HUD cannot complete its 							reasonable cause investigation 						with 100 days of the complaint 						filing and provide reason(s) for the 					delay.</a:t>
            </a:r>
          </a:p>
          <a:p>
            <a:pPr lvl="1" indent="-228600" defTabSz="914400">
              <a:lnSpc>
                <a:spcPct val="90000"/>
              </a:lnSpc>
              <a:spcAft>
                <a:spcPts val="600"/>
              </a:spcAft>
              <a:buFont typeface="Arial" panose="020B0604020202020204" pitchFamily="34" charset="0"/>
              <a:buChar char="•"/>
            </a:pPr>
            <a:endParaRPr lang="en-US" sz="3700" b="1" dirty="0"/>
          </a:p>
        </p:txBody>
      </p:sp>
      <p:pic>
        <p:nvPicPr>
          <p:cNvPr id="11" name="Picture 2">
            <a:extLst>
              <a:ext uri="{FF2B5EF4-FFF2-40B4-BE49-F238E27FC236}">
                <a16:creationId xmlns:a16="http://schemas.microsoft.com/office/drawing/2014/main" id="{80996D69-D4A0-4BEB-8955-01120032021A}"/>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15651605" y="10292846"/>
            <a:ext cx="8567530" cy="453128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70323089"/>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5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12FB12AE-71D1-47FD-9AC3-EE2C0742453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24384000" cy="13716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TextBox 6"/>
          <p:cNvSpPr txBox="1"/>
          <p:nvPr/>
        </p:nvSpPr>
        <p:spPr>
          <a:xfrm>
            <a:off x="1286936" y="1243584"/>
            <a:ext cx="9979780" cy="10826496"/>
          </a:xfrm>
          <a:prstGeom prst="rect">
            <a:avLst/>
          </a:prstGeom>
        </p:spPr>
        <p:txBody>
          <a:bodyPr vert="horz" lIns="91440" tIns="45720" rIns="91440" bIns="45720" rtlCol="0" anchor="ctr">
            <a:normAutofit/>
          </a:bodyPr>
          <a:lstStyle/>
          <a:p>
            <a:pPr defTabSz="914400">
              <a:lnSpc>
                <a:spcPct val="90000"/>
              </a:lnSpc>
              <a:spcBef>
                <a:spcPct val="0"/>
              </a:spcBef>
              <a:spcAft>
                <a:spcPts val="600"/>
              </a:spcAft>
            </a:pPr>
            <a:r>
              <a:rPr lang="en-US" sz="8000" b="1" kern="1200" spc="600" dirty="0">
                <a:solidFill>
                  <a:schemeClr val="tx1"/>
                </a:solidFill>
                <a:latin typeface="+mj-lt"/>
                <a:ea typeface="+mj-ea"/>
                <a:cs typeface="+mj-cs"/>
              </a:rPr>
              <a:t>Once you file a Fair Housing Complaint</a:t>
            </a:r>
          </a:p>
        </p:txBody>
      </p:sp>
      <p:sp>
        <p:nvSpPr>
          <p:cNvPr id="15" name="Freeform: Shape 14">
            <a:extLst>
              <a:ext uri="{FF2B5EF4-FFF2-40B4-BE49-F238E27FC236}">
                <a16:creationId xmlns:a16="http://schemas.microsoft.com/office/drawing/2014/main" id="{64853C7E-3CBA-4464-865F-6044D94B1BE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676974" y="5988424"/>
            <a:ext cx="2690770" cy="1336820"/>
          </a:xfrm>
          <a:custGeom>
            <a:avLst/>
            <a:gdLst>
              <a:gd name="connsiteX0" fmla="*/ 0 w 1345385"/>
              <a:gd name="connsiteY0" fmla="*/ 668410 h 668410"/>
              <a:gd name="connsiteX1" fmla="*/ 672692 w 1345385"/>
              <a:gd name="connsiteY1" fmla="*/ 0 h 668410"/>
              <a:gd name="connsiteX2" fmla="*/ 1345385 w 1345385"/>
              <a:gd name="connsiteY2" fmla="*/ 668410 h 668410"/>
            </a:gdLst>
            <a:ahLst/>
            <a:cxnLst>
              <a:cxn ang="0">
                <a:pos x="connsiteX0" y="connsiteY0"/>
              </a:cxn>
              <a:cxn ang="0">
                <a:pos x="connsiteX1" y="connsiteY1"/>
              </a:cxn>
              <a:cxn ang="0">
                <a:pos x="connsiteX2" y="connsiteY2"/>
              </a:cxn>
            </a:cxnLst>
            <a:rect l="l" t="t" r="r" b="b"/>
            <a:pathLst>
              <a:path w="1345385" h="668410">
                <a:moveTo>
                  <a:pt x="0" y="668410"/>
                </a:moveTo>
                <a:lnTo>
                  <a:pt x="672692" y="0"/>
                </a:lnTo>
                <a:lnTo>
                  <a:pt x="1345385" y="668410"/>
                </a:lnTo>
                <a:close/>
              </a:path>
            </a:pathLst>
          </a:cu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7" name="Rectangle 16">
            <a:extLst>
              <a:ext uri="{FF2B5EF4-FFF2-40B4-BE49-F238E27FC236}">
                <a16:creationId xmlns:a16="http://schemas.microsoft.com/office/drawing/2014/main" id="{55EFEC59-B929-4851-9DEF-9106F27979A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166960" y="5520608"/>
            <a:ext cx="836274" cy="836274"/>
          </a:xfrm>
          <a:prstGeom prst="rect">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Rectangle 18">
            <a:extLst>
              <a:ext uri="{FF2B5EF4-FFF2-40B4-BE49-F238E27FC236}">
                <a16:creationId xmlns:a16="http://schemas.microsoft.com/office/drawing/2014/main" id="{6C132392-D5FF-4588-8FA1-5BAD77BF646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1017672" y="8249910"/>
            <a:ext cx="1270672" cy="1270672"/>
          </a:xfrm>
          <a:prstGeom prst="rect">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Rectangle 20">
            <a:extLst>
              <a:ext uri="{FF2B5EF4-FFF2-40B4-BE49-F238E27FC236}">
                <a16:creationId xmlns:a16="http://schemas.microsoft.com/office/drawing/2014/main" id="{C7EAC045-695C-4E73-9B7C-AFD6FB22DA2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1673044" y="9242124"/>
            <a:ext cx="448694" cy="448694"/>
          </a:xfrm>
          <a:prstGeom prst="rect">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Isosceles Triangle 22">
            <a:extLst>
              <a:ext uri="{FF2B5EF4-FFF2-40B4-BE49-F238E27FC236}">
                <a16:creationId xmlns:a16="http://schemas.microsoft.com/office/drawing/2014/main" id="{404A7A3A-BEAE-4BC6-A163-5D0E5F8C466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8100000">
            <a:off x="20351352" y="11195780"/>
            <a:ext cx="5965880" cy="2963950"/>
          </a:xfrm>
          <a:prstGeom prst="triangle">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5" name="Rectangle 24">
            <a:extLst>
              <a:ext uri="{FF2B5EF4-FFF2-40B4-BE49-F238E27FC236}">
                <a16:creationId xmlns:a16="http://schemas.microsoft.com/office/drawing/2014/main" id="{12ED3B7D-405D-4DFA-8608-B6DE7467183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22092480" y="10560988"/>
            <a:ext cx="1683010" cy="1683010"/>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8" name="TextBox 7">
            <a:extLst>
              <a:ext uri="{FF2B5EF4-FFF2-40B4-BE49-F238E27FC236}">
                <a16:creationId xmlns:a16="http://schemas.microsoft.com/office/drawing/2014/main" id="{79E5D235-3AA7-4826-9E15-4CCF90110B23}"/>
              </a:ext>
            </a:extLst>
          </p:cNvPr>
          <p:cNvSpPr txBox="1"/>
          <p:nvPr/>
        </p:nvSpPr>
        <p:spPr>
          <a:xfrm>
            <a:off x="11322689" y="1123439"/>
            <a:ext cx="11932053" cy="11142130"/>
          </a:xfrm>
          <a:prstGeom prst="rect">
            <a:avLst/>
          </a:prstGeom>
          <a:noFill/>
        </p:spPr>
        <p:txBody>
          <a:bodyPr vert="horz" lIns="91440" tIns="45720" rIns="91440" bIns="45720" rtlCol="0" anchor="ctr">
            <a:normAutofit/>
          </a:bodyPr>
          <a:lstStyle/>
          <a:p>
            <a:pPr marL="1200150" indent="-571500" defTabSz="914400">
              <a:lnSpc>
                <a:spcPct val="90000"/>
              </a:lnSpc>
              <a:spcAft>
                <a:spcPts val="600"/>
              </a:spcAft>
              <a:buFont typeface="Wingdings" panose="05000000000000000000" pitchFamily="2" charset="2"/>
              <a:buChar char="q"/>
            </a:pPr>
            <a:r>
              <a:rPr lang="en-US" sz="4000" b="1" dirty="0"/>
              <a:t>Once a complaint is filed, HUD will, alternatively:</a:t>
            </a:r>
          </a:p>
          <a:p>
            <a:pPr marL="857250" indent="-228600" defTabSz="914400">
              <a:lnSpc>
                <a:spcPct val="90000"/>
              </a:lnSpc>
              <a:spcAft>
                <a:spcPts val="600"/>
              </a:spcAft>
              <a:buFont typeface="Arial" panose="020B0604020202020204" pitchFamily="34" charset="0"/>
              <a:buChar char="•"/>
            </a:pPr>
            <a:endParaRPr lang="en-US" sz="4000" b="1" dirty="0"/>
          </a:p>
          <a:p>
            <a:pPr marL="685800" lvl="2" defTabSz="914400">
              <a:lnSpc>
                <a:spcPct val="90000"/>
              </a:lnSpc>
              <a:spcAft>
                <a:spcPts val="600"/>
              </a:spcAft>
            </a:pPr>
            <a:r>
              <a:rPr lang="en-US" sz="4000" b="1" dirty="0"/>
              <a:t>		-  During the reasonable cause 			   	   investigation of the complaint, 			         HUD is required to offer you and the    		   respondent the opportunity to  				   voluntarily resolve your complaint with 		   a Conciliation Agreement.</a:t>
            </a:r>
          </a:p>
          <a:p>
            <a:pPr marL="857250" indent="-228600" defTabSz="914400">
              <a:lnSpc>
                <a:spcPct val="90000"/>
              </a:lnSpc>
              <a:spcAft>
                <a:spcPts val="600"/>
              </a:spcAft>
              <a:buFont typeface="Arial" panose="020B0604020202020204" pitchFamily="34" charset="0"/>
              <a:buChar char="•"/>
            </a:pPr>
            <a:endParaRPr lang="en-US" sz="4000" b="1" dirty="0"/>
          </a:p>
        </p:txBody>
      </p:sp>
      <p:pic>
        <p:nvPicPr>
          <p:cNvPr id="11" name="Picture 2">
            <a:extLst>
              <a:ext uri="{FF2B5EF4-FFF2-40B4-BE49-F238E27FC236}">
                <a16:creationId xmlns:a16="http://schemas.microsoft.com/office/drawing/2014/main" id="{332B0529-8F14-464E-B069-609EDBE1302C}"/>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15651605" y="10292846"/>
            <a:ext cx="8567530" cy="453128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44375088"/>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5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3" name="Rectangle 12">
            <a:extLst>
              <a:ext uri="{FF2B5EF4-FFF2-40B4-BE49-F238E27FC236}">
                <a16:creationId xmlns:a16="http://schemas.microsoft.com/office/drawing/2014/main" id="{827B839B-9ADE-406B-8590-F1CAEDED45A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24377904" cy="13716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Freeform 45">
            <a:extLst>
              <a:ext uri="{FF2B5EF4-FFF2-40B4-BE49-F238E27FC236}">
                <a16:creationId xmlns:a16="http://schemas.microsoft.com/office/drawing/2014/main" id="{CFE45BF0-46DB-408C-B5F7-7B11716805D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819420" y="2044700"/>
            <a:ext cx="1419224" cy="4191002"/>
          </a:xfrm>
          <a:custGeom>
            <a:avLst/>
            <a:gdLst>
              <a:gd name="T0" fmla="*/ 447 w 447"/>
              <a:gd name="T1" fmla="*/ 1363 h 1363"/>
              <a:gd name="T2" fmla="*/ 0 w 447"/>
              <a:gd name="T3" fmla="*/ 987 h 1363"/>
              <a:gd name="T4" fmla="*/ 0 w 447"/>
              <a:gd name="T5" fmla="*/ 0 h 1363"/>
              <a:gd name="T6" fmla="*/ 447 w 447"/>
              <a:gd name="T7" fmla="*/ 376 h 1363"/>
              <a:gd name="T8" fmla="*/ 447 w 447"/>
              <a:gd name="T9" fmla="*/ 1363 h 1363"/>
            </a:gdLst>
            <a:ahLst/>
            <a:cxnLst>
              <a:cxn ang="0">
                <a:pos x="T0" y="T1"/>
              </a:cxn>
              <a:cxn ang="0">
                <a:pos x="T2" y="T3"/>
              </a:cxn>
              <a:cxn ang="0">
                <a:pos x="T4" y="T5"/>
              </a:cxn>
              <a:cxn ang="0">
                <a:pos x="T6" y="T7"/>
              </a:cxn>
              <a:cxn ang="0">
                <a:pos x="T8" y="T9"/>
              </a:cxn>
            </a:cxnLst>
            <a:rect l="0" t="0" r="r" b="b"/>
            <a:pathLst>
              <a:path w="447" h="1363">
                <a:moveTo>
                  <a:pt x="447" y="1363"/>
                </a:moveTo>
                <a:lnTo>
                  <a:pt x="0" y="987"/>
                </a:lnTo>
                <a:lnTo>
                  <a:pt x="0" y="0"/>
                </a:lnTo>
                <a:lnTo>
                  <a:pt x="447" y="376"/>
                </a:lnTo>
                <a:lnTo>
                  <a:pt x="447" y="1363"/>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17" name="Freeform 46">
            <a:extLst>
              <a:ext uri="{FF2B5EF4-FFF2-40B4-BE49-F238E27FC236}">
                <a16:creationId xmlns:a16="http://schemas.microsoft.com/office/drawing/2014/main" id="{2AEBC8F2-97B1-41B4-93F1-2D289E197F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819420" y="1675488"/>
            <a:ext cx="806450" cy="3410862"/>
          </a:xfrm>
          <a:custGeom>
            <a:avLst/>
            <a:gdLst>
              <a:gd name="T0" fmla="*/ 254 w 254"/>
              <a:gd name="T1" fmla="*/ 987 h 1109"/>
              <a:gd name="T2" fmla="*/ 0 w 254"/>
              <a:gd name="T3" fmla="*/ 1109 h 1109"/>
              <a:gd name="T4" fmla="*/ 0 w 254"/>
              <a:gd name="T5" fmla="*/ 119 h 1109"/>
              <a:gd name="T6" fmla="*/ 254 w 254"/>
              <a:gd name="T7" fmla="*/ 0 h 1109"/>
              <a:gd name="T8" fmla="*/ 254 w 254"/>
              <a:gd name="T9" fmla="*/ 987 h 1109"/>
            </a:gdLst>
            <a:ahLst/>
            <a:cxnLst>
              <a:cxn ang="0">
                <a:pos x="T0" y="T1"/>
              </a:cxn>
              <a:cxn ang="0">
                <a:pos x="T2" y="T3"/>
              </a:cxn>
              <a:cxn ang="0">
                <a:pos x="T4" y="T5"/>
              </a:cxn>
              <a:cxn ang="0">
                <a:pos x="T6" y="T7"/>
              </a:cxn>
              <a:cxn ang="0">
                <a:pos x="T8" y="T9"/>
              </a:cxn>
            </a:cxnLst>
            <a:rect l="0" t="0" r="r" b="b"/>
            <a:pathLst>
              <a:path w="254" h="1109">
                <a:moveTo>
                  <a:pt x="254" y="987"/>
                </a:moveTo>
                <a:lnTo>
                  <a:pt x="0" y="1109"/>
                </a:lnTo>
                <a:lnTo>
                  <a:pt x="0" y="119"/>
                </a:lnTo>
                <a:lnTo>
                  <a:pt x="254" y="0"/>
                </a:lnTo>
                <a:lnTo>
                  <a:pt x="254" y="987"/>
                </a:lnTo>
                <a:close/>
              </a:path>
            </a:pathLst>
          </a:custGeom>
          <a:solidFill>
            <a:schemeClr val="accent1">
              <a:lumMod val="75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19" name="Freeform 47">
            <a:extLst>
              <a:ext uri="{FF2B5EF4-FFF2-40B4-BE49-F238E27FC236}">
                <a16:creationId xmlns:a16="http://schemas.microsoft.com/office/drawing/2014/main" id="{472E3A19-F5D5-48FC-BB9C-48C2F68F598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1289320" y="1281788"/>
            <a:ext cx="336550" cy="3426390"/>
          </a:xfrm>
          <a:custGeom>
            <a:avLst/>
            <a:gdLst>
              <a:gd name="T0" fmla="*/ 106 w 106"/>
              <a:gd name="T1" fmla="*/ 1114 h 1114"/>
              <a:gd name="T2" fmla="*/ 0 w 106"/>
              <a:gd name="T3" fmla="*/ 1005 h 1114"/>
              <a:gd name="T4" fmla="*/ 0 w 106"/>
              <a:gd name="T5" fmla="*/ 0 h 1114"/>
              <a:gd name="T6" fmla="*/ 106 w 106"/>
              <a:gd name="T7" fmla="*/ 110 h 1114"/>
              <a:gd name="T8" fmla="*/ 106 w 106"/>
              <a:gd name="T9" fmla="*/ 1114 h 1114"/>
            </a:gdLst>
            <a:ahLst/>
            <a:cxnLst>
              <a:cxn ang="0">
                <a:pos x="T0" y="T1"/>
              </a:cxn>
              <a:cxn ang="0">
                <a:pos x="T2" y="T3"/>
              </a:cxn>
              <a:cxn ang="0">
                <a:pos x="T4" y="T5"/>
              </a:cxn>
              <a:cxn ang="0">
                <a:pos x="T6" y="T7"/>
              </a:cxn>
              <a:cxn ang="0">
                <a:pos x="T8" y="T9"/>
              </a:cxn>
            </a:cxnLst>
            <a:rect l="0" t="0" r="r" b="b"/>
            <a:pathLst>
              <a:path w="106" h="1114">
                <a:moveTo>
                  <a:pt x="106" y="1114"/>
                </a:moveTo>
                <a:lnTo>
                  <a:pt x="0" y="1005"/>
                </a:lnTo>
                <a:lnTo>
                  <a:pt x="0" y="0"/>
                </a:lnTo>
                <a:lnTo>
                  <a:pt x="106" y="110"/>
                </a:lnTo>
                <a:lnTo>
                  <a:pt x="106" y="1114"/>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21" name="Freeform 44">
            <a:extLst>
              <a:ext uri="{FF2B5EF4-FFF2-40B4-BE49-F238E27FC236}">
                <a16:creationId xmlns:a16="http://schemas.microsoft.com/office/drawing/2014/main" id="{7A62E32F-BB65-43A8-8EB5-92346890E54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22446406" y="1271432"/>
            <a:ext cx="657224" cy="3484720"/>
          </a:xfrm>
          <a:custGeom>
            <a:avLst/>
            <a:gdLst>
              <a:gd name="T0" fmla="*/ 207 w 207"/>
              <a:gd name="T1" fmla="*/ 987 h 1114"/>
              <a:gd name="T2" fmla="*/ 0 w 207"/>
              <a:gd name="T3" fmla="*/ 1114 h 1114"/>
              <a:gd name="T4" fmla="*/ 0 w 207"/>
              <a:gd name="T5" fmla="*/ 127 h 1114"/>
              <a:gd name="T6" fmla="*/ 207 w 207"/>
              <a:gd name="T7" fmla="*/ 0 h 1114"/>
              <a:gd name="T8" fmla="*/ 207 w 207"/>
              <a:gd name="T9" fmla="*/ 987 h 1114"/>
            </a:gdLst>
            <a:ahLst/>
            <a:cxnLst>
              <a:cxn ang="0">
                <a:pos x="T0" y="T1"/>
              </a:cxn>
              <a:cxn ang="0">
                <a:pos x="T2" y="T3"/>
              </a:cxn>
              <a:cxn ang="0">
                <a:pos x="T4" y="T5"/>
              </a:cxn>
              <a:cxn ang="0">
                <a:pos x="T6" y="T7"/>
              </a:cxn>
              <a:cxn ang="0">
                <a:pos x="T8" y="T9"/>
              </a:cxn>
            </a:cxnLst>
            <a:rect l="0" t="0" r="r" b="b"/>
            <a:pathLst>
              <a:path w="207" h="1114">
                <a:moveTo>
                  <a:pt x="207" y="987"/>
                </a:moveTo>
                <a:lnTo>
                  <a:pt x="0" y="1114"/>
                </a:lnTo>
                <a:lnTo>
                  <a:pt x="0" y="127"/>
                </a:lnTo>
                <a:lnTo>
                  <a:pt x="207" y="0"/>
                </a:lnTo>
                <a:lnTo>
                  <a:pt x="207" y="987"/>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23" name="Rectangle 22">
            <a:extLst>
              <a:ext uri="{FF2B5EF4-FFF2-40B4-BE49-F238E27FC236}">
                <a16:creationId xmlns:a16="http://schemas.microsoft.com/office/drawing/2014/main" id="{14E91B64-9FCC-451E-AFB4-A827D63293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1288110" y="1271430"/>
            <a:ext cx="21815726" cy="3082914"/>
          </a:xfrm>
          <a:prstGeom prst="rect">
            <a:avLst/>
          </a:prstGeom>
          <a:solidFill>
            <a:schemeClr val="accent1"/>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7" name="TextBox 6"/>
          <p:cNvSpPr txBox="1"/>
          <p:nvPr/>
        </p:nvSpPr>
        <p:spPr>
          <a:xfrm>
            <a:off x="1917012" y="1600784"/>
            <a:ext cx="20529394" cy="2424204"/>
          </a:xfrm>
          <a:prstGeom prst="rect">
            <a:avLst/>
          </a:prstGeom>
        </p:spPr>
        <p:txBody>
          <a:bodyPr vert="horz" lIns="91440" tIns="45720" rIns="91440" bIns="45720" rtlCol="0" anchor="ctr">
            <a:normAutofit/>
          </a:bodyPr>
          <a:lstStyle/>
          <a:p>
            <a:pPr defTabSz="914400">
              <a:lnSpc>
                <a:spcPct val="90000"/>
              </a:lnSpc>
              <a:spcBef>
                <a:spcPct val="0"/>
              </a:spcBef>
              <a:spcAft>
                <a:spcPts val="600"/>
              </a:spcAft>
            </a:pPr>
            <a:r>
              <a:rPr lang="en-US" sz="8000" b="1" kern="1200" spc="600" dirty="0">
                <a:solidFill>
                  <a:srgbClr val="FFFFFF"/>
                </a:solidFill>
                <a:latin typeface="+mj-lt"/>
                <a:ea typeface="+mj-ea"/>
                <a:cs typeface="+mj-cs"/>
              </a:rPr>
              <a:t>Fair Housing Complaint Investigation Complete</a:t>
            </a:r>
          </a:p>
        </p:txBody>
      </p:sp>
      <p:sp>
        <p:nvSpPr>
          <p:cNvPr id="8" name="TextBox 7">
            <a:extLst>
              <a:ext uri="{FF2B5EF4-FFF2-40B4-BE49-F238E27FC236}">
                <a16:creationId xmlns:a16="http://schemas.microsoft.com/office/drawing/2014/main" id="{79E5D235-3AA7-4826-9E15-4CCF90110B23}"/>
              </a:ext>
            </a:extLst>
          </p:cNvPr>
          <p:cNvSpPr txBox="1"/>
          <p:nvPr/>
        </p:nvSpPr>
        <p:spPr>
          <a:xfrm>
            <a:off x="2238644" y="4837431"/>
            <a:ext cx="20207762" cy="6915149"/>
          </a:xfrm>
          <a:prstGeom prst="rect">
            <a:avLst/>
          </a:prstGeom>
        </p:spPr>
        <p:txBody>
          <a:bodyPr vert="horz" lIns="91440" tIns="45720" rIns="91440" bIns="45720" rtlCol="0" anchor="ctr">
            <a:normAutofit/>
          </a:bodyPr>
          <a:lstStyle/>
          <a:p>
            <a:pPr marL="628650" defTabSz="914400">
              <a:lnSpc>
                <a:spcPct val="90000"/>
              </a:lnSpc>
              <a:spcAft>
                <a:spcPts val="600"/>
              </a:spcAft>
            </a:pPr>
            <a:r>
              <a:rPr lang="en-US" sz="3700" b="1" dirty="0"/>
              <a:t>Once a fair housing complaint is complete, HUD will:</a:t>
            </a:r>
          </a:p>
          <a:p>
            <a:pPr marL="857250" indent="-228600" defTabSz="914400">
              <a:lnSpc>
                <a:spcPct val="90000"/>
              </a:lnSpc>
              <a:spcAft>
                <a:spcPts val="600"/>
              </a:spcAft>
              <a:buFont typeface="Arial" panose="020B0604020202020204" pitchFamily="34" charset="0"/>
              <a:buChar char="•"/>
            </a:pPr>
            <a:endParaRPr lang="en-US" sz="3700" b="1" dirty="0"/>
          </a:p>
          <a:p>
            <a:pPr marL="1485900" lvl="2" indent="-228600" defTabSz="914400">
              <a:lnSpc>
                <a:spcPct val="90000"/>
              </a:lnSpc>
              <a:spcAft>
                <a:spcPts val="600"/>
              </a:spcAft>
              <a:buFont typeface="Arial" panose="020B0604020202020204" pitchFamily="34" charset="0"/>
              <a:buChar char="•"/>
            </a:pPr>
            <a:r>
              <a:rPr lang="en-US" sz="3700" b="1" dirty="0"/>
              <a:t>Prepare a Final Investigative Report summarizing the investigation findings.</a:t>
            </a:r>
          </a:p>
          <a:p>
            <a:pPr marL="1485900" lvl="2" indent="-228600" defTabSz="914400">
              <a:lnSpc>
                <a:spcPct val="90000"/>
              </a:lnSpc>
              <a:spcAft>
                <a:spcPts val="600"/>
              </a:spcAft>
              <a:buFont typeface="Arial" panose="020B0604020202020204" pitchFamily="34" charset="0"/>
              <a:buChar char="•"/>
            </a:pPr>
            <a:endParaRPr lang="en-US" sz="3700" b="1" dirty="0"/>
          </a:p>
          <a:p>
            <a:pPr marL="2171700" lvl="4" defTabSz="914400">
              <a:lnSpc>
                <a:spcPct val="90000"/>
              </a:lnSpc>
              <a:spcAft>
                <a:spcPts val="600"/>
              </a:spcAft>
            </a:pPr>
            <a:r>
              <a:rPr lang="en-US" sz="3700" b="1" dirty="0"/>
              <a:t>- 	If HUD determines that there is reasonable cause that discrimination         	against the complainant occurred, HUD will issue a Determination of 	Reasonable Cause and a Charge of Discrimination against the alleged 	violator.</a:t>
            </a:r>
          </a:p>
          <a:p>
            <a:pPr marL="2400300" lvl="4" indent="-228600" defTabSz="914400">
              <a:lnSpc>
                <a:spcPct val="90000"/>
              </a:lnSpc>
              <a:spcAft>
                <a:spcPts val="600"/>
              </a:spcAft>
              <a:buFont typeface="Arial" panose="020B0604020202020204" pitchFamily="34" charset="0"/>
              <a:buChar char="•"/>
            </a:pPr>
            <a:endParaRPr lang="en-US" sz="3700" b="1" dirty="0"/>
          </a:p>
          <a:p>
            <a:pPr marL="1485900" lvl="2" indent="-228600" defTabSz="914400">
              <a:lnSpc>
                <a:spcPct val="90000"/>
              </a:lnSpc>
              <a:spcAft>
                <a:spcPts val="600"/>
              </a:spcAft>
              <a:buFont typeface="Arial" panose="020B0604020202020204" pitchFamily="34" charset="0"/>
              <a:buChar char="•"/>
            </a:pPr>
            <a:r>
              <a:rPr lang="en-US" sz="3700" b="1" dirty="0"/>
              <a:t>Both parties will have twenty (20) days after receiving HUD’s decision to decide whether the case will be heard by a HUD Administrative Law Judge or to have a civil trial in Federal District Court.  </a:t>
            </a:r>
          </a:p>
          <a:p>
            <a:pPr marL="857250" indent="-228600" defTabSz="914400">
              <a:lnSpc>
                <a:spcPct val="90000"/>
              </a:lnSpc>
              <a:spcAft>
                <a:spcPts val="600"/>
              </a:spcAft>
              <a:buFont typeface="Arial" panose="020B0604020202020204" pitchFamily="34" charset="0"/>
              <a:buChar char="•"/>
            </a:pPr>
            <a:endParaRPr lang="en-US" sz="3700" b="1" dirty="0"/>
          </a:p>
        </p:txBody>
      </p:sp>
      <p:pic>
        <p:nvPicPr>
          <p:cNvPr id="10" name="Picture 2">
            <a:extLst>
              <a:ext uri="{FF2B5EF4-FFF2-40B4-BE49-F238E27FC236}">
                <a16:creationId xmlns:a16="http://schemas.microsoft.com/office/drawing/2014/main" id="{26927DF1-4D21-4270-B816-8954651083DD}"/>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15651605" y="10292846"/>
            <a:ext cx="8567530" cy="453128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83301617"/>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3224581" y="1065643"/>
            <a:ext cx="17578467" cy="1938992"/>
          </a:xfrm>
          <a:prstGeom prst="rect">
            <a:avLst/>
          </a:prstGeom>
          <a:noFill/>
        </p:spPr>
        <p:txBody>
          <a:bodyPr wrap="none" rtlCol="0">
            <a:spAutoFit/>
          </a:bodyPr>
          <a:lstStyle/>
          <a:p>
            <a:pPr algn="ctr"/>
            <a:r>
              <a:rPr lang="en-US" sz="6000" b="1" spc="600" dirty="0">
                <a:latin typeface="+mj-lt"/>
                <a:ea typeface="Nunito Light" charset="0"/>
                <a:cs typeface="Nunito Light" charset="0"/>
              </a:rPr>
              <a:t>Georgia Department of Community </a:t>
            </a:r>
          </a:p>
          <a:p>
            <a:pPr algn="ctr"/>
            <a:r>
              <a:rPr lang="en-US" sz="6000" b="1" spc="600" dirty="0">
                <a:latin typeface="+mj-lt"/>
                <a:ea typeface="Nunito Light" charset="0"/>
                <a:cs typeface="Nunito Light" charset="0"/>
              </a:rPr>
              <a:t>Affairs Assistance</a:t>
            </a:r>
          </a:p>
        </p:txBody>
      </p:sp>
      <p:sp>
        <p:nvSpPr>
          <p:cNvPr id="8" name="TextBox 7">
            <a:extLst>
              <a:ext uri="{FF2B5EF4-FFF2-40B4-BE49-F238E27FC236}">
                <a16:creationId xmlns:a16="http://schemas.microsoft.com/office/drawing/2014/main" id="{79E5D235-3AA7-4826-9E15-4CCF90110B23}"/>
              </a:ext>
            </a:extLst>
          </p:cNvPr>
          <p:cNvSpPr txBox="1"/>
          <p:nvPr/>
        </p:nvSpPr>
        <p:spPr>
          <a:xfrm>
            <a:off x="290847" y="4750868"/>
            <a:ext cx="23149560" cy="3200876"/>
          </a:xfrm>
          <a:prstGeom prst="rect">
            <a:avLst/>
          </a:prstGeom>
          <a:noFill/>
        </p:spPr>
        <p:txBody>
          <a:bodyPr wrap="square" rtlCol="0">
            <a:spAutoFit/>
          </a:bodyPr>
          <a:lstStyle/>
          <a:p>
            <a:pPr algn="ctr"/>
            <a:r>
              <a:rPr lang="en-US" sz="5400" b="1" dirty="0">
                <a:solidFill>
                  <a:schemeClr val="tx2"/>
                </a:solidFill>
                <a:ea typeface="Nunito" charset="0"/>
                <a:cs typeface="Nunito" charset="0"/>
              </a:rPr>
              <a:t>For general inquiries or assistance, please contact:</a:t>
            </a:r>
          </a:p>
          <a:p>
            <a:pPr algn="ctr"/>
            <a:endParaRPr lang="en-US" sz="5400" b="1" dirty="0">
              <a:solidFill>
                <a:schemeClr val="tx2"/>
              </a:solidFill>
              <a:ea typeface="Nunito" charset="0"/>
              <a:cs typeface="Nunito" charset="0"/>
            </a:endParaRPr>
          </a:p>
          <a:p>
            <a:pPr algn="ctr"/>
            <a:r>
              <a:rPr lang="en-US" sz="5400" b="1" dirty="0">
                <a:solidFill>
                  <a:schemeClr val="tx2"/>
                </a:solidFill>
                <a:ea typeface="Nunito" charset="0"/>
                <a:cs typeface="Nunito" charset="0"/>
                <a:hlinkClick r:id="rId3"/>
              </a:rPr>
              <a:t>fairhousing@dca.ga.gov</a:t>
            </a:r>
            <a:endParaRPr lang="en-US" sz="5400" b="1" dirty="0">
              <a:solidFill>
                <a:schemeClr val="tx2"/>
              </a:solidFill>
              <a:ea typeface="Nunito" charset="0"/>
              <a:cs typeface="Nunito" charset="0"/>
            </a:endParaRPr>
          </a:p>
          <a:p>
            <a:pPr algn="ctr"/>
            <a:endParaRPr lang="en-US" sz="4000" b="1" dirty="0">
              <a:solidFill>
                <a:schemeClr val="tx2"/>
              </a:solidFill>
              <a:ea typeface="Nunito" charset="0"/>
              <a:cs typeface="Nunito" charset="0"/>
            </a:endParaRPr>
          </a:p>
        </p:txBody>
      </p:sp>
      <p:pic>
        <p:nvPicPr>
          <p:cNvPr id="4" name="Picture 2">
            <a:extLst>
              <a:ext uri="{FF2B5EF4-FFF2-40B4-BE49-F238E27FC236}">
                <a16:creationId xmlns:a16="http://schemas.microsoft.com/office/drawing/2014/main" id="{8C408B3D-819A-474F-8093-51271856AE18}"/>
              </a:ext>
            </a:extLst>
          </p:cNvPr>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15651605" y="10292846"/>
            <a:ext cx="8567530" cy="453128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15645754"/>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7" name="Flowchart: Document 76">
            <a:extLst>
              <a:ext uri="{FF2B5EF4-FFF2-40B4-BE49-F238E27FC236}">
                <a16:creationId xmlns:a16="http://schemas.microsoft.com/office/drawing/2014/main" id="{D12DDE76-C203-4047-9998-63900085B5E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276350" y="0"/>
            <a:ext cx="6496050" cy="6800852"/>
          </a:xfrm>
          <a:prstGeom prst="flowChartDocumen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TextBox 6"/>
          <p:cNvSpPr txBox="1"/>
          <p:nvPr/>
        </p:nvSpPr>
        <p:spPr>
          <a:xfrm>
            <a:off x="1676400" y="342323"/>
            <a:ext cx="5680364" cy="5501885"/>
          </a:xfrm>
          <a:prstGeom prst="rect">
            <a:avLst/>
          </a:prstGeom>
        </p:spPr>
        <p:txBody>
          <a:bodyPr vert="horz" lIns="91440" tIns="45720" rIns="91440" bIns="45720" rtlCol="0" anchor="ctr">
            <a:normAutofit/>
          </a:bodyPr>
          <a:lstStyle/>
          <a:p>
            <a:pPr defTabSz="914400">
              <a:lnSpc>
                <a:spcPct val="90000"/>
              </a:lnSpc>
              <a:spcBef>
                <a:spcPct val="0"/>
              </a:spcBef>
              <a:spcAft>
                <a:spcPts val="600"/>
              </a:spcAft>
            </a:pPr>
            <a:r>
              <a:rPr lang="en-US" sz="6400" kern="1200" dirty="0">
                <a:solidFill>
                  <a:srgbClr val="FFFFFF"/>
                </a:solidFill>
                <a:latin typeface="+mj-lt"/>
                <a:ea typeface="+mj-ea"/>
                <a:cs typeface="+mj-cs"/>
              </a:rPr>
              <a:t>What </a:t>
            </a:r>
          </a:p>
          <a:p>
            <a:pPr defTabSz="914400">
              <a:lnSpc>
                <a:spcPct val="90000"/>
              </a:lnSpc>
              <a:spcBef>
                <a:spcPct val="0"/>
              </a:spcBef>
              <a:spcAft>
                <a:spcPts val="600"/>
              </a:spcAft>
            </a:pPr>
            <a:r>
              <a:rPr lang="en-US" sz="6400" kern="1200" dirty="0">
                <a:solidFill>
                  <a:srgbClr val="FFFFFF"/>
                </a:solidFill>
                <a:latin typeface="+mj-lt"/>
                <a:ea typeface="+mj-ea"/>
                <a:cs typeface="+mj-cs"/>
              </a:rPr>
              <a:t>is </a:t>
            </a:r>
          </a:p>
          <a:p>
            <a:pPr defTabSz="914400">
              <a:lnSpc>
                <a:spcPct val="90000"/>
              </a:lnSpc>
              <a:spcBef>
                <a:spcPct val="0"/>
              </a:spcBef>
              <a:spcAft>
                <a:spcPts val="600"/>
              </a:spcAft>
            </a:pPr>
            <a:r>
              <a:rPr lang="en-US" sz="6400" kern="1200" dirty="0">
                <a:solidFill>
                  <a:srgbClr val="FFFFFF"/>
                </a:solidFill>
                <a:latin typeface="+mj-lt"/>
                <a:ea typeface="+mj-ea"/>
                <a:cs typeface="+mj-cs"/>
              </a:rPr>
              <a:t>Fair Housing?</a:t>
            </a:r>
          </a:p>
        </p:txBody>
      </p:sp>
      <p:pic>
        <p:nvPicPr>
          <p:cNvPr id="1030" name="Picture 6" descr="Equal Housing Opportunity Logo Transparent, transparent png">
            <a:extLst>
              <a:ext uri="{FF2B5EF4-FFF2-40B4-BE49-F238E27FC236}">
                <a16:creationId xmlns:a16="http://schemas.microsoft.com/office/drawing/2014/main" id="{78DFEC4C-CC94-4409-90AE-DE77CBB9159B}"/>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8415866" y="3888813"/>
            <a:ext cx="14695074" cy="5180013"/>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2">
            <a:extLst>
              <a:ext uri="{FF2B5EF4-FFF2-40B4-BE49-F238E27FC236}">
                <a16:creationId xmlns:a16="http://schemas.microsoft.com/office/drawing/2014/main" id="{76B1DC36-943E-47B3-B990-A2F127091849}"/>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7526003" y="9827187"/>
            <a:ext cx="6923314" cy="414408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07658561"/>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6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53" name="Rectangle 25">
            <a:extLst>
              <a:ext uri="{FF2B5EF4-FFF2-40B4-BE49-F238E27FC236}">
                <a16:creationId xmlns:a16="http://schemas.microsoft.com/office/drawing/2014/main" id="{A29398BB-6F62-472B-88B2-8D942FEBFB2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24384000" cy="13716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Freeform 5">
            <a:extLst>
              <a:ext uri="{FF2B5EF4-FFF2-40B4-BE49-F238E27FC236}">
                <a16:creationId xmlns:a16="http://schemas.microsoft.com/office/drawing/2014/main" id="{01F1CEA4-5DA0-41E1-A743-4F227AE62B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14553712" y="3291388"/>
            <a:ext cx="9378480" cy="8230050"/>
          </a:xfrm>
          <a:custGeom>
            <a:avLst/>
            <a:gdLst>
              <a:gd name="T0" fmla="*/ 781 w 1099"/>
              <a:gd name="T1" fmla="*/ 0 h 968"/>
              <a:gd name="T2" fmla="*/ 318 w 1099"/>
              <a:gd name="T3" fmla="*/ 0 h 968"/>
              <a:gd name="T4" fmla="*/ 246 w 1099"/>
              <a:gd name="T5" fmla="*/ 42 h 968"/>
              <a:gd name="T6" fmla="*/ 15 w 1099"/>
              <a:gd name="T7" fmla="*/ 443 h 968"/>
              <a:gd name="T8" fmla="*/ 15 w 1099"/>
              <a:gd name="T9" fmla="*/ 525 h 968"/>
              <a:gd name="T10" fmla="*/ 246 w 1099"/>
              <a:gd name="T11" fmla="*/ 926 h 968"/>
              <a:gd name="T12" fmla="*/ 318 w 1099"/>
              <a:gd name="T13" fmla="*/ 968 h 968"/>
              <a:gd name="T14" fmla="*/ 781 w 1099"/>
              <a:gd name="T15" fmla="*/ 968 h 968"/>
              <a:gd name="T16" fmla="*/ 852 w 1099"/>
              <a:gd name="T17" fmla="*/ 926 h 968"/>
              <a:gd name="T18" fmla="*/ 1084 w 1099"/>
              <a:gd name="T19" fmla="*/ 525 h 968"/>
              <a:gd name="T20" fmla="*/ 1084 w 1099"/>
              <a:gd name="T21" fmla="*/ 443 h 968"/>
              <a:gd name="T22" fmla="*/ 852 w 1099"/>
              <a:gd name="T23" fmla="*/ 42 h 968"/>
              <a:gd name="T24" fmla="*/ 781 w 1099"/>
              <a:gd name="T25" fmla="*/ 0 h 9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99" h="968">
                <a:moveTo>
                  <a:pt x="781" y="0"/>
                </a:moveTo>
                <a:cubicBezTo>
                  <a:pt x="318" y="0"/>
                  <a:pt x="318" y="0"/>
                  <a:pt x="318" y="0"/>
                </a:cubicBezTo>
                <a:cubicBezTo>
                  <a:pt x="288" y="0"/>
                  <a:pt x="261" y="16"/>
                  <a:pt x="246" y="42"/>
                </a:cubicBezTo>
                <a:cubicBezTo>
                  <a:pt x="15" y="443"/>
                  <a:pt x="15" y="443"/>
                  <a:pt x="15" y="443"/>
                </a:cubicBezTo>
                <a:cubicBezTo>
                  <a:pt x="0" y="468"/>
                  <a:pt x="0" y="500"/>
                  <a:pt x="15" y="525"/>
                </a:cubicBezTo>
                <a:cubicBezTo>
                  <a:pt x="246" y="926"/>
                  <a:pt x="246" y="926"/>
                  <a:pt x="246" y="926"/>
                </a:cubicBezTo>
                <a:cubicBezTo>
                  <a:pt x="261" y="952"/>
                  <a:pt x="288" y="968"/>
                  <a:pt x="318" y="968"/>
                </a:cubicBezTo>
                <a:cubicBezTo>
                  <a:pt x="781" y="968"/>
                  <a:pt x="781" y="968"/>
                  <a:pt x="781" y="968"/>
                </a:cubicBezTo>
                <a:cubicBezTo>
                  <a:pt x="810" y="968"/>
                  <a:pt x="838" y="952"/>
                  <a:pt x="852" y="926"/>
                </a:cubicBezTo>
                <a:cubicBezTo>
                  <a:pt x="1084" y="525"/>
                  <a:pt x="1084" y="525"/>
                  <a:pt x="1084" y="525"/>
                </a:cubicBezTo>
                <a:cubicBezTo>
                  <a:pt x="1099" y="500"/>
                  <a:pt x="1099" y="468"/>
                  <a:pt x="1084" y="443"/>
                </a:cubicBezTo>
                <a:cubicBezTo>
                  <a:pt x="852" y="42"/>
                  <a:pt x="852" y="42"/>
                  <a:pt x="852" y="42"/>
                </a:cubicBezTo>
                <a:cubicBezTo>
                  <a:pt x="838" y="16"/>
                  <a:pt x="810" y="0"/>
                  <a:pt x="781" y="0"/>
                </a:cubicBezTo>
                <a:close/>
              </a:path>
            </a:pathLst>
          </a:custGeom>
          <a:noFill/>
          <a:ln w="50800" cap="flat">
            <a:solidFill>
              <a:schemeClr val="tx1"/>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55" name="Freeform: Shape 29">
            <a:extLst>
              <a:ext uri="{FF2B5EF4-FFF2-40B4-BE49-F238E27FC236}">
                <a16:creationId xmlns:a16="http://schemas.microsoft.com/office/drawing/2014/main" id="{07D1A722-B699-4DA0-B7AC-F06CC81AD5F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904686" y="1286766"/>
            <a:ext cx="5853976" cy="5188868"/>
          </a:xfrm>
          <a:custGeom>
            <a:avLst/>
            <a:gdLst>
              <a:gd name="connsiteX0" fmla="*/ 853538 w 2991693"/>
              <a:gd name="connsiteY0" fmla="*/ 0 h 2651787"/>
              <a:gd name="connsiteX1" fmla="*/ 2141030 w 2991693"/>
              <a:gd name="connsiteY1" fmla="*/ 0 h 2651787"/>
              <a:gd name="connsiteX2" fmla="*/ 2324957 w 2991693"/>
              <a:gd name="connsiteY2" fmla="*/ 103466 h 2651787"/>
              <a:gd name="connsiteX3" fmla="*/ 2968702 w 2991693"/>
              <a:gd name="connsiteY3" fmla="*/ 1218596 h 2651787"/>
              <a:gd name="connsiteX4" fmla="*/ 2968702 w 2991693"/>
              <a:gd name="connsiteY4" fmla="*/ 1433192 h 2651787"/>
              <a:gd name="connsiteX5" fmla="*/ 2324957 w 2991693"/>
              <a:gd name="connsiteY5" fmla="*/ 2548321 h 2651787"/>
              <a:gd name="connsiteX6" fmla="*/ 2141030 w 2991693"/>
              <a:gd name="connsiteY6" fmla="*/ 2651787 h 2651787"/>
              <a:gd name="connsiteX7" fmla="*/ 853538 w 2991693"/>
              <a:gd name="connsiteY7" fmla="*/ 2651787 h 2651787"/>
              <a:gd name="connsiteX8" fmla="*/ 669612 w 2991693"/>
              <a:gd name="connsiteY8" fmla="*/ 2548321 h 2651787"/>
              <a:gd name="connsiteX9" fmla="*/ 25866 w 2991693"/>
              <a:gd name="connsiteY9" fmla="*/ 1433192 h 2651787"/>
              <a:gd name="connsiteX10" fmla="*/ 25866 w 2991693"/>
              <a:gd name="connsiteY10" fmla="*/ 1218596 h 2651787"/>
              <a:gd name="connsiteX11" fmla="*/ 669612 w 2991693"/>
              <a:gd name="connsiteY11" fmla="*/ 103466 h 2651787"/>
              <a:gd name="connsiteX12" fmla="*/ 853538 w 2991693"/>
              <a:gd name="connsiteY12" fmla="*/ 0 h 26517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991693" h="2651787">
                <a:moveTo>
                  <a:pt x="853538" y="0"/>
                </a:moveTo>
                <a:cubicBezTo>
                  <a:pt x="2141030" y="0"/>
                  <a:pt x="2141030" y="0"/>
                  <a:pt x="2141030" y="0"/>
                </a:cubicBezTo>
                <a:cubicBezTo>
                  <a:pt x="2206170" y="0"/>
                  <a:pt x="2290471" y="45985"/>
                  <a:pt x="2324957" y="103466"/>
                </a:cubicBezTo>
                <a:cubicBezTo>
                  <a:pt x="2968702" y="1218596"/>
                  <a:pt x="2968702" y="1218596"/>
                  <a:pt x="2968702" y="1218596"/>
                </a:cubicBezTo>
                <a:cubicBezTo>
                  <a:pt x="2999357" y="1279909"/>
                  <a:pt x="2999357" y="1371878"/>
                  <a:pt x="2968702" y="1433192"/>
                </a:cubicBezTo>
                <a:cubicBezTo>
                  <a:pt x="2324957" y="2548321"/>
                  <a:pt x="2324957" y="2548321"/>
                  <a:pt x="2324957" y="2548321"/>
                </a:cubicBezTo>
                <a:cubicBezTo>
                  <a:pt x="2290471" y="2605803"/>
                  <a:pt x="2206170" y="2651787"/>
                  <a:pt x="2141030" y="2651787"/>
                </a:cubicBezTo>
                <a:lnTo>
                  <a:pt x="853538" y="2651787"/>
                </a:lnTo>
                <a:cubicBezTo>
                  <a:pt x="784566" y="2651787"/>
                  <a:pt x="700266" y="2605803"/>
                  <a:pt x="669612" y="2548321"/>
                </a:cubicBezTo>
                <a:cubicBezTo>
                  <a:pt x="25866" y="1433192"/>
                  <a:pt x="25866" y="1433192"/>
                  <a:pt x="25866" y="1433192"/>
                </a:cubicBezTo>
                <a:cubicBezTo>
                  <a:pt x="-8621" y="1371878"/>
                  <a:pt x="-8621" y="1279909"/>
                  <a:pt x="25866" y="1218596"/>
                </a:cubicBezTo>
                <a:cubicBezTo>
                  <a:pt x="669612" y="103466"/>
                  <a:pt x="669612" y="103466"/>
                  <a:pt x="669612" y="103466"/>
                </a:cubicBezTo>
                <a:cubicBezTo>
                  <a:pt x="700266" y="45985"/>
                  <a:pt x="784566" y="0"/>
                  <a:pt x="853538" y="0"/>
                </a:cubicBezTo>
                <a:close/>
              </a:path>
            </a:pathLst>
          </a:custGeom>
          <a:solidFill>
            <a:schemeClr val="tx1"/>
          </a:solidFill>
          <a:ln w="50800">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nvGrpSpPr>
          <p:cNvPr id="56" name="Group 31">
            <a:extLst>
              <a:ext uri="{FF2B5EF4-FFF2-40B4-BE49-F238E27FC236}">
                <a16:creationId xmlns:a16="http://schemas.microsoft.com/office/drawing/2014/main" id="{A3C0D298-47AC-4912-8022-B969E5732CB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0615660" y="771460"/>
            <a:ext cx="2256764" cy="1694412"/>
            <a:chOff x="5307830" y="325570"/>
            <a:chExt cx="1128382" cy="847206"/>
          </a:xfrm>
        </p:grpSpPr>
        <p:sp>
          <p:nvSpPr>
            <p:cNvPr id="33" name="Freeform 5">
              <a:extLst>
                <a:ext uri="{FF2B5EF4-FFF2-40B4-BE49-F238E27FC236}">
                  <a16:creationId xmlns:a16="http://schemas.microsoft.com/office/drawing/2014/main" id="{F8ED9F95-2ADE-4C89-BD97-AF7DB8DB3677}"/>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5307830" y="577396"/>
              <a:ext cx="675351" cy="595380"/>
            </a:xfrm>
            <a:custGeom>
              <a:avLst/>
              <a:gdLst>
                <a:gd name="T0" fmla="*/ 225 w 785"/>
                <a:gd name="T1" fmla="*/ 692 h 692"/>
                <a:gd name="T2" fmla="*/ 177 w 785"/>
                <a:gd name="T3" fmla="*/ 665 h 692"/>
                <a:gd name="T4" fmla="*/ 9 w 785"/>
                <a:gd name="T5" fmla="*/ 374 h 692"/>
                <a:gd name="T6" fmla="*/ 9 w 785"/>
                <a:gd name="T7" fmla="*/ 318 h 692"/>
                <a:gd name="T8" fmla="*/ 177 w 785"/>
                <a:gd name="T9" fmla="*/ 27 h 692"/>
                <a:gd name="T10" fmla="*/ 225 w 785"/>
                <a:gd name="T11" fmla="*/ 0 h 692"/>
                <a:gd name="T12" fmla="*/ 561 w 785"/>
                <a:gd name="T13" fmla="*/ 0 h 692"/>
                <a:gd name="T14" fmla="*/ 609 w 785"/>
                <a:gd name="T15" fmla="*/ 27 h 692"/>
                <a:gd name="T16" fmla="*/ 777 w 785"/>
                <a:gd name="T17" fmla="*/ 318 h 692"/>
                <a:gd name="T18" fmla="*/ 777 w 785"/>
                <a:gd name="T19" fmla="*/ 374 h 692"/>
                <a:gd name="T20" fmla="*/ 609 w 785"/>
                <a:gd name="T21" fmla="*/ 665 h 692"/>
                <a:gd name="T22" fmla="*/ 561 w 785"/>
                <a:gd name="T23" fmla="*/ 692 h 692"/>
                <a:gd name="T24" fmla="*/ 225 w 785"/>
                <a:gd name="T25" fmla="*/ 692 h 6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85" h="692">
                  <a:moveTo>
                    <a:pt x="225" y="692"/>
                  </a:moveTo>
                  <a:cubicBezTo>
                    <a:pt x="207" y="692"/>
                    <a:pt x="185" y="680"/>
                    <a:pt x="177" y="665"/>
                  </a:cubicBezTo>
                  <a:cubicBezTo>
                    <a:pt x="9" y="374"/>
                    <a:pt x="9" y="374"/>
                    <a:pt x="9" y="374"/>
                  </a:cubicBezTo>
                  <a:cubicBezTo>
                    <a:pt x="0" y="358"/>
                    <a:pt x="0" y="334"/>
                    <a:pt x="9" y="318"/>
                  </a:cubicBezTo>
                  <a:cubicBezTo>
                    <a:pt x="177" y="27"/>
                    <a:pt x="177" y="27"/>
                    <a:pt x="177" y="27"/>
                  </a:cubicBezTo>
                  <a:cubicBezTo>
                    <a:pt x="185" y="12"/>
                    <a:pt x="207" y="0"/>
                    <a:pt x="225" y="0"/>
                  </a:cubicBezTo>
                  <a:cubicBezTo>
                    <a:pt x="561" y="0"/>
                    <a:pt x="561" y="0"/>
                    <a:pt x="561" y="0"/>
                  </a:cubicBezTo>
                  <a:cubicBezTo>
                    <a:pt x="578" y="0"/>
                    <a:pt x="600" y="12"/>
                    <a:pt x="609" y="27"/>
                  </a:cubicBezTo>
                  <a:cubicBezTo>
                    <a:pt x="777" y="318"/>
                    <a:pt x="777" y="318"/>
                    <a:pt x="777" y="318"/>
                  </a:cubicBezTo>
                  <a:cubicBezTo>
                    <a:pt x="785" y="334"/>
                    <a:pt x="785" y="358"/>
                    <a:pt x="777" y="374"/>
                  </a:cubicBezTo>
                  <a:cubicBezTo>
                    <a:pt x="609" y="665"/>
                    <a:pt x="609" y="665"/>
                    <a:pt x="609" y="665"/>
                  </a:cubicBezTo>
                  <a:cubicBezTo>
                    <a:pt x="600" y="680"/>
                    <a:pt x="578" y="692"/>
                    <a:pt x="561" y="692"/>
                  </a:cubicBezTo>
                  <a:lnTo>
                    <a:pt x="225" y="692"/>
                  </a:lnTo>
                  <a:close/>
                </a:path>
              </a:pathLst>
            </a:custGeom>
            <a:noFill/>
            <a:ln w="28575" cmpd="sng">
              <a:solidFill>
                <a:schemeClr val="tx1"/>
              </a:solidFill>
            </a:ln>
          </p:spPr>
          <p:txBody>
            <a:bodyPr vert="horz" wrap="square" lIns="91440" tIns="45720" rIns="91440" bIns="45720" numCol="1" anchor="t" anchorCtr="0" compatLnSpc="1">
              <a:prstTxWarp prst="textNoShape">
                <a:avLst/>
              </a:prstTxWarp>
            </a:bodyPr>
            <a:lstStyle/>
            <a:p>
              <a:endParaRPr lang="en-US" dirty="0"/>
            </a:p>
          </p:txBody>
        </p:sp>
        <p:sp>
          <p:nvSpPr>
            <p:cNvPr id="57" name="Freeform 5">
              <a:extLst>
                <a:ext uri="{FF2B5EF4-FFF2-40B4-BE49-F238E27FC236}">
                  <a16:creationId xmlns:a16="http://schemas.microsoft.com/office/drawing/2014/main" id="{1DD52534-E915-42C0-890A-5B19A15B5375}"/>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5885720" y="325570"/>
              <a:ext cx="550492" cy="485306"/>
            </a:xfrm>
            <a:custGeom>
              <a:avLst/>
              <a:gdLst>
                <a:gd name="T0" fmla="*/ 225 w 785"/>
                <a:gd name="T1" fmla="*/ 692 h 692"/>
                <a:gd name="T2" fmla="*/ 177 w 785"/>
                <a:gd name="T3" fmla="*/ 665 h 692"/>
                <a:gd name="T4" fmla="*/ 9 w 785"/>
                <a:gd name="T5" fmla="*/ 374 h 692"/>
                <a:gd name="T6" fmla="*/ 9 w 785"/>
                <a:gd name="T7" fmla="*/ 318 h 692"/>
                <a:gd name="T8" fmla="*/ 177 w 785"/>
                <a:gd name="T9" fmla="*/ 27 h 692"/>
                <a:gd name="T10" fmla="*/ 225 w 785"/>
                <a:gd name="T11" fmla="*/ 0 h 692"/>
                <a:gd name="T12" fmla="*/ 561 w 785"/>
                <a:gd name="T13" fmla="*/ 0 h 692"/>
                <a:gd name="T14" fmla="*/ 609 w 785"/>
                <a:gd name="T15" fmla="*/ 27 h 692"/>
                <a:gd name="T16" fmla="*/ 777 w 785"/>
                <a:gd name="T17" fmla="*/ 318 h 692"/>
                <a:gd name="T18" fmla="*/ 777 w 785"/>
                <a:gd name="T19" fmla="*/ 374 h 692"/>
                <a:gd name="T20" fmla="*/ 609 w 785"/>
                <a:gd name="T21" fmla="*/ 665 h 692"/>
                <a:gd name="T22" fmla="*/ 561 w 785"/>
                <a:gd name="T23" fmla="*/ 692 h 692"/>
                <a:gd name="T24" fmla="*/ 225 w 785"/>
                <a:gd name="T25" fmla="*/ 692 h 6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85" h="692">
                  <a:moveTo>
                    <a:pt x="225" y="692"/>
                  </a:moveTo>
                  <a:cubicBezTo>
                    <a:pt x="207" y="692"/>
                    <a:pt x="185" y="680"/>
                    <a:pt x="177" y="665"/>
                  </a:cubicBezTo>
                  <a:cubicBezTo>
                    <a:pt x="9" y="374"/>
                    <a:pt x="9" y="374"/>
                    <a:pt x="9" y="374"/>
                  </a:cubicBezTo>
                  <a:cubicBezTo>
                    <a:pt x="0" y="358"/>
                    <a:pt x="0" y="334"/>
                    <a:pt x="9" y="318"/>
                  </a:cubicBezTo>
                  <a:cubicBezTo>
                    <a:pt x="177" y="27"/>
                    <a:pt x="177" y="27"/>
                    <a:pt x="177" y="27"/>
                  </a:cubicBezTo>
                  <a:cubicBezTo>
                    <a:pt x="185" y="12"/>
                    <a:pt x="207" y="0"/>
                    <a:pt x="225" y="0"/>
                  </a:cubicBezTo>
                  <a:cubicBezTo>
                    <a:pt x="561" y="0"/>
                    <a:pt x="561" y="0"/>
                    <a:pt x="561" y="0"/>
                  </a:cubicBezTo>
                  <a:cubicBezTo>
                    <a:pt x="578" y="0"/>
                    <a:pt x="600" y="12"/>
                    <a:pt x="609" y="27"/>
                  </a:cubicBezTo>
                  <a:cubicBezTo>
                    <a:pt x="777" y="318"/>
                    <a:pt x="777" y="318"/>
                    <a:pt x="777" y="318"/>
                  </a:cubicBezTo>
                  <a:cubicBezTo>
                    <a:pt x="785" y="334"/>
                    <a:pt x="785" y="358"/>
                    <a:pt x="777" y="374"/>
                  </a:cubicBezTo>
                  <a:cubicBezTo>
                    <a:pt x="609" y="665"/>
                    <a:pt x="609" y="665"/>
                    <a:pt x="609" y="665"/>
                  </a:cubicBezTo>
                  <a:cubicBezTo>
                    <a:pt x="600" y="680"/>
                    <a:pt x="578" y="692"/>
                    <a:pt x="561" y="692"/>
                  </a:cubicBezTo>
                  <a:lnTo>
                    <a:pt x="225" y="692"/>
                  </a:lnTo>
                  <a:close/>
                </a:path>
              </a:pathLst>
            </a:custGeom>
            <a:noFill/>
            <a:ln w="28575" cmpd="sng">
              <a:solidFill>
                <a:schemeClr val="tx1"/>
              </a:solidFill>
            </a:ln>
          </p:spPr>
          <p:txBody>
            <a:bodyPr vert="horz" wrap="square" lIns="91440" tIns="45720" rIns="91440" bIns="45720" numCol="1" anchor="t" anchorCtr="0" compatLnSpc="1">
              <a:prstTxWarp prst="textNoShape">
                <a:avLst/>
              </a:prstTxWarp>
            </a:bodyPr>
            <a:lstStyle/>
            <a:p>
              <a:endParaRPr lang="en-US" dirty="0"/>
            </a:p>
          </p:txBody>
        </p:sp>
      </p:grpSp>
      <p:sp>
        <p:nvSpPr>
          <p:cNvPr id="58" name="Freeform: Shape 35">
            <a:extLst>
              <a:ext uri="{FF2B5EF4-FFF2-40B4-BE49-F238E27FC236}">
                <a16:creationId xmlns:a16="http://schemas.microsoft.com/office/drawing/2014/main" id="{91E9AE86-E5FF-46E4-BE50-58DD19A2247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 y="4143716"/>
            <a:ext cx="16219436" cy="9572286"/>
          </a:xfrm>
          <a:custGeom>
            <a:avLst/>
            <a:gdLst>
              <a:gd name="connsiteX0" fmla="*/ 7381313 w 8109718"/>
              <a:gd name="connsiteY0" fmla="*/ 1839459 h 4786143"/>
              <a:gd name="connsiteX1" fmla="*/ 7381313 w 8109718"/>
              <a:gd name="connsiteY1" fmla="*/ 1853646 h 4786143"/>
              <a:gd name="connsiteX2" fmla="*/ 7379359 w 8109718"/>
              <a:gd name="connsiteY2" fmla="*/ 1846552 h 4786143"/>
              <a:gd name="connsiteX3" fmla="*/ 1321854 w 8109718"/>
              <a:gd name="connsiteY3" fmla="*/ 0 h 4786143"/>
              <a:gd name="connsiteX4" fmla="*/ 5365317 w 8109718"/>
              <a:gd name="connsiteY4" fmla="*/ 0 h 4786143"/>
              <a:gd name="connsiteX5" fmla="*/ 5985373 w 8109718"/>
              <a:gd name="connsiteY5" fmla="*/ 365439 h 4786143"/>
              <a:gd name="connsiteX6" fmla="*/ 8011470 w 8109718"/>
              <a:gd name="connsiteY6" fmla="*/ 3854515 h 4786143"/>
              <a:gd name="connsiteX7" fmla="*/ 8011470 w 8109718"/>
              <a:gd name="connsiteY7" fmla="*/ 4567993 h 4786143"/>
              <a:gd name="connsiteX8" fmla="*/ 7904625 w 8109718"/>
              <a:gd name="connsiteY8" fmla="*/ 4751987 h 4786143"/>
              <a:gd name="connsiteX9" fmla="*/ 7884791 w 8109718"/>
              <a:gd name="connsiteY9" fmla="*/ 4786143 h 4786143"/>
              <a:gd name="connsiteX10" fmla="*/ 0 w 8109718"/>
              <a:gd name="connsiteY10" fmla="*/ 4786143 h 4786143"/>
              <a:gd name="connsiteX11" fmla="*/ 0 w 8109718"/>
              <a:gd name="connsiteY11" fmla="*/ 1564110 h 4786143"/>
              <a:gd name="connsiteX12" fmla="*/ 27177 w 8109718"/>
              <a:gd name="connsiteY12" fmla="*/ 1517107 h 4786143"/>
              <a:gd name="connsiteX13" fmla="*/ 693065 w 8109718"/>
              <a:gd name="connsiteY13" fmla="*/ 365439 h 4786143"/>
              <a:gd name="connsiteX14" fmla="*/ 1321854 w 8109718"/>
              <a:gd name="connsiteY14" fmla="*/ 0 h 47861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8109718" h="4786143">
                <a:moveTo>
                  <a:pt x="7381313" y="1839459"/>
                </a:moveTo>
                <a:lnTo>
                  <a:pt x="7381313" y="1853646"/>
                </a:lnTo>
                <a:lnTo>
                  <a:pt x="7379359" y="1846552"/>
                </a:lnTo>
                <a:close/>
                <a:moveTo>
                  <a:pt x="1321854" y="0"/>
                </a:moveTo>
                <a:cubicBezTo>
                  <a:pt x="1321854" y="0"/>
                  <a:pt x="1321854" y="0"/>
                  <a:pt x="5365317" y="0"/>
                </a:cubicBezTo>
                <a:cubicBezTo>
                  <a:pt x="5618580" y="0"/>
                  <a:pt x="5863108" y="139215"/>
                  <a:pt x="5985373" y="365439"/>
                </a:cubicBezTo>
                <a:cubicBezTo>
                  <a:pt x="5985373" y="365439"/>
                  <a:pt x="5985373" y="365439"/>
                  <a:pt x="8011470" y="3854515"/>
                </a:cubicBezTo>
                <a:cubicBezTo>
                  <a:pt x="8142468" y="4072039"/>
                  <a:pt x="8142468" y="4350470"/>
                  <a:pt x="8011470" y="4567993"/>
                </a:cubicBezTo>
                <a:cubicBezTo>
                  <a:pt x="8011470" y="4567993"/>
                  <a:pt x="8011470" y="4567993"/>
                  <a:pt x="7904625" y="4751987"/>
                </a:cubicBezTo>
                <a:lnTo>
                  <a:pt x="7884791" y="4786143"/>
                </a:lnTo>
                <a:lnTo>
                  <a:pt x="0" y="4786143"/>
                </a:lnTo>
                <a:lnTo>
                  <a:pt x="0" y="1564110"/>
                </a:lnTo>
                <a:lnTo>
                  <a:pt x="27177" y="1517107"/>
                </a:lnTo>
                <a:cubicBezTo>
                  <a:pt x="220245" y="1183191"/>
                  <a:pt x="440895" y="801574"/>
                  <a:pt x="693065" y="365439"/>
                </a:cubicBezTo>
                <a:cubicBezTo>
                  <a:pt x="824063" y="139215"/>
                  <a:pt x="1059859" y="0"/>
                  <a:pt x="1321854" y="0"/>
                </a:cubicBezTo>
                <a:close/>
              </a:path>
            </a:pathLst>
          </a:custGeom>
          <a:solidFill>
            <a:schemeClr val="tx1">
              <a:alpha val="9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7" name="TextBox 6"/>
          <p:cNvSpPr txBox="1"/>
          <p:nvPr/>
        </p:nvSpPr>
        <p:spPr>
          <a:xfrm>
            <a:off x="1932860" y="6990940"/>
            <a:ext cx="10773322" cy="5301776"/>
          </a:xfrm>
          <a:prstGeom prst="rect">
            <a:avLst/>
          </a:prstGeom>
        </p:spPr>
        <p:txBody>
          <a:bodyPr vert="horz" lIns="91440" tIns="45720" rIns="91440" bIns="45720" rtlCol="0" anchor="ctr">
            <a:normAutofit/>
          </a:bodyPr>
          <a:lstStyle/>
          <a:p>
            <a:pPr defTabSz="914400">
              <a:lnSpc>
                <a:spcPct val="90000"/>
              </a:lnSpc>
              <a:spcBef>
                <a:spcPct val="0"/>
              </a:spcBef>
              <a:spcAft>
                <a:spcPts val="600"/>
              </a:spcAft>
            </a:pPr>
            <a:r>
              <a:rPr lang="en-US" sz="10800" b="1" kern="1200" spc="600" dirty="0">
                <a:solidFill>
                  <a:schemeClr val="bg1"/>
                </a:solidFill>
                <a:latin typeface="+mj-lt"/>
                <a:ea typeface="+mj-ea"/>
                <a:cs typeface="+mj-cs"/>
              </a:rPr>
              <a:t>Thank You!</a:t>
            </a:r>
          </a:p>
        </p:txBody>
      </p:sp>
      <p:pic>
        <p:nvPicPr>
          <p:cNvPr id="12" name="Graphic 11" descr="Handshake">
            <a:extLst>
              <a:ext uri="{FF2B5EF4-FFF2-40B4-BE49-F238E27FC236}">
                <a16:creationId xmlns:a16="http://schemas.microsoft.com/office/drawing/2014/main" id="{2296F0E7-5C11-403A-8F5D-52EDCFCB6E50}"/>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6432201" y="4243106"/>
            <a:ext cx="5632668" cy="6254160"/>
          </a:xfrm>
          <a:prstGeom prst="rect">
            <a:avLst/>
          </a:prstGeom>
        </p:spPr>
      </p:pic>
      <p:sp>
        <p:nvSpPr>
          <p:cNvPr id="8" name="TextBox 7">
            <a:extLst>
              <a:ext uri="{FF2B5EF4-FFF2-40B4-BE49-F238E27FC236}">
                <a16:creationId xmlns:a16="http://schemas.microsoft.com/office/drawing/2014/main" id="{79E5D235-3AA7-4826-9E15-4CCF90110B23}"/>
              </a:ext>
            </a:extLst>
          </p:cNvPr>
          <p:cNvSpPr txBox="1"/>
          <p:nvPr/>
        </p:nvSpPr>
        <p:spPr>
          <a:xfrm>
            <a:off x="290847" y="4750868"/>
            <a:ext cx="23149560" cy="2154436"/>
          </a:xfrm>
          <a:prstGeom prst="rect">
            <a:avLst/>
          </a:prstGeom>
          <a:noFill/>
        </p:spPr>
        <p:txBody>
          <a:bodyPr wrap="square" rtlCol="0">
            <a:spAutoFit/>
          </a:bodyPr>
          <a:lstStyle/>
          <a:p>
            <a:pPr algn="ctr">
              <a:spcAft>
                <a:spcPts val="600"/>
              </a:spcAft>
            </a:pPr>
            <a:endParaRPr lang="en-US" sz="4400" b="1" dirty="0">
              <a:solidFill>
                <a:schemeClr val="tx2"/>
              </a:solidFill>
              <a:ea typeface="Nunito" charset="0"/>
              <a:cs typeface="Nunito" charset="0"/>
            </a:endParaRPr>
          </a:p>
          <a:p>
            <a:pPr algn="ctr">
              <a:spcAft>
                <a:spcPts val="600"/>
              </a:spcAft>
            </a:pPr>
            <a:endParaRPr lang="en-US" sz="4000" b="1" dirty="0">
              <a:solidFill>
                <a:schemeClr val="tx2"/>
              </a:solidFill>
              <a:ea typeface="Nunito" charset="0"/>
              <a:cs typeface="Nunito" charset="0"/>
            </a:endParaRPr>
          </a:p>
          <a:p>
            <a:pPr marL="857250" indent="-857250" algn="ctr">
              <a:spcAft>
                <a:spcPts val="600"/>
              </a:spcAft>
              <a:buFont typeface="Arial" panose="020B0604020202020204" pitchFamily="34" charset="0"/>
              <a:buChar char="•"/>
            </a:pPr>
            <a:endParaRPr lang="en-US" sz="4000" b="1" dirty="0">
              <a:solidFill>
                <a:schemeClr val="tx2"/>
              </a:solidFill>
              <a:ea typeface="Nunito" charset="0"/>
              <a:cs typeface="Nunito" charset="0"/>
            </a:endParaRPr>
          </a:p>
        </p:txBody>
      </p:sp>
    </p:spTree>
    <p:extLst>
      <p:ext uri="{BB962C8B-B14F-4D97-AF65-F5344CB8AC3E}">
        <p14:creationId xmlns:p14="http://schemas.microsoft.com/office/powerpoint/2010/main" val="1893094937"/>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p:cNvSpPr txBox="1"/>
          <p:nvPr/>
        </p:nvSpPr>
        <p:spPr>
          <a:xfrm>
            <a:off x="3166246" y="2952596"/>
            <a:ext cx="20286445" cy="8217634"/>
          </a:xfrm>
          <a:prstGeom prst="rect">
            <a:avLst/>
          </a:prstGeom>
          <a:noFill/>
        </p:spPr>
        <p:txBody>
          <a:bodyPr wrap="square" rtlCol="0">
            <a:spAutoFit/>
          </a:bodyPr>
          <a:lstStyle/>
          <a:p>
            <a:pPr marL="1028700" lvl="1" indent="-571500">
              <a:buFont typeface="Wingdings" panose="05000000000000000000" pitchFamily="2" charset="2"/>
              <a:buChar char="§"/>
            </a:pPr>
            <a:r>
              <a:rPr lang="en-US" sz="6600" b="1" spc="300" dirty="0">
                <a:solidFill>
                  <a:schemeClr val="tx2"/>
                </a:solidFill>
                <a:ea typeface="Nunito" charset="0"/>
                <a:cs typeface="Nunito" charset="0"/>
              </a:rPr>
              <a:t>Georgia residents have an equal opportunity to choose where they would like to live.</a:t>
            </a:r>
          </a:p>
          <a:p>
            <a:pPr lvl="1"/>
            <a:endParaRPr lang="en-US" sz="6600" b="1" spc="300" dirty="0">
              <a:solidFill>
                <a:schemeClr val="tx2"/>
              </a:solidFill>
              <a:ea typeface="Nunito" charset="0"/>
              <a:cs typeface="Nunito" charset="0"/>
            </a:endParaRPr>
          </a:p>
          <a:p>
            <a:pPr marL="1028700" lvl="1" indent="-571500">
              <a:buFont typeface="Wingdings" panose="05000000000000000000" pitchFamily="2" charset="2"/>
              <a:buChar char="§"/>
            </a:pPr>
            <a:r>
              <a:rPr lang="en-US" sz="6600" b="1" spc="300" dirty="0">
                <a:solidFill>
                  <a:schemeClr val="tx2"/>
                </a:solidFill>
                <a:ea typeface="Nunito" charset="0"/>
                <a:cs typeface="Nunito" charset="0"/>
              </a:rPr>
              <a:t>Without being discriminated against or treated differently than other people.</a:t>
            </a:r>
          </a:p>
          <a:p>
            <a:pPr marL="1028700" lvl="1" indent="-571500">
              <a:buFont typeface="Wingdings" panose="05000000000000000000" pitchFamily="2" charset="2"/>
              <a:buChar char="§"/>
            </a:pPr>
            <a:endParaRPr lang="en-US" sz="6600" b="1" spc="300" dirty="0">
              <a:solidFill>
                <a:schemeClr val="tx2"/>
              </a:solidFill>
              <a:ea typeface="Nunito" charset="0"/>
              <a:cs typeface="Nunito" charset="0"/>
            </a:endParaRPr>
          </a:p>
          <a:p>
            <a:endParaRPr lang="en-US" sz="6600" b="1" spc="300" dirty="0">
              <a:solidFill>
                <a:schemeClr val="tx2"/>
              </a:solidFill>
              <a:ea typeface="Nunito" charset="0"/>
              <a:cs typeface="Nunito" charset="0"/>
            </a:endParaRPr>
          </a:p>
        </p:txBody>
      </p:sp>
      <p:sp>
        <p:nvSpPr>
          <p:cNvPr id="11" name="TextBox 10"/>
          <p:cNvSpPr txBox="1"/>
          <p:nvPr/>
        </p:nvSpPr>
        <p:spPr>
          <a:xfrm>
            <a:off x="2188561" y="535335"/>
            <a:ext cx="21327925" cy="1661802"/>
          </a:xfrm>
          <a:prstGeom prst="rect">
            <a:avLst/>
          </a:prstGeom>
          <a:noFill/>
        </p:spPr>
        <p:txBody>
          <a:bodyPr wrap="square" rtlCol="0">
            <a:spAutoFit/>
          </a:bodyPr>
          <a:lstStyle/>
          <a:p>
            <a:pPr algn="ctr">
              <a:lnSpc>
                <a:spcPts val="14004"/>
              </a:lnSpc>
            </a:pPr>
            <a:r>
              <a:rPr lang="en-US" sz="6600" b="1" spc="600" dirty="0">
                <a:solidFill>
                  <a:schemeClr val="tx2"/>
                </a:solidFill>
                <a:latin typeface="+mj-lt"/>
                <a:ea typeface="Nunito" charset="0"/>
                <a:cs typeface="Nunito" charset="0"/>
              </a:rPr>
              <a:t>What is Fair Housing?</a:t>
            </a:r>
            <a:endParaRPr lang="en-US" sz="18000" b="1" spc="600" dirty="0">
              <a:solidFill>
                <a:schemeClr val="tx2"/>
              </a:solidFill>
              <a:latin typeface="+mj-lt"/>
              <a:ea typeface="Nunito" charset="0"/>
              <a:cs typeface="Nunito" charset="0"/>
            </a:endParaRPr>
          </a:p>
        </p:txBody>
      </p:sp>
      <p:grpSp>
        <p:nvGrpSpPr>
          <p:cNvPr id="2" name="Group 1"/>
          <p:cNvGrpSpPr/>
          <p:nvPr/>
        </p:nvGrpSpPr>
        <p:grpSpPr>
          <a:xfrm>
            <a:off x="-986916" y="2932718"/>
            <a:ext cx="4093436" cy="4234164"/>
            <a:chOff x="-858390" y="4477832"/>
            <a:chExt cx="4092370" cy="4233061"/>
          </a:xfrm>
        </p:grpSpPr>
        <p:sp>
          <p:nvSpPr>
            <p:cNvPr id="6" name="Freeform 5"/>
            <p:cNvSpPr>
              <a:spLocks noChangeArrowheads="1"/>
            </p:cNvSpPr>
            <p:nvPr/>
          </p:nvSpPr>
          <p:spPr bwMode="auto">
            <a:xfrm>
              <a:off x="2099658" y="6974920"/>
              <a:ext cx="1134322" cy="1716691"/>
            </a:xfrm>
            <a:custGeom>
              <a:avLst/>
              <a:gdLst>
                <a:gd name="T0" fmla="*/ 0 w 1152"/>
                <a:gd name="T1" fmla="*/ 1739 h 1740"/>
                <a:gd name="T2" fmla="*/ 1151 w 1152"/>
                <a:gd name="T3" fmla="*/ 918 h 1740"/>
                <a:gd name="T4" fmla="*/ 1151 w 1152"/>
                <a:gd name="T5" fmla="*/ 0 h 1740"/>
                <a:gd name="T6" fmla="*/ 0 w 1152"/>
                <a:gd name="T7" fmla="*/ 1739 h 1740"/>
              </a:gdLst>
              <a:ahLst/>
              <a:cxnLst>
                <a:cxn ang="0">
                  <a:pos x="T0" y="T1"/>
                </a:cxn>
                <a:cxn ang="0">
                  <a:pos x="T2" y="T3"/>
                </a:cxn>
                <a:cxn ang="0">
                  <a:pos x="T4" y="T5"/>
                </a:cxn>
                <a:cxn ang="0">
                  <a:pos x="T6" y="T7"/>
                </a:cxn>
              </a:cxnLst>
              <a:rect l="0" t="0" r="r" b="b"/>
              <a:pathLst>
                <a:path w="1152" h="1740">
                  <a:moveTo>
                    <a:pt x="0" y="1739"/>
                  </a:moveTo>
                  <a:lnTo>
                    <a:pt x="1151" y="918"/>
                  </a:lnTo>
                  <a:lnTo>
                    <a:pt x="1151" y="0"/>
                  </a:lnTo>
                  <a:lnTo>
                    <a:pt x="0" y="1739"/>
                  </a:lnTo>
                </a:path>
              </a:pathLst>
            </a:custGeom>
            <a:solidFill>
              <a:schemeClr val="accent3"/>
            </a:solidFill>
            <a:ln>
              <a:noFill/>
            </a:ln>
            <a:effectLst/>
          </p:spPr>
          <p:txBody>
            <a:bodyPr wrap="none" anchor="ctr"/>
            <a:lstStyle/>
            <a:p>
              <a:endParaRPr lang="en-US" sz="7199" dirty="0">
                <a:latin typeface="Nunito Light" charset="0"/>
              </a:endParaRPr>
            </a:p>
          </p:txBody>
        </p:sp>
        <p:sp>
          <p:nvSpPr>
            <p:cNvPr id="7" name="Freeform 6"/>
            <p:cNvSpPr>
              <a:spLocks noChangeArrowheads="1"/>
            </p:cNvSpPr>
            <p:nvPr/>
          </p:nvSpPr>
          <p:spPr bwMode="auto">
            <a:xfrm>
              <a:off x="1777142" y="4477832"/>
              <a:ext cx="1455931" cy="4233061"/>
            </a:xfrm>
            <a:custGeom>
              <a:avLst/>
              <a:gdLst>
                <a:gd name="T0" fmla="*/ 0 w 1479"/>
                <a:gd name="T1" fmla="*/ 0 h 4296"/>
                <a:gd name="T2" fmla="*/ 327 w 1479"/>
                <a:gd name="T3" fmla="*/ 4295 h 4296"/>
                <a:gd name="T4" fmla="*/ 1478 w 1479"/>
                <a:gd name="T5" fmla="*/ 2556 h 4296"/>
                <a:gd name="T6" fmla="*/ 1478 w 1479"/>
                <a:gd name="T7" fmla="*/ 0 h 4296"/>
                <a:gd name="T8" fmla="*/ 0 w 1479"/>
                <a:gd name="T9" fmla="*/ 0 h 4296"/>
              </a:gdLst>
              <a:ahLst/>
              <a:cxnLst>
                <a:cxn ang="0">
                  <a:pos x="T0" y="T1"/>
                </a:cxn>
                <a:cxn ang="0">
                  <a:pos x="T2" y="T3"/>
                </a:cxn>
                <a:cxn ang="0">
                  <a:pos x="T4" y="T5"/>
                </a:cxn>
                <a:cxn ang="0">
                  <a:pos x="T6" y="T7"/>
                </a:cxn>
                <a:cxn ang="0">
                  <a:pos x="T8" y="T9"/>
                </a:cxn>
              </a:cxnLst>
              <a:rect l="0" t="0" r="r" b="b"/>
              <a:pathLst>
                <a:path w="1479" h="4296">
                  <a:moveTo>
                    <a:pt x="0" y="0"/>
                  </a:moveTo>
                  <a:lnTo>
                    <a:pt x="327" y="4295"/>
                  </a:lnTo>
                  <a:lnTo>
                    <a:pt x="1478" y="2556"/>
                  </a:lnTo>
                  <a:lnTo>
                    <a:pt x="1478" y="0"/>
                  </a:lnTo>
                  <a:lnTo>
                    <a:pt x="0" y="0"/>
                  </a:lnTo>
                </a:path>
              </a:pathLst>
            </a:custGeom>
            <a:solidFill>
              <a:schemeClr val="accent3">
                <a:lumMod val="60000"/>
                <a:lumOff val="40000"/>
              </a:schemeClr>
            </a:solidFill>
            <a:ln>
              <a:noFill/>
            </a:ln>
            <a:effectLst/>
          </p:spPr>
          <p:txBody>
            <a:bodyPr wrap="none" anchor="ctr"/>
            <a:lstStyle/>
            <a:p>
              <a:endParaRPr lang="en-US" sz="7199" dirty="0">
                <a:latin typeface="Nunito Light" charset="0"/>
              </a:endParaRPr>
            </a:p>
          </p:txBody>
        </p:sp>
        <p:sp>
          <p:nvSpPr>
            <p:cNvPr id="8" name="Freeform 7"/>
            <p:cNvSpPr>
              <a:spLocks noChangeArrowheads="1"/>
            </p:cNvSpPr>
            <p:nvPr/>
          </p:nvSpPr>
          <p:spPr bwMode="auto">
            <a:xfrm>
              <a:off x="-525459" y="4477832"/>
              <a:ext cx="2646748" cy="4233061"/>
            </a:xfrm>
            <a:custGeom>
              <a:avLst/>
              <a:gdLst>
                <a:gd name="T0" fmla="*/ 0 w 2687"/>
                <a:gd name="T1" fmla="*/ 0 h 4296"/>
                <a:gd name="T2" fmla="*/ 2686 w 2687"/>
                <a:gd name="T3" fmla="*/ 4295 h 4296"/>
                <a:gd name="T4" fmla="*/ 2359 w 2687"/>
                <a:gd name="T5" fmla="*/ 0 h 4296"/>
                <a:gd name="T6" fmla="*/ 0 w 2687"/>
                <a:gd name="T7" fmla="*/ 0 h 4296"/>
              </a:gdLst>
              <a:ahLst/>
              <a:cxnLst>
                <a:cxn ang="0">
                  <a:pos x="T0" y="T1"/>
                </a:cxn>
                <a:cxn ang="0">
                  <a:pos x="T2" y="T3"/>
                </a:cxn>
                <a:cxn ang="0">
                  <a:pos x="T4" y="T5"/>
                </a:cxn>
                <a:cxn ang="0">
                  <a:pos x="T6" y="T7"/>
                </a:cxn>
              </a:cxnLst>
              <a:rect l="0" t="0" r="r" b="b"/>
              <a:pathLst>
                <a:path w="2687" h="4296">
                  <a:moveTo>
                    <a:pt x="0" y="0"/>
                  </a:moveTo>
                  <a:lnTo>
                    <a:pt x="2686" y="4295"/>
                  </a:lnTo>
                  <a:lnTo>
                    <a:pt x="2359" y="0"/>
                  </a:lnTo>
                  <a:lnTo>
                    <a:pt x="0" y="0"/>
                  </a:lnTo>
                </a:path>
              </a:pathLst>
            </a:custGeom>
            <a:solidFill>
              <a:schemeClr val="accent3"/>
            </a:solidFill>
            <a:ln>
              <a:noFill/>
            </a:ln>
            <a:effectLst/>
          </p:spPr>
          <p:txBody>
            <a:bodyPr wrap="none" anchor="ctr"/>
            <a:lstStyle/>
            <a:p>
              <a:endParaRPr lang="en-US" sz="7199" dirty="0">
                <a:latin typeface="Nunito Light" charset="0"/>
              </a:endParaRPr>
            </a:p>
          </p:txBody>
        </p:sp>
        <p:sp>
          <p:nvSpPr>
            <p:cNvPr id="9" name="Freeform 8"/>
            <p:cNvSpPr>
              <a:spLocks noChangeArrowheads="1"/>
            </p:cNvSpPr>
            <p:nvPr/>
          </p:nvSpPr>
          <p:spPr bwMode="auto">
            <a:xfrm>
              <a:off x="-858390" y="4477832"/>
              <a:ext cx="3003125" cy="4233061"/>
            </a:xfrm>
            <a:custGeom>
              <a:avLst/>
              <a:gdLst>
                <a:gd name="T0" fmla="*/ 0 w 3049"/>
                <a:gd name="T1" fmla="*/ 0 h 4296"/>
                <a:gd name="T2" fmla="*/ 43 w 3049"/>
                <a:gd name="T3" fmla="*/ 3187 h 4296"/>
                <a:gd name="T4" fmla="*/ 3048 w 3049"/>
                <a:gd name="T5" fmla="*/ 4295 h 4296"/>
                <a:gd name="T6" fmla="*/ 362 w 3049"/>
                <a:gd name="T7" fmla="*/ 0 h 4296"/>
                <a:gd name="T8" fmla="*/ 0 w 3049"/>
                <a:gd name="T9" fmla="*/ 0 h 4296"/>
              </a:gdLst>
              <a:ahLst/>
              <a:cxnLst>
                <a:cxn ang="0">
                  <a:pos x="T0" y="T1"/>
                </a:cxn>
                <a:cxn ang="0">
                  <a:pos x="T2" y="T3"/>
                </a:cxn>
                <a:cxn ang="0">
                  <a:pos x="T4" y="T5"/>
                </a:cxn>
                <a:cxn ang="0">
                  <a:pos x="T6" y="T7"/>
                </a:cxn>
                <a:cxn ang="0">
                  <a:pos x="T8" y="T9"/>
                </a:cxn>
              </a:cxnLst>
              <a:rect l="0" t="0" r="r" b="b"/>
              <a:pathLst>
                <a:path w="3049" h="4296">
                  <a:moveTo>
                    <a:pt x="0" y="0"/>
                  </a:moveTo>
                  <a:lnTo>
                    <a:pt x="43" y="3187"/>
                  </a:lnTo>
                  <a:lnTo>
                    <a:pt x="3048" y="4295"/>
                  </a:lnTo>
                  <a:lnTo>
                    <a:pt x="362" y="0"/>
                  </a:lnTo>
                  <a:lnTo>
                    <a:pt x="0" y="0"/>
                  </a:lnTo>
                </a:path>
              </a:pathLst>
            </a:custGeom>
            <a:solidFill>
              <a:schemeClr val="accent3">
                <a:lumMod val="60000"/>
                <a:lumOff val="40000"/>
              </a:schemeClr>
            </a:solidFill>
            <a:ln>
              <a:noFill/>
            </a:ln>
            <a:effectLst/>
          </p:spPr>
          <p:txBody>
            <a:bodyPr wrap="none" anchor="ctr"/>
            <a:lstStyle/>
            <a:p>
              <a:endParaRPr lang="en-US" sz="7199" dirty="0">
                <a:latin typeface="Nunito Light" charset="0"/>
              </a:endParaRPr>
            </a:p>
          </p:txBody>
        </p:sp>
      </p:grpSp>
      <p:pic>
        <p:nvPicPr>
          <p:cNvPr id="12" name="Picture 2">
            <a:extLst>
              <a:ext uri="{FF2B5EF4-FFF2-40B4-BE49-F238E27FC236}">
                <a16:creationId xmlns:a16="http://schemas.microsoft.com/office/drawing/2014/main" id="{C0AD6022-F570-4196-864D-1DE41EE80B0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559132" y="9921146"/>
            <a:ext cx="6923314" cy="479788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15923542"/>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3" name="Rectangle 77">
            <a:extLst>
              <a:ext uri="{FF2B5EF4-FFF2-40B4-BE49-F238E27FC236}">
                <a16:creationId xmlns:a16="http://schemas.microsoft.com/office/drawing/2014/main" id="{7E734232-46A8-4884-9A59-B7E3BA4BC31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24384000" cy="13716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2" name="Picture 11" descr="Martin Luther King giving a speech.">
            <a:extLst>
              <a:ext uri="{FF2B5EF4-FFF2-40B4-BE49-F238E27FC236}">
                <a16:creationId xmlns:a16="http://schemas.microsoft.com/office/drawing/2014/main" id="{40DF4E60-B487-45ED-8414-4B6151E24E68}"/>
              </a:ext>
            </a:extLst>
          </p:cNvPr>
          <p:cNvPicPr>
            <a:picLocks noChangeAspect="1"/>
          </p:cNvPicPr>
          <p:nvPr/>
        </p:nvPicPr>
        <p:blipFill rotWithShape="1">
          <a:blip r:embed="rId3">
            <a:extLst>
              <a:ext uri="{28A0092B-C50C-407E-A947-70E740481C1C}">
                <a14:useLocalDpi xmlns:a14="http://schemas.microsoft.com/office/drawing/2010/main" val="0"/>
              </a:ext>
            </a:extLst>
          </a:blip>
          <a:srcRect t="4889" b="31388"/>
          <a:stretch/>
        </p:blipFill>
        <p:spPr bwMode="auto">
          <a:xfrm>
            <a:off x="-6" y="-16742"/>
            <a:ext cx="16230574" cy="894163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12" descr="Child holding a sign that says &quot;Segregation Must Go!&quot;">
            <a:extLst>
              <a:ext uri="{FF2B5EF4-FFF2-40B4-BE49-F238E27FC236}">
                <a16:creationId xmlns:a16="http://schemas.microsoft.com/office/drawing/2014/main" id="{DD6DE7B1-4EA4-4554-A6DB-E64C72A802AF}"/>
              </a:ext>
            </a:extLst>
          </p:cNvPr>
          <p:cNvPicPr>
            <a:picLocks noChangeAspect="1"/>
          </p:cNvPicPr>
          <p:nvPr/>
        </p:nvPicPr>
        <p:blipFill rotWithShape="1">
          <a:blip r:embed="rId4">
            <a:extLst>
              <a:ext uri="{28A0092B-C50C-407E-A947-70E740481C1C}">
                <a14:useLocalDpi xmlns:a14="http://schemas.microsoft.com/office/drawing/2010/main" val="0"/>
              </a:ext>
            </a:extLst>
          </a:blip>
          <a:srcRect t="9659"/>
          <a:stretch/>
        </p:blipFill>
        <p:spPr bwMode="auto">
          <a:xfrm>
            <a:off x="16230584" y="-16742"/>
            <a:ext cx="8153400" cy="894163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4" name="Rectangle 79">
            <a:extLst>
              <a:ext uri="{FF2B5EF4-FFF2-40B4-BE49-F238E27FC236}">
                <a16:creationId xmlns:a16="http://schemas.microsoft.com/office/drawing/2014/main" id="{D346B8D2-3218-41A5-B817-9ABFB108C6D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4" y="8924888"/>
            <a:ext cx="16230580" cy="4788112"/>
          </a:xfrm>
          <a:prstGeom prst="rect">
            <a:avLst/>
          </a:prstGeom>
          <a:gradFill>
            <a:gsLst>
              <a:gs pos="10000">
                <a:srgbClr val="000000">
                  <a:alpha val="96000"/>
                </a:srgbClr>
              </a:gs>
              <a:gs pos="100000">
                <a:schemeClr val="accent1"/>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5" name="Rectangle 81">
            <a:extLst>
              <a:ext uri="{FF2B5EF4-FFF2-40B4-BE49-F238E27FC236}">
                <a16:creationId xmlns:a16="http://schemas.microsoft.com/office/drawing/2014/main" id="{88D6B9EF-FF47-487C-8B82-F9F2B9A54A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6" y="8921888"/>
            <a:ext cx="16230570" cy="4794110"/>
          </a:xfrm>
          <a:prstGeom prst="rect">
            <a:avLst/>
          </a:prstGeom>
          <a:gradFill>
            <a:gsLst>
              <a:gs pos="7000">
                <a:srgbClr val="000000">
                  <a:alpha val="49000"/>
                </a:srgbClr>
              </a:gs>
              <a:gs pos="67000">
                <a:schemeClr val="accent1">
                  <a:lumMod val="75000"/>
                  <a:alpha val="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TextBox 10"/>
          <p:cNvSpPr txBox="1"/>
          <p:nvPr/>
        </p:nvSpPr>
        <p:spPr>
          <a:xfrm>
            <a:off x="1391478" y="9537106"/>
            <a:ext cx="13734578" cy="2230824"/>
          </a:xfrm>
          <a:prstGeom prst="rect">
            <a:avLst/>
          </a:prstGeom>
        </p:spPr>
        <p:txBody>
          <a:bodyPr vert="horz" lIns="91440" tIns="45720" rIns="91440" bIns="45720" rtlCol="0" anchor="b">
            <a:normAutofit/>
          </a:bodyPr>
          <a:lstStyle/>
          <a:p>
            <a:pPr defTabSz="914400">
              <a:lnSpc>
                <a:spcPct val="90000"/>
              </a:lnSpc>
              <a:spcBef>
                <a:spcPct val="0"/>
              </a:spcBef>
              <a:spcAft>
                <a:spcPts val="600"/>
              </a:spcAft>
            </a:pPr>
            <a:r>
              <a:rPr lang="en-US" sz="7400" b="1" kern="1200" spc="600" dirty="0">
                <a:solidFill>
                  <a:srgbClr val="FFFFFF"/>
                </a:solidFill>
                <a:latin typeface="+mj-lt"/>
                <a:ea typeface="+mj-ea"/>
                <a:cs typeface="+mj-cs"/>
              </a:rPr>
              <a:t>Fair Housing Act of 1968</a:t>
            </a:r>
          </a:p>
        </p:txBody>
      </p:sp>
      <p:pic>
        <p:nvPicPr>
          <p:cNvPr id="14" name="Picture 13" descr="President Lyndon Johnson signing the Fair Housing Act.">
            <a:extLst>
              <a:ext uri="{FF2B5EF4-FFF2-40B4-BE49-F238E27FC236}">
                <a16:creationId xmlns:a16="http://schemas.microsoft.com/office/drawing/2014/main" id="{745A9A59-2D0E-4BEC-9B79-77F000C7CD0B}"/>
              </a:ext>
            </a:extLst>
          </p:cNvPr>
          <p:cNvPicPr>
            <a:picLocks noChangeAspect="1"/>
          </p:cNvPicPr>
          <p:nvPr/>
        </p:nvPicPr>
        <p:blipFill rotWithShape="1">
          <a:blip r:embed="rId5">
            <a:extLst>
              <a:ext uri="{28A0092B-C50C-407E-A947-70E740481C1C}">
                <a14:useLocalDpi xmlns:a14="http://schemas.microsoft.com/office/drawing/2010/main" val="0"/>
              </a:ext>
            </a:extLst>
          </a:blip>
          <a:srcRect b="24145"/>
          <a:stretch/>
        </p:blipFill>
        <p:spPr bwMode="auto">
          <a:xfrm>
            <a:off x="16230584" y="8908634"/>
            <a:ext cx="8153400" cy="4824106"/>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708741491"/>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1" y="430510"/>
            <a:ext cx="24384000" cy="1446550"/>
          </a:xfrm>
          <a:prstGeom prst="rect">
            <a:avLst/>
          </a:prstGeom>
          <a:noFill/>
        </p:spPr>
        <p:txBody>
          <a:bodyPr wrap="square" rtlCol="0">
            <a:spAutoFit/>
          </a:bodyPr>
          <a:lstStyle/>
          <a:p>
            <a:pPr algn="ctr"/>
            <a:r>
              <a:rPr lang="en-US" sz="8800" b="1" dirty="0">
                <a:solidFill>
                  <a:schemeClr val="tx2"/>
                </a:solidFill>
                <a:ea typeface="Nunito" charset="0"/>
                <a:cs typeface="Nunito" charset="0"/>
              </a:rPr>
              <a:t>Fair Housing Act Protected Classes</a:t>
            </a:r>
          </a:p>
        </p:txBody>
      </p:sp>
      <p:sp>
        <p:nvSpPr>
          <p:cNvPr id="3" name="TextBox 2">
            <a:extLst>
              <a:ext uri="{FF2B5EF4-FFF2-40B4-BE49-F238E27FC236}">
                <a16:creationId xmlns:a16="http://schemas.microsoft.com/office/drawing/2014/main" id="{6513E325-3592-4E75-AB0F-941F1E9C6172}"/>
              </a:ext>
            </a:extLst>
          </p:cNvPr>
          <p:cNvSpPr txBox="1"/>
          <p:nvPr/>
        </p:nvSpPr>
        <p:spPr>
          <a:xfrm>
            <a:off x="540661" y="2943857"/>
            <a:ext cx="23495001" cy="7755969"/>
          </a:xfrm>
          <a:prstGeom prst="rect">
            <a:avLst/>
          </a:prstGeom>
          <a:noFill/>
        </p:spPr>
        <p:txBody>
          <a:bodyPr wrap="square" rtlCol="0">
            <a:spAutoFit/>
          </a:bodyPr>
          <a:lstStyle/>
          <a:p>
            <a:pPr>
              <a:lnSpc>
                <a:spcPct val="150000"/>
              </a:lnSpc>
            </a:pPr>
            <a:r>
              <a:rPr lang="en-US" sz="5400" b="1" dirty="0">
                <a:solidFill>
                  <a:schemeClr val="tx2"/>
                </a:solidFill>
                <a:ea typeface="Nunito" charset="0"/>
                <a:cs typeface="Nunito" charset="0"/>
              </a:rPr>
              <a:t>The Fair Housing Act prohibits discrimination in housing because of</a:t>
            </a:r>
            <a:r>
              <a:rPr lang="en-US" sz="6600" b="1" dirty="0">
                <a:solidFill>
                  <a:schemeClr val="tx2"/>
                </a:solidFill>
                <a:ea typeface="Nunito" charset="0"/>
                <a:cs typeface="Nunito" charset="0"/>
              </a:rPr>
              <a:t>:</a:t>
            </a:r>
          </a:p>
          <a:p>
            <a:pPr marL="1600200" lvl="2" indent="-685800">
              <a:lnSpc>
                <a:spcPct val="150000"/>
              </a:lnSpc>
              <a:buFont typeface="Wingdings" panose="05000000000000000000" pitchFamily="2" charset="2"/>
              <a:buChar char="§"/>
            </a:pPr>
            <a:r>
              <a:rPr lang="en-US" sz="6000" b="1" dirty="0">
                <a:solidFill>
                  <a:schemeClr val="tx2"/>
                </a:solidFill>
                <a:ea typeface="Nunito" charset="0"/>
                <a:cs typeface="Nunito" charset="0"/>
              </a:rPr>
              <a:t>Race</a:t>
            </a:r>
          </a:p>
          <a:p>
            <a:pPr marL="1143000" lvl="1" indent="-685800">
              <a:buFont typeface="Wingdings" panose="05000000000000000000" pitchFamily="2" charset="2"/>
              <a:buChar char="§"/>
            </a:pPr>
            <a:endParaRPr lang="en-US" sz="6000" b="1" dirty="0">
              <a:solidFill>
                <a:schemeClr val="tx2"/>
              </a:solidFill>
              <a:ea typeface="Nunito" charset="0"/>
              <a:cs typeface="Nunito" charset="0"/>
            </a:endParaRPr>
          </a:p>
          <a:p>
            <a:pPr marL="1600200" lvl="2" indent="-685800">
              <a:buFont typeface="Wingdings" panose="05000000000000000000" pitchFamily="2" charset="2"/>
              <a:buChar char="§"/>
            </a:pPr>
            <a:r>
              <a:rPr lang="en-US" sz="6000" b="1" dirty="0">
                <a:solidFill>
                  <a:schemeClr val="tx2"/>
                </a:solidFill>
                <a:ea typeface="Nunito" charset="0"/>
                <a:cs typeface="Nunito" charset="0"/>
              </a:rPr>
              <a:t>Color</a:t>
            </a:r>
          </a:p>
          <a:p>
            <a:pPr marL="1143000" lvl="1" indent="-685800">
              <a:buFont typeface="Wingdings" panose="05000000000000000000" pitchFamily="2" charset="2"/>
              <a:buChar char="§"/>
            </a:pPr>
            <a:endParaRPr lang="en-US" sz="6000" b="1" dirty="0">
              <a:solidFill>
                <a:schemeClr val="tx2"/>
              </a:solidFill>
              <a:ea typeface="Nunito" charset="0"/>
              <a:cs typeface="Nunito" charset="0"/>
            </a:endParaRPr>
          </a:p>
          <a:p>
            <a:pPr marL="1600200" lvl="2" indent="-685800">
              <a:buFont typeface="Wingdings" panose="05000000000000000000" pitchFamily="2" charset="2"/>
              <a:buChar char="§"/>
            </a:pPr>
            <a:r>
              <a:rPr lang="en-US" sz="6000" b="1" dirty="0">
                <a:solidFill>
                  <a:schemeClr val="tx2"/>
                </a:solidFill>
                <a:ea typeface="Nunito" charset="0"/>
                <a:cs typeface="Nunito" charset="0"/>
              </a:rPr>
              <a:t>Religion</a:t>
            </a:r>
          </a:p>
          <a:p>
            <a:pPr marL="685800" indent="-685800">
              <a:buFont typeface="Wingdings" panose="05000000000000000000" pitchFamily="2" charset="2"/>
              <a:buChar char="§"/>
            </a:pPr>
            <a:endParaRPr lang="en-US" sz="6000" b="1" dirty="0">
              <a:solidFill>
                <a:schemeClr val="tx2"/>
              </a:solidFill>
              <a:ea typeface="Nunito" charset="0"/>
              <a:cs typeface="Nunito" charset="0"/>
            </a:endParaRPr>
          </a:p>
        </p:txBody>
      </p:sp>
      <p:pic>
        <p:nvPicPr>
          <p:cNvPr id="4" name="Picture 2">
            <a:extLst>
              <a:ext uri="{FF2B5EF4-FFF2-40B4-BE49-F238E27FC236}">
                <a16:creationId xmlns:a16="http://schemas.microsoft.com/office/drawing/2014/main" id="{6FF45459-1198-4729-B0BE-F85B834ED0B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526003" y="10640192"/>
            <a:ext cx="6923314" cy="414408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82617336"/>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Default Theme">
  <a:themeElements>
    <a:clrScheme name="GA DCA">
      <a:dk1>
        <a:srgbClr val="F58220"/>
      </a:dk1>
      <a:lt1>
        <a:srgbClr val="FFFFFF"/>
      </a:lt1>
      <a:dk2>
        <a:srgbClr val="F58220"/>
      </a:dk2>
      <a:lt2>
        <a:srgbClr val="FFFFFF"/>
      </a:lt2>
      <a:accent1>
        <a:srgbClr val="49A942"/>
      </a:accent1>
      <a:accent2>
        <a:srgbClr val="8A7967"/>
      </a:accent2>
      <a:accent3>
        <a:srgbClr val="F58220"/>
      </a:accent3>
      <a:accent4>
        <a:srgbClr val="8DC63F"/>
      </a:accent4>
      <a:accent5>
        <a:srgbClr val="E9E3DC"/>
      </a:accent5>
      <a:accent6>
        <a:srgbClr val="ED037C"/>
      </a:accent6>
      <a:hlink>
        <a:srgbClr val="8A7967"/>
      </a:hlink>
      <a:folHlink>
        <a:srgbClr val="8A7967"/>
      </a:folHlink>
    </a:clrScheme>
    <a:fontScheme name="Arial Black-Arial">
      <a:majorFont>
        <a:latin typeface="Arial Black" panose="020B0A04020102020204"/>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40072FE0E8154A41BBE7DDA723966D31" ma:contentTypeVersion="13" ma:contentTypeDescription="Create a new document." ma:contentTypeScope="" ma:versionID="15157335920613cec8b22dc4b9252f6d">
  <xsd:schema xmlns:xsd="http://www.w3.org/2001/XMLSchema" xmlns:xs="http://www.w3.org/2001/XMLSchema" xmlns:p="http://schemas.microsoft.com/office/2006/metadata/properties" xmlns:ns2="431100d4-4470-42c1-96bc-46686c1829ae" xmlns:ns3="2caeac48-cba0-4630-8516-530feeea33b3" targetNamespace="http://schemas.microsoft.com/office/2006/metadata/properties" ma:root="true" ma:fieldsID="12c7339e3c90cd580e1f337eb9b4a1f0" ns2:_="" ns3:_="">
    <xsd:import namespace="431100d4-4470-42c1-96bc-46686c1829ae"/>
    <xsd:import namespace="2caeac48-cba0-4630-8516-530feeea33b3"/>
    <xsd:element name="properties">
      <xsd:complexType>
        <xsd:sequence>
          <xsd:element name="documentManagement">
            <xsd:complexType>
              <xsd:all>
                <xsd:element ref="ns2:SharedWithUsers" minOccurs="0"/>
                <xsd:element ref="ns2:SharedWithDetails" minOccurs="0"/>
                <xsd:element ref="ns3:MediaServiceMetadata" minOccurs="0"/>
                <xsd:element ref="ns3:MediaServiceFastMetadata" minOccurs="0"/>
                <xsd:element ref="ns3:MediaServiceAutoTags" minOccurs="0"/>
                <xsd:element ref="ns3:MediaServiceOCR" minOccurs="0"/>
                <xsd:element ref="ns3:MediaServiceGenerationTime" minOccurs="0"/>
                <xsd:element ref="ns3:MediaServiceEventHashCod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31100d4-4470-42c1-96bc-46686c1829ae" elementFormDefault="qualified">
    <xsd:import namespace="http://schemas.microsoft.com/office/2006/documentManagement/types"/>
    <xsd:import namespace="http://schemas.microsoft.com/office/infopath/2007/PartnerControls"/>
    <xsd:element name="SharedWithUsers" ma:index="8"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description=""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2caeac48-cba0-4630-8516-530feeea33b3" elementFormDefault="qualified">
    <xsd:import namespace="http://schemas.microsoft.com/office/2006/documentManagement/types"/>
    <xsd:import namespace="http://schemas.microsoft.com/office/infopath/2007/PartnerControls"/>
    <xsd:element name="MediaServiceMetadata" ma:index="10" nillable="true" ma:displayName="MediaServiceMetadata" ma:description="" ma:hidden="true" ma:internalName="MediaServiceMetadata" ma:readOnly="true">
      <xsd:simpleType>
        <xsd:restriction base="dms:Note"/>
      </xsd:simpleType>
    </xsd:element>
    <xsd:element name="MediaServiceFastMetadata" ma:index="11" nillable="true" ma:displayName="MediaServiceFastMetadata" ma:description="" ma:hidden="true" ma:internalName="MediaServiceFastMetadata" ma:readOnly="true">
      <xsd:simpleType>
        <xsd:restriction base="dms:Note"/>
      </xsd:simpleType>
    </xsd:element>
    <xsd:element name="MediaServiceAutoTags" ma:index="12" nillable="true" ma:displayName="Tags" ma:internalName="MediaServiceAutoTags" ma:readOnly="true">
      <xsd:simpleType>
        <xsd:restriction base="dms:Text"/>
      </xsd:simpleType>
    </xsd:element>
    <xsd:element name="MediaServiceOCR" ma:index="13" nillable="true" ma:displayName="Extracted Text" ma:internalName="MediaServiceOCR" ma:readOnly="true">
      <xsd:simpleType>
        <xsd:restriction base="dms:Note">
          <xsd:maxLength value="255"/>
        </xsd:restriction>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7"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469105F3-0E48-46FD-A9E0-03CE8EAC2D9A}">
  <ds:schemaRefs>
    <ds:schemaRef ds:uri="http://schemas.microsoft.com/sharepoint/v3/contenttype/forms"/>
  </ds:schemaRefs>
</ds:datastoreItem>
</file>

<file path=customXml/itemProps2.xml><?xml version="1.0" encoding="utf-8"?>
<ds:datastoreItem xmlns:ds="http://schemas.openxmlformats.org/officeDocument/2006/customXml" ds:itemID="{4BCF821C-5D61-450E-93CB-215E602F4661}">
  <ds:schemaRefs>
    <ds:schemaRef ds:uri="http://schemas.microsoft.com/office/2006/metadata/properties"/>
    <ds:schemaRef ds:uri="http://purl.org/dc/dcmitype/"/>
    <ds:schemaRef ds:uri="http://schemas.microsoft.com/office/2006/documentManagement/types"/>
    <ds:schemaRef ds:uri="http://purl.org/dc/elements/1.1/"/>
    <ds:schemaRef ds:uri="http://purl.org/dc/terms/"/>
    <ds:schemaRef ds:uri="2caeac48-cba0-4630-8516-530feeea33b3"/>
    <ds:schemaRef ds:uri="431100d4-4470-42c1-96bc-46686c1829ae"/>
    <ds:schemaRef ds:uri="http://schemas.microsoft.com/office/infopath/2007/PartnerControls"/>
    <ds:schemaRef ds:uri="http://schemas.openxmlformats.org/package/2006/metadata/core-properties"/>
    <ds:schemaRef ds:uri="http://www.w3.org/XML/1998/namespace"/>
  </ds:schemaRefs>
</ds:datastoreItem>
</file>

<file path=customXml/itemProps3.xml><?xml version="1.0" encoding="utf-8"?>
<ds:datastoreItem xmlns:ds="http://schemas.openxmlformats.org/officeDocument/2006/customXml" ds:itemID="{248A25FF-020C-4CD8-B82B-B1037D189DBE}">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431100d4-4470-42c1-96bc-46686c1829ae"/>
    <ds:schemaRef ds:uri="2caeac48-cba0-4630-8516-530feeea33b3"/>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Office Theme</Template>
  <TotalTime>40390</TotalTime>
  <Words>3896</Words>
  <Application>Microsoft Office PowerPoint</Application>
  <PresentationFormat>Custom</PresentationFormat>
  <Paragraphs>446</Paragraphs>
  <Slides>60</Slides>
  <Notes>58</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60</vt:i4>
      </vt:variant>
    </vt:vector>
  </HeadingPairs>
  <TitlesOfParts>
    <vt:vector size="67" baseType="lpstr">
      <vt:lpstr>Arial</vt:lpstr>
      <vt:lpstr>Arial Black</vt:lpstr>
      <vt:lpstr>Libre Baskerville</vt:lpstr>
      <vt:lpstr>Nunito Light</vt:lpstr>
      <vt:lpstr>Open Sans</vt:lpstr>
      <vt:lpstr>Wingdings</vt:lpstr>
      <vt:lpstr>Default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Local Government Requirements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subject/>
  <dc:creator>Justin.Vining@dca.ga.gov</dc:creator>
  <cp:keywords/>
  <dc:description/>
  <cp:lastModifiedBy>Joseph Collins</cp:lastModifiedBy>
  <cp:revision>5798</cp:revision>
  <dcterms:created xsi:type="dcterms:W3CDTF">2014-11-12T21:47:38Z</dcterms:created>
  <dcterms:modified xsi:type="dcterms:W3CDTF">2021-10-05T15:26:04Z</dcterms:modified>
  <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0x01010040072FE0E8154A41BBE7DDA723966D31</vt:lpwstr>
  </property>
</Properties>
</file>