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6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59" r:id="rId24"/>
    <p:sldId id="260" r:id="rId2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52577B-A154-411C-BA9A-C01DE2DB025E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9DA2EF-3134-4862-BD00-9DECC839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83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119-23D8-4C41-9074-5F957C9B355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02A138A-8901-499D-9036-7DC6BCF0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2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119-23D8-4C41-9074-5F957C9B355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02A138A-8901-499D-9036-7DC6BCF0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8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119-23D8-4C41-9074-5F957C9B355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02A138A-8901-499D-9036-7DC6BCF0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9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119-23D8-4C41-9074-5F957C9B355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02A138A-8901-499D-9036-7DC6BCF0C5C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4735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119-23D8-4C41-9074-5F957C9B355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02A138A-8901-499D-9036-7DC6BCF0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40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119-23D8-4C41-9074-5F957C9B355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138A-8901-499D-9036-7DC6BCF0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46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119-23D8-4C41-9074-5F957C9B355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138A-8901-499D-9036-7DC6BCF0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64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119-23D8-4C41-9074-5F957C9B355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138A-8901-499D-9036-7DC6BCF0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87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45B0119-23D8-4C41-9074-5F957C9B355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02A138A-8901-499D-9036-7DC6BCF0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8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119-23D8-4C41-9074-5F957C9B355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138A-8901-499D-9036-7DC6BCF0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8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119-23D8-4C41-9074-5F957C9B355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02A138A-8901-499D-9036-7DC6BCF0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0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119-23D8-4C41-9074-5F957C9B355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138A-8901-499D-9036-7DC6BCF0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119-23D8-4C41-9074-5F957C9B355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138A-8901-499D-9036-7DC6BCF0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4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119-23D8-4C41-9074-5F957C9B355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138A-8901-499D-9036-7DC6BCF0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8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119-23D8-4C41-9074-5F957C9B355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138A-8901-499D-9036-7DC6BCF0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7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119-23D8-4C41-9074-5F957C9B355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138A-8901-499D-9036-7DC6BCF0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2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0119-23D8-4C41-9074-5F957C9B355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138A-8901-499D-9036-7DC6BCF0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9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B0119-23D8-4C41-9074-5F957C9B355B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A138A-8901-499D-9036-7DC6BCF0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50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ailto:jdean@valdostacity.com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Code Enforcement for Community Revitalization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5611090"/>
            <a:ext cx="3720844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98" y="409491"/>
            <a:ext cx="8279958" cy="6209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5611090"/>
            <a:ext cx="3720844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32" y="429371"/>
            <a:ext cx="8168640" cy="6126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5611090"/>
            <a:ext cx="3720844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5611090"/>
            <a:ext cx="3720844" cy="1068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11" y="343892"/>
            <a:ext cx="8462838" cy="6347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4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06" y="578457"/>
            <a:ext cx="7810831" cy="5858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5611090"/>
            <a:ext cx="3720844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176" y="646043"/>
            <a:ext cx="7699513" cy="5774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5611090"/>
            <a:ext cx="3720844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67" y="608273"/>
            <a:ext cx="7516633" cy="5637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5611090"/>
            <a:ext cx="3720844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78" y="598335"/>
            <a:ext cx="7826734" cy="5870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5611090"/>
            <a:ext cx="3720844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89" y="600323"/>
            <a:ext cx="8057322" cy="6042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5611090"/>
            <a:ext cx="3720844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445" y="526774"/>
            <a:ext cx="7890344" cy="5917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5611090"/>
            <a:ext cx="3720844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14" y="391600"/>
            <a:ext cx="8303812" cy="6227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5611090"/>
            <a:ext cx="3720844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5611090"/>
            <a:ext cx="3720844" cy="1068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481D0D"/>
              </a:clrFrom>
              <a:clrTo>
                <a:srgbClr val="481D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227">
            <a:off x="713006" y="725293"/>
            <a:ext cx="3302892" cy="424894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 t="15831" r="66985" b="13728"/>
          <a:stretch>
            <a:fillRect/>
          </a:stretch>
        </p:blipFill>
        <p:spPr bwMode="auto">
          <a:xfrm>
            <a:off x="4936850" y="267092"/>
            <a:ext cx="5044961" cy="6233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99" y="604299"/>
            <a:ext cx="7988411" cy="5991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5611090"/>
            <a:ext cx="3720844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68" y="524787"/>
            <a:ext cx="7946003" cy="5959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5611090"/>
            <a:ext cx="3720844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29" y="489004"/>
            <a:ext cx="8184543" cy="6138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5611090"/>
            <a:ext cx="3720844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3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5611090"/>
            <a:ext cx="3720844" cy="10681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3164" y="1837113"/>
            <a:ext cx="96510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The </a:t>
            </a:r>
          </a:p>
          <a:p>
            <a:pPr algn="ctr"/>
            <a:r>
              <a:rPr lang="en-US" sz="5400" dirty="0" smtClean="0"/>
              <a:t>Dublin, Georgia</a:t>
            </a:r>
          </a:p>
          <a:p>
            <a:pPr algn="ctr"/>
            <a:r>
              <a:rPr lang="en-US" sz="5400" dirty="0" smtClean="0"/>
              <a:t>Consult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735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James Dean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1266906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Senior City Marshal	</a:t>
            </a:r>
          </a:p>
          <a:p>
            <a:pPr algn="ctr"/>
            <a:r>
              <a:rPr lang="en-US" sz="2400" dirty="0" smtClean="0">
                <a:hlinkClick r:id="rId2"/>
              </a:rPr>
              <a:t>jdean@valdostacity.com</a:t>
            </a:r>
            <a:endParaRPr lang="en-US" sz="2400" dirty="0" smtClean="0"/>
          </a:p>
          <a:p>
            <a:pPr algn="ctr"/>
            <a:r>
              <a:rPr lang="en-US" sz="2400" dirty="0" smtClean="0"/>
              <a:t>229-259-3534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034" y="1014153"/>
            <a:ext cx="7644383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5611090"/>
            <a:ext cx="3720844" cy="1068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49" y="152881"/>
            <a:ext cx="5097522" cy="6595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4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5611090"/>
            <a:ext cx="3720844" cy="1068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94" y="112966"/>
            <a:ext cx="4152200" cy="5373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412" y="731520"/>
            <a:ext cx="4515700" cy="5843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57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23" y="490993"/>
            <a:ext cx="7810832" cy="5858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5611090"/>
            <a:ext cx="3720844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57" y="492981"/>
            <a:ext cx="8073224" cy="6054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5611090"/>
            <a:ext cx="3720844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73" y="492980"/>
            <a:ext cx="8083827" cy="6062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5611090"/>
            <a:ext cx="3720844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03" y="431358"/>
            <a:ext cx="8176591" cy="6132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5611090"/>
            <a:ext cx="3720844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26" y="596347"/>
            <a:ext cx="7961905" cy="5971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8" y="5611090"/>
            <a:ext cx="3720844" cy="1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44</TotalTime>
  <Words>19</Words>
  <Application>Microsoft Office PowerPoint</Application>
  <PresentationFormat>Widescreen</PresentationFormat>
  <Paragraphs>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Trebuchet MS</vt:lpstr>
      <vt:lpstr>Berlin</vt:lpstr>
      <vt:lpstr>Using Code Enforcement for Community Revitalization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James Dean</vt:lpstr>
    </vt:vector>
  </TitlesOfParts>
  <Company>VC3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Code Enforcement for Community Revitalization</dc:title>
  <dc:creator>Vanassa Flucas</dc:creator>
  <cp:lastModifiedBy>Vanassa Flucas</cp:lastModifiedBy>
  <cp:revision>6</cp:revision>
  <dcterms:created xsi:type="dcterms:W3CDTF">2020-02-25T16:15:34Z</dcterms:created>
  <dcterms:modified xsi:type="dcterms:W3CDTF">2020-02-25T19:03:27Z</dcterms:modified>
</cp:coreProperties>
</file>